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6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7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8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5" r:id="rId6"/>
    <p:sldId id="261" r:id="rId7"/>
    <p:sldId id="262" r:id="rId8"/>
    <p:sldId id="266" r:id="rId9"/>
    <p:sldId id="267" r:id="rId10"/>
    <p:sldId id="26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7B215E3-AB25-E34F-8C74-E6FFB8649715}" v="8" dt="2025-05-21T07:45:20.7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298"/>
    <p:restoredTop sz="64470"/>
  </p:normalViewPr>
  <p:slideViewPr>
    <p:cSldViewPr snapToGrid="0">
      <p:cViewPr varScale="1">
        <p:scale>
          <a:sx n="85" d="100"/>
          <a:sy n="85" d="100"/>
        </p:scale>
        <p:origin x="1832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imone Ponzio" userId="7dc4339c-cc42-4aa1-be1e-26d701bb8905" providerId="ADAL" clId="{F7B215E3-AB25-E34F-8C74-E6FFB8649715}"/>
    <pc:docChg chg="undo custSel addSld delSld modSld">
      <pc:chgData name="Simone Ponzio" userId="7dc4339c-cc42-4aa1-be1e-26d701bb8905" providerId="ADAL" clId="{F7B215E3-AB25-E34F-8C74-E6FFB8649715}" dt="2025-05-21T20:14:55.436" v="428" actId="20577"/>
      <pc:docMkLst>
        <pc:docMk/>
      </pc:docMkLst>
      <pc:sldChg chg="modNotesTx">
        <pc:chgData name="Simone Ponzio" userId="7dc4339c-cc42-4aa1-be1e-26d701bb8905" providerId="ADAL" clId="{F7B215E3-AB25-E34F-8C74-E6FFB8649715}" dt="2025-05-20T16:17:00.725" v="114" actId="20577"/>
        <pc:sldMkLst>
          <pc:docMk/>
          <pc:sldMk cId="2884305032" sldId="256"/>
        </pc:sldMkLst>
      </pc:sldChg>
      <pc:sldChg chg="modSp mod modNotesTx">
        <pc:chgData name="Simone Ponzio" userId="7dc4339c-cc42-4aa1-be1e-26d701bb8905" providerId="ADAL" clId="{F7B215E3-AB25-E34F-8C74-E6FFB8649715}" dt="2025-05-20T16:18:49.915" v="115" actId="20577"/>
        <pc:sldMkLst>
          <pc:docMk/>
          <pc:sldMk cId="1853411469" sldId="257"/>
        </pc:sldMkLst>
        <pc:spChg chg="mod">
          <ac:chgData name="Simone Ponzio" userId="7dc4339c-cc42-4aa1-be1e-26d701bb8905" providerId="ADAL" clId="{F7B215E3-AB25-E34F-8C74-E6FFB8649715}" dt="2025-05-20T16:18:49.915" v="115" actId="20577"/>
          <ac:spMkLst>
            <pc:docMk/>
            <pc:sldMk cId="1853411469" sldId="257"/>
            <ac:spMk id="3" creationId="{CE346DFE-22FA-CAAD-B768-4AFF1DEFA41B}"/>
          </ac:spMkLst>
        </pc:spChg>
      </pc:sldChg>
      <pc:sldChg chg="modNotesTx">
        <pc:chgData name="Simone Ponzio" userId="7dc4339c-cc42-4aa1-be1e-26d701bb8905" providerId="ADAL" clId="{F7B215E3-AB25-E34F-8C74-E6FFB8649715}" dt="2025-05-21T07:49:05.957" v="341" actId="20577"/>
        <pc:sldMkLst>
          <pc:docMk/>
          <pc:sldMk cId="406118311" sldId="258"/>
        </pc:sldMkLst>
      </pc:sldChg>
      <pc:sldChg chg="modNotesTx">
        <pc:chgData name="Simone Ponzio" userId="7dc4339c-cc42-4aa1-be1e-26d701bb8905" providerId="ADAL" clId="{F7B215E3-AB25-E34F-8C74-E6FFB8649715}" dt="2025-05-21T07:50:49.507" v="379"/>
        <pc:sldMkLst>
          <pc:docMk/>
          <pc:sldMk cId="2362037476" sldId="259"/>
        </pc:sldMkLst>
      </pc:sldChg>
      <pc:sldChg chg="modNotesTx">
        <pc:chgData name="Simone Ponzio" userId="7dc4339c-cc42-4aa1-be1e-26d701bb8905" providerId="ADAL" clId="{F7B215E3-AB25-E34F-8C74-E6FFB8649715}" dt="2025-05-21T20:14:55.436" v="428" actId="20577"/>
        <pc:sldMkLst>
          <pc:docMk/>
          <pc:sldMk cId="761550551" sldId="261"/>
        </pc:sldMkLst>
      </pc:sldChg>
      <pc:sldChg chg="modNotesTx">
        <pc:chgData name="Simone Ponzio" userId="7dc4339c-cc42-4aa1-be1e-26d701bb8905" providerId="ADAL" clId="{F7B215E3-AB25-E34F-8C74-E6FFB8649715}" dt="2025-05-20T16:41:18.111" v="262" actId="20577"/>
        <pc:sldMkLst>
          <pc:docMk/>
          <pc:sldMk cId="2555324794" sldId="262"/>
        </pc:sldMkLst>
      </pc:sldChg>
      <pc:sldChg chg="addSp delSp modSp del mod modNotesTx">
        <pc:chgData name="Simone Ponzio" userId="7dc4339c-cc42-4aa1-be1e-26d701bb8905" providerId="ADAL" clId="{F7B215E3-AB25-E34F-8C74-E6FFB8649715}" dt="2025-05-21T07:45:24.427" v="304" actId="2696"/>
        <pc:sldMkLst>
          <pc:docMk/>
          <pc:sldMk cId="2663974089" sldId="264"/>
        </pc:sldMkLst>
        <pc:spChg chg="del">
          <ac:chgData name="Simone Ponzio" userId="7dc4339c-cc42-4aa1-be1e-26d701bb8905" providerId="ADAL" clId="{F7B215E3-AB25-E34F-8C74-E6FFB8649715}" dt="2025-05-21T07:45:02.464" v="300" actId="478"/>
          <ac:spMkLst>
            <pc:docMk/>
            <pc:sldMk cId="2663974089" sldId="264"/>
            <ac:spMk id="3" creationId="{49AB16CB-323E-ED01-98FD-0058E0779C03}"/>
          </ac:spMkLst>
        </pc:spChg>
        <pc:spChg chg="add del mod">
          <ac:chgData name="Simone Ponzio" userId="7dc4339c-cc42-4aa1-be1e-26d701bb8905" providerId="ADAL" clId="{F7B215E3-AB25-E34F-8C74-E6FFB8649715}" dt="2025-05-21T07:45:13.148" v="301" actId="478"/>
          <ac:spMkLst>
            <pc:docMk/>
            <pc:sldMk cId="2663974089" sldId="264"/>
            <ac:spMk id="11" creationId="{DE2DA124-7DA5-7217-3F49-352DBFBC5996}"/>
          </ac:spMkLst>
        </pc:spChg>
      </pc:sldChg>
      <pc:sldChg chg="modSp modNotesTx">
        <pc:chgData name="Simone Ponzio" userId="7dc4339c-cc42-4aa1-be1e-26d701bb8905" providerId="ADAL" clId="{F7B215E3-AB25-E34F-8C74-E6FFB8649715}" dt="2025-05-21T20:14:44.230" v="427" actId="20577"/>
        <pc:sldMkLst>
          <pc:docMk/>
          <pc:sldMk cId="3769151663" sldId="265"/>
        </pc:sldMkLst>
        <pc:graphicFrameChg chg="mod">
          <ac:chgData name="Simone Ponzio" userId="7dc4339c-cc42-4aa1-be1e-26d701bb8905" providerId="ADAL" clId="{F7B215E3-AB25-E34F-8C74-E6FFB8649715}" dt="2025-05-20T16:35:11.026" v="144" actId="20577"/>
          <ac:graphicFrameMkLst>
            <pc:docMk/>
            <pc:sldMk cId="3769151663" sldId="265"/>
            <ac:graphicFrameMk id="5" creationId="{E24989F2-8303-EF1F-26DC-9A3EFC97EC8C}"/>
          </ac:graphicFrameMkLst>
        </pc:graphicFrameChg>
      </pc:sldChg>
      <pc:sldChg chg="modSp modNotesTx">
        <pc:chgData name="Simone Ponzio" userId="7dc4339c-cc42-4aa1-be1e-26d701bb8905" providerId="ADAL" clId="{F7B215E3-AB25-E34F-8C74-E6FFB8649715}" dt="2025-05-21T07:57:43.923" v="424"/>
        <pc:sldMkLst>
          <pc:docMk/>
          <pc:sldMk cId="668461394" sldId="266"/>
        </pc:sldMkLst>
        <pc:graphicFrameChg chg="mod">
          <ac:chgData name="Simone Ponzio" userId="7dc4339c-cc42-4aa1-be1e-26d701bb8905" providerId="ADAL" clId="{F7B215E3-AB25-E34F-8C74-E6FFB8649715}" dt="2025-05-20T20:57:42.033" v="297" actId="20577"/>
          <ac:graphicFrameMkLst>
            <pc:docMk/>
            <pc:sldMk cId="668461394" sldId="266"/>
            <ac:graphicFrameMk id="6" creationId="{03CB00F8-728E-3747-96B0-E8DA7B4DC1BD}"/>
          </ac:graphicFrameMkLst>
        </pc:graphicFrameChg>
      </pc:sldChg>
      <pc:sldChg chg="delSp add del setBg delDesignElem">
        <pc:chgData name="Simone Ponzio" userId="7dc4339c-cc42-4aa1-be1e-26d701bb8905" providerId="ADAL" clId="{F7B215E3-AB25-E34F-8C74-E6FFB8649715}" dt="2025-05-21T07:43:52.910" v="298" actId="2696"/>
        <pc:sldMkLst>
          <pc:docMk/>
          <pc:sldMk cId="275669365" sldId="268"/>
        </pc:sldMkLst>
        <pc:spChg chg="del">
          <ac:chgData name="Simone Ponzio" userId="7dc4339c-cc42-4aa1-be1e-26d701bb8905" providerId="ADAL" clId="{F7B215E3-AB25-E34F-8C74-E6FFB8649715}" dt="2025-05-20T16:44:37.864" v="264"/>
          <ac:spMkLst>
            <pc:docMk/>
            <pc:sldMk cId="275669365" sldId="268"/>
            <ac:spMk id="9" creationId="{CFD7B1CF-491D-75DB-9671-9696A2D54DC8}"/>
          </ac:spMkLst>
        </pc:spChg>
        <pc:spChg chg="del">
          <ac:chgData name="Simone Ponzio" userId="7dc4339c-cc42-4aa1-be1e-26d701bb8905" providerId="ADAL" clId="{F7B215E3-AB25-E34F-8C74-E6FFB8649715}" dt="2025-05-20T16:44:37.864" v="264"/>
          <ac:spMkLst>
            <pc:docMk/>
            <pc:sldMk cId="275669365" sldId="268"/>
            <ac:spMk id="11" creationId="{CD970C26-4C68-F20E-97C0-7CDE9999B0EC}"/>
          </ac:spMkLst>
        </pc:spChg>
        <pc:spChg chg="del">
          <ac:chgData name="Simone Ponzio" userId="7dc4339c-cc42-4aa1-be1e-26d701bb8905" providerId="ADAL" clId="{F7B215E3-AB25-E34F-8C74-E6FFB8649715}" dt="2025-05-20T16:44:37.864" v="264"/>
          <ac:spMkLst>
            <pc:docMk/>
            <pc:sldMk cId="275669365" sldId="268"/>
            <ac:spMk id="13" creationId="{C54E0491-7576-2E9F-7703-A4E5862058FE}"/>
          </ac:spMkLst>
        </pc:spChg>
        <pc:spChg chg="del">
          <ac:chgData name="Simone Ponzio" userId="7dc4339c-cc42-4aa1-be1e-26d701bb8905" providerId="ADAL" clId="{F7B215E3-AB25-E34F-8C74-E6FFB8649715}" dt="2025-05-20T16:44:37.864" v="264"/>
          <ac:spMkLst>
            <pc:docMk/>
            <pc:sldMk cId="275669365" sldId="268"/>
            <ac:spMk id="15" creationId="{5762FD2D-DC1B-B4CD-935B-ECADB6B41067}"/>
          </ac:spMkLst>
        </pc:spChg>
      </pc:sldChg>
      <pc:sldChg chg="delSp add del setBg delDesignElem">
        <pc:chgData name="Simone Ponzio" userId="7dc4339c-cc42-4aa1-be1e-26d701bb8905" providerId="ADAL" clId="{F7B215E3-AB25-E34F-8C74-E6FFB8649715}" dt="2025-05-21T07:45:28.864" v="305" actId="2696"/>
        <pc:sldMkLst>
          <pc:docMk/>
          <pc:sldMk cId="965558361" sldId="268"/>
        </pc:sldMkLst>
        <pc:spChg chg="del">
          <ac:chgData name="Simone Ponzio" userId="7dc4339c-cc42-4aa1-be1e-26d701bb8905" providerId="ADAL" clId="{F7B215E3-AB25-E34F-8C74-E6FFB8649715}" dt="2025-05-21T07:45:20.772" v="303"/>
          <ac:spMkLst>
            <pc:docMk/>
            <pc:sldMk cId="965558361" sldId="268"/>
            <ac:spMk id="8" creationId="{98C4BC37-5577-2A74-274A-4A968A3763CA}"/>
          </ac:spMkLst>
        </pc:spChg>
        <pc:spChg chg="del">
          <ac:chgData name="Simone Ponzio" userId="7dc4339c-cc42-4aa1-be1e-26d701bb8905" providerId="ADAL" clId="{F7B215E3-AB25-E34F-8C74-E6FFB8649715}" dt="2025-05-21T07:45:20.772" v="303"/>
          <ac:spMkLst>
            <pc:docMk/>
            <pc:sldMk cId="965558361" sldId="268"/>
            <ac:spMk id="10" creationId="{CB1316DB-E4D8-845F-5593-8CEA2C07EDD9}"/>
          </ac:spMkLst>
        </pc:spChg>
        <pc:spChg chg="del">
          <ac:chgData name="Simone Ponzio" userId="7dc4339c-cc42-4aa1-be1e-26d701bb8905" providerId="ADAL" clId="{F7B215E3-AB25-E34F-8C74-E6FFB8649715}" dt="2025-05-21T07:45:20.772" v="303"/>
          <ac:spMkLst>
            <pc:docMk/>
            <pc:sldMk cId="965558361" sldId="268"/>
            <ac:spMk id="12" creationId="{75A0ADF5-C493-FE59-5BF8-1659C37ABA1E}"/>
          </ac:spMkLst>
        </pc:spChg>
        <pc:spChg chg="del">
          <ac:chgData name="Simone Ponzio" userId="7dc4339c-cc42-4aa1-be1e-26d701bb8905" providerId="ADAL" clId="{F7B215E3-AB25-E34F-8C74-E6FFB8649715}" dt="2025-05-21T07:45:20.772" v="303"/>
          <ac:spMkLst>
            <pc:docMk/>
            <pc:sldMk cId="965558361" sldId="268"/>
            <ac:spMk id="14" creationId="{4E853E25-2842-1746-C860-DE5E6D8C82A8}"/>
          </ac:spMkLst>
        </pc:spChg>
        <pc:spChg chg="del">
          <ac:chgData name="Simone Ponzio" userId="7dc4339c-cc42-4aa1-be1e-26d701bb8905" providerId="ADAL" clId="{F7B215E3-AB25-E34F-8C74-E6FFB8649715}" dt="2025-05-21T07:45:20.772" v="303"/>
          <ac:spMkLst>
            <pc:docMk/>
            <pc:sldMk cId="965558361" sldId="268"/>
            <ac:spMk id="18" creationId="{63CC6E04-B2BE-80C5-607E-BCCFEFEF320E}"/>
          </ac:spMkLst>
        </pc:spChg>
        <pc:spChg chg="del">
          <ac:chgData name="Simone Ponzio" userId="7dc4339c-cc42-4aa1-be1e-26d701bb8905" providerId="ADAL" clId="{F7B215E3-AB25-E34F-8C74-E6FFB8649715}" dt="2025-05-21T07:45:20.772" v="303"/>
          <ac:spMkLst>
            <pc:docMk/>
            <pc:sldMk cId="965558361" sldId="268"/>
            <ac:spMk id="20" creationId="{5BC19C11-C1A5-BFBE-A817-634A0FB70A71}"/>
          </ac:spMkLst>
        </pc:spChg>
        <pc:spChg chg="del">
          <ac:chgData name="Simone Ponzio" userId="7dc4339c-cc42-4aa1-be1e-26d701bb8905" providerId="ADAL" clId="{F7B215E3-AB25-E34F-8C74-E6FFB8649715}" dt="2025-05-21T07:45:20.772" v="303"/>
          <ac:spMkLst>
            <pc:docMk/>
            <pc:sldMk cId="965558361" sldId="268"/>
            <ac:spMk id="22" creationId="{B95C9637-47B3-75FA-CF4E-36EF2E66FFCE}"/>
          </ac:spMkLst>
        </pc:spChg>
        <pc:cxnChg chg="del">
          <ac:chgData name="Simone Ponzio" userId="7dc4339c-cc42-4aa1-be1e-26d701bb8905" providerId="ADAL" clId="{F7B215E3-AB25-E34F-8C74-E6FFB8649715}" dt="2025-05-21T07:45:20.772" v="303"/>
          <ac:cxnSpMkLst>
            <pc:docMk/>
            <pc:sldMk cId="965558361" sldId="268"/>
            <ac:cxnSpMk id="16" creationId="{3573134F-7DA8-BF3E-9289-272A44285221}"/>
          </ac:cxnSpMkLst>
        </pc:cxnChg>
      </pc:sldChg>
      <pc:sldChg chg="addSp delSp modSp new mod setBg">
        <pc:chgData name="Simone Ponzio" userId="7dc4339c-cc42-4aa1-be1e-26d701bb8905" providerId="ADAL" clId="{F7B215E3-AB25-E34F-8C74-E6FFB8649715}" dt="2025-05-21T07:46:18.674" v="319" actId="404"/>
        <pc:sldMkLst>
          <pc:docMk/>
          <pc:sldMk cId="3063657979" sldId="268"/>
        </pc:sldMkLst>
        <pc:spChg chg="mod">
          <ac:chgData name="Simone Ponzio" userId="7dc4339c-cc42-4aa1-be1e-26d701bb8905" providerId="ADAL" clId="{F7B215E3-AB25-E34F-8C74-E6FFB8649715}" dt="2025-05-21T07:46:18.674" v="319" actId="404"/>
          <ac:spMkLst>
            <pc:docMk/>
            <pc:sldMk cId="3063657979" sldId="268"/>
            <ac:spMk id="2" creationId="{26A88ED7-248A-103E-E077-C634EBD595B6}"/>
          </ac:spMkLst>
        </pc:spChg>
        <pc:spChg chg="mod">
          <ac:chgData name="Simone Ponzio" userId="7dc4339c-cc42-4aa1-be1e-26d701bb8905" providerId="ADAL" clId="{F7B215E3-AB25-E34F-8C74-E6FFB8649715}" dt="2025-05-21T07:46:00.503" v="313" actId="26606"/>
          <ac:spMkLst>
            <pc:docMk/>
            <pc:sldMk cId="3063657979" sldId="268"/>
            <ac:spMk id="4" creationId="{24DC4250-1C42-9A21-0650-AE140600A238}"/>
          </ac:spMkLst>
        </pc:spChg>
        <pc:spChg chg="mod ord">
          <ac:chgData name="Simone Ponzio" userId="7dc4339c-cc42-4aa1-be1e-26d701bb8905" providerId="ADAL" clId="{F7B215E3-AB25-E34F-8C74-E6FFB8649715}" dt="2025-05-21T07:46:00.503" v="313" actId="26606"/>
          <ac:spMkLst>
            <pc:docMk/>
            <pc:sldMk cId="3063657979" sldId="268"/>
            <ac:spMk id="5" creationId="{B511336D-50BD-0574-6D52-C41A4919C860}"/>
          </ac:spMkLst>
        </pc:spChg>
        <pc:spChg chg="mod ord">
          <ac:chgData name="Simone Ponzio" userId="7dc4339c-cc42-4aa1-be1e-26d701bb8905" providerId="ADAL" clId="{F7B215E3-AB25-E34F-8C74-E6FFB8649715}" dt="2025-05-21T07:46:00.503" v="313" actId="26606"/>
          <ac:spMkLst>
            <pc:docMk/>
            <pc:sldMk cId="3063657979" sldId="268"/>
            <ac:spMk id="6" creationId="{FDBC1C68-DD53-C711-A715-93CE0B29CCF4}"/>
          </ac:spMkLst>
        </pc:spChg>
        <pc:spChg chg="add del">
          <ac:chgData name="Simone Ponzio" userId="7dc4339c-cc42-4aa1-be1e-26d701bb8905" providerId="ADAL" clId="{F7B215E3-AB25-E34F-8C74-E6FFB8649715}" dt="2025-05-21T07:46:00.503" v="313" actId="26606"/>
          <ac:spMkLst>
            <pc:docMk/>
            <pc:sldMk cId="3063657979" sldId="268"/>
            <ac:spMk id="11" creationId="{1A3C89F8-0D2F-47FF-B903-151248265F47}"/>
          </ac:spMkLst>
        </pc:spChg>
        <pc:spChg chg="add del">
          <ac:chgData name="Simone Ponzio" userId="7dc4339c-cc42-4aa1-be1e-26d701bb8905" providerId="ADAL" clId="{F7B215E3-AB25-E34F-8C74-E6FFB8649715}" dt="2025-05-21T07:46:00.503" v="313" actId="26606"/>
          <ac:spMkLst>
            <pc:docMk/>
            <pc:sldMk cId="3063657979" sldId="268"/>
            <ac:spMk id="13" creationId="{C5CB530E-515E-412C-9DF1-5F8FFBD6F383}"/>
          </ac:spMkLst>
        </pc:spChg>
        <pc:spChg chg="add">
          <ac:chgData name="Simone Ponzio" userId="7dc4339c-cc42-4aa1-be1e-26d701bb8905" providerId="ADAL" clId="{F7B215E3-AB25-E34F-8C74-E6FFB8649715}" dt="2025-05-21T07:45:41.597" v="310" actId="26606"/>
          <ac:spMkLst>
            <pc:docMk/>
            <pc:sldMk cId="3063657979" sldId="268"/>
            <ac:spMk id="15" creationId="{712D4376-A578-4FF1-94FC-245E7A6A489F}"/>
          </ac:spMkLst>
        </pc:spChg>
        <pc:spChg chg="add">
          <ac:chgData name="Simone Ponzio" userId="7dc4339c-cc42-4aa1-be1e-26d701bb8905" providerId="ADAL" clId="{F7B215E3-AB25-E34F-8C74-E6FFB8649715}" dt="2025-05-21T07:45:41.597" v="310" actId="26606"/>
          <ac:spMkLst>
            <pc:docMk/>
            <pc:sldMk cId="3063657979" sldId="268"/>
            <ac:spMk id="17" creationId="{AEA7509D-F04F-40CB-A0B3-EEF16499CC9F}"/>
          </ac:spMkLst>
        </pc:spChg>
        <pc:spChg chg="add del">
          <ac:chgData name="Simone Ponzio" userId="7dc4339c-cc42-4aa1-be1e-26d701bb8905" providerId="ADAL" clId="{F7B215E3-AB25-E34F-8C74-E6FFB8649715}" dt="2025-05-21T07:46:00.503" v="313" actId="26606"/>
          <ac:spMkLst>
            <pc:docMk/>
            <pc:sldMk cId="3063657979" sldId="268"/>
            <ac:spMk id="21" creationId="{508BEF50-7B1E-49A4-BC19-5F4F1D755E64}"/>
          </ac:spMkLst>
        </pc:spChg>
        <pc:spChg chg="add del">
          <ac:chgData name="Simone Ponzio" userId="7dc4339c-cc42-4aa1-be1e-26d701bb8905" providerId="ADAL" clId="{F7B215E3-AB25-E34F-8C74-E6FFB8649715}" dt="2025-05-21T07:46:00.503" v="313" actId="26606"/>
          <ac:spMkLst>
            <pc:docMk/>
            <pc:sldMk cId="3063657979" sldId="268"/>
            <ac:spMk id="25" creationId="{C39ADB8F-D187-49D7-BDCF-C1B6DC727068}"/>
          </ac:spMkLst>
        </pc:spChg>
        <pc:spChg chg="add del">
          <ac:chgData name="Simone Ponzio" userId="7dc4339c-cc42-4aa1-be1e-26d701bb8905" providerId="ADAL" clId="{F7B215E3-AB25-E34F-8C74-E6FFB8649715}" dt="2025-05-21T07:46:00.495" v="312" actId="26606"/>
          <ac:spMkLst>
            <pc:docMk/>
            <pc:sldMk cId="3063657979" sldId="268"/>
            <ac:spMk id="30" creationId="{EFA9B6C6-A247-48A8-9A1C-1E36FA9456B5}"/>
          </ac:spMkLst>
        </pc:spChg>
        <pc:spChg chg="add del">
          <ac:chgData name="Simone Ponzio" userId="7dc4339c-cc42-4aa1-be1e-26d701bb8905" providerId="ADAL" clId="{F7B215E3-AB25-E34F-8C74-E6FFB8649715}" dt="2025-05-21T07:46:00.495" v="312" actId="26606"/>
          <ac:spMkLst>
            <pc:docMk/>
            <pc:sldMk cId="3063657979" sldId="268"/>
            <ac:spMk id="32" creationId="{C5CB530E-515E-412C-9DF1-5F8FFBD6F383}"/>
          </ac:spMkLst>
        </pc:spChg>
        <pc:spChg chg="add del">
          <ac:chgData name="Simone Ponzio" userId="7dc4339c-cc42-4aa1-be1e-26d701bb8905" providerId="ADAL" clId="{F7B215E3-AB25-E34F-8C74-E6FFB8649715}" dt="2025-05-21T07:46:00.495" v="312" actId="26606"/>
          <ac:spMkLst>
            <pc:docMk/>
            <pc:sldMk cId="3063657979" sldId="268"/>
            <ac:spMk id="34" creationId="{712D4376-A578-4FF1-94FC-245E7A6A489F}"/>
          </ac:spMkLst>
        </pc:spChg>
        <pc:spChg chg="add">
          <ac:chgData name="Simone Ponzio" userId="7dc4339c-cc42-4aa1-be1e-26d701bb8905" providerId="ADAL" clId="{F7B215E3-AB25-E34F-8C74-E6FFB8649715}" dt="2025-05-21T07:46:00.503" v="313" actId="26606"/>
          <ac:spMkLst>
            <pc:docMk/>
            <pc:sldMk cId="3063657979" sldId="268"/>
            <ac:spMk id="40" creationId="{712D4376-A578-4FF1-94FC-245E7A6A489F}"/>
          </ac:spMkLst>
        </pc:spChg>
        <pc:spChg chg="add">
          <ac:chgData name="Simone Ponzio" userId="7dc4339c-cc42-4aa1-be1e-26d701bb8905" providerId="ADAL" clId="{F7B215E3-AB25-E34F-8C74-E6FFB8649715}" dt="2025-05-21T07:46:00.503" v="313" actId="26606"/>
          <ac:spMkLst>
            <pc:docMk/>
            <pc:sldMk cId="3063657979" sldId="268"/>
            <ac:spMk id="46" creationId="{AEA7509D-F04F-40CB-A0B3-EEF16499CC9F}"/>
          </ac:spMkLst>
        </pc:spChg>
      </pc:sldChg>
    </pc:docChg>
  </pc:docChgLst>
</pc:chgInfo>
</file>

<file path=ppt/diagrams/_rels/data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ata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10" Type="http://schemas.openxmlformats.org/officeDocument/2006/relationships/image" Target="../media/image48.svg"/><Relationship Id="rId4" Type="http://schemas.openxmlformats.org/officeDocument/2006/relationships/image" Target="../media/image42.svg"/><Relationship Id="rId9" Type="http://schemas.openxmlformats.org/officeDocument/2006/relationships/image" Target="../media/image47.pn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svg"/><Relationship Id="rId1" Type="http://schemas.openxmlformats.org/officeDocument/2006/relationships/image" Target="../media/image49.png"/><Relationship Id="rId6" Type="http://schemas.openxmlformats.org/officeDocument/2006/relationships/image" Target="../media/image54.svg"/><Relationship Id="rId5" Type="http://schemas.openxmlformats.org/officeDocument/2006/relationships/image" Target="../media/image53.png"/><Relationship Id="rId4" Type="http://schemas.openxmlformats.org/officeDocument/2006/relationships/image" Target="../media/image52.svg"/></Relationships>
</file>

<file path=ppt/diagrams/_rels/drawing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sv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svg"/><Relationship Id="rId1" Type="http://schemas.openxmlformats.org/officeDocument/2006/relationships/image" Target="../media/image23.png"/><Relationship Id="rId6" Type="http://schemas.openxmlformats.org/officeDocument/2006/relationships/image" Target="../media/image28.svg"/><Relationship Id="rId5" Type="http://schemas.openxmlformats.org/officeDocument/2006/relationships/image" Target="../media/image27.png"/><Relationship Id="rId4" Type="http://schemas.openxmlformats.org/officeDocument/2006/relationships/image" Target="../media/image26.svg"/></Relationships>
</file>

<file path=ppt/diagrams/_rels/drawing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sv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svg"/><Relationship Id="rId1" Type="http://schemas.openxmlformats.org/officeDocument/2006/relationships/image" Target="../media/image31.png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4.svg"/></Relationships>
</file>

<file path=ppt/diagrams/_rels/drawing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sv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svg"/><Relationship Id="rId1" Type="http://schemas.openxmlformats.org/officeDocument/2006/relationships/image" Target="../media/image39.png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10" Type="http://schemas.openxmlformats.org/officeDocument/2006/relationships/image" Target="../media/image48.svg"/><Relationship Id="rId4" Type="http://schemas.openxmlformats.org/officeDocument/2006/relationships/image" Target="../media/image42.svg"/><Relationship Id="rId9" Type="http://schemas.openxmlformats.org/officeDocument/2006/relationships/image" Target="../media/image47.png"/></Relationships>
</file>

<file path=ppt/diagrams/_rels/drawing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svg"/><Relationship Id="rId1" Type="http://schemas.openxmlformats.org/officeDocument/2006/relationships/image" Target="../media/image49.png"/><Relationship Id="rId6" Type="http://schemas.openxmlformats.org/officeDocument/2006/relationships/image" Target="../media/image54.svg"/><Relationship Id="rId5" Type="http://schemas.openxmlformats.org/officeDocument/2006/relationships/image" Target="../media/image53.png"/><Relationship Id="rId4" Type="http://schemas.openxmlformats.org/officeDocument/2006/relationships/image" Target="../media/image52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18/5/colors/Iconchunking_neutralbg_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18/5/colors/Iconchunking_neutralicontext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bg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9058C5-D082-4025-87F3-80E8A73439D6}" type="doc">
      <dgm:prSet loTypeId="urn:microsoft.com/office/officeart/2008/layout/LinedLis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D9C8D262-21B5-4EF9-8E82-4C9D0B5354D4}">
      <dgm:prSet custT="1"/>
      <dgm:spPr/>
      <dgm:t>
        <a:bodyPr/>
        <a:lstStyle/>
        <a:p>
          <a:r>
            <a:rPr lang="en-US" sz="4400" dirty="0"/>
            <a:t>Simulation-based Verification</a:t>
          </a:r>
        </a:p>
      </dgm:t>
    </dgm:pt>
    <dgm:pt modelId="{3641CD87-A38A-4C89-8E10-4A577A9265B8}" type="parTrans" cxnId="{0B054351-730B-4782-9F14-3894DCF8833F}">
      <dgm:prSet/>
      <dgm:spPr/>
      <dgm:t>
        <a:bodyPr/>
        <a:lstStyle/>
        <a:p>
          <a:endParaRPr lang="en-US" sz="4400"/>
        </a:p>
      </dgm:t>
    </dgm:pt>
    <dgm:pt modelId="{E99035CB-6EE5-46DC-83E9-7F5F6CB90103}" type="sibTrans" cxnId="{0B054351-730B-4782-9F14-3894DCF8833F}">
      <dgm:prSet/>
      <dgm:spPr/>
      <dgm:t>
        <a:bodyPr/>
        <a:lstStyle/>
        <a:p>
          <a:endParaRPr lang="en-US" sz="4400"/>
        </a:p>
      </dgm:t>
    </dgm:pt>
    <dgm:pt modelId="{CDEFAB0C-2D19-4815-BB53-FC29BDD1F9E7}">
      <dgm:prSet custT="1"/>
      <dgm:spPr/>
      <dgm:t>
        <a:bodyPr/>
        <a:lstStyle/>
        <a:p>
          <a:r>
            <a:rPr lang="en-US" sz="4400" dirty="0"/>
            <a:t>Formal Verification</a:t>
          </a:r>
        </a:p>
      </dgm:t>
    </dgm:pt>
    <dgm:pt modelId="{B4DBE0E1-B9F6-4CB8-83DD-8E649BD795A9}" type="parTrans" cxnId="{581AA1B0-9BEC-4043-9C36-4798988065C2}">
      <dgm:prSet/>
      <dgm:spPr/>
      <dgm:t>
        <a:bodyPr/>
        <a:lstStyle/>
        <a:p>
          <a:endParaRPr lang="en-US" sz="4400"/>
        </a:p>
      </dgm:t>
    </dgm:pt>
    <dgm:pt modelId="{CCC8E738-5754-4F16-AAF4-578404158AC4}" type="sibTrans" cxnId="{581AA1B0-9BEC-4043-9C36-4798988065C2}">
      <dgm:prSet/>
      <dgm:spPr/>
      <dgm:t>
        <a:bodyPr/>
        <a:lstStyle/>
        <a:p>
          <a:endParaRPr lang="en-US" sz="4400"/>
        </a:p>
      </dgm:t>
    </dgm:pt>
    <dgm:pt modelId="{98AE00F3-2211-4FA5-8595-2730ADAF12E9}">
      <dgm:prSet custT="1"/>
      <dgm:spPr/>
      <dgm:t>
        <a:bodyPr/>
        <a:lstStyle/>
        <a:p>
          <a:r>
            <a:rPr lang="en-US" sz="4400" dirty="0"/>
            <a:t>Emulation/Acceleration</a:t>
          </a:r>
        </a:p>
      </dgm:t>
    </dgm:pt>
    <dgm:pt modelId="{9E7B0BB4-4FF0-4F43-9852-581C06D6E4E7}" type="parTrans" cxnId="{E276DD5C-4192-495C-B07B-F48D153B0A76}">
      <dgm:prSet/>
      <dgm:spPr/>
      <dgm:t>
        <a:bodyPr/>
        <a:lstStyle/>
        <a:p>
          <a:endParaRPr lang="en-US" sz="4400"/>
        </a:p>
      </dgm:t>
    </dgm:pt>
    <dgm:pt modelId="{81C00242-2970-4282-928E-8B90C00A014B}" type="sibTrans" cxnId="{E276DD5C-4192-495C-B07B-F48D153B0A76}">
      <dgm:prSet/>
      <dgm:spPr/>
      <dgm:t>
        <a:bodyPr/>
        <a:lstStyle/>
        <a:p>
          <a:endParaRPr lang="en-US" sz="4400"/>
        </a:p>
      </dgm:t>
    </dgm:pt>
    <dgm:pt modelId="{8E3702D2-70B2-1043-85F7-4BEC547D275C}" type="pres">
      <dgm:prSet presAssocID="{699058C5-D082-4025-87F3-80E8A73439D6}" presName="vert0" presStyleCnt="0">
        <dgm:presLayoutVars>
          <dgm:dir/>
          <dgm:animOne val="branch"/>
          <dgm:animLvl val="lvl"/>
        </dgm:presLayoutVars>
      </dgm:prSet>
      <dgm:spPr/>
    </dgm:pt>
    <dgm:pt modelId="{C16EC99A-E937-C94D-9453-C726EA545717}" type="pres">
      <dgm:prSet presAssocID="{D9C8D262-21B5-4EF9-8E82-4C9D0B5354D4}" presName="thickLine" presStyleLbl="alignNode1" presStyleIdx="0" presStyleCnt="3"/>
      <dgm:spPr/>
    </dgm:pt>
    <dgm:pt modelId="{AC0EA02A-75F0-C74E-8E8E-FEF8C6757FE6}" type="pres">
      <dgm:prSet presAssocID="{D9C8D262-21B5-4EF9-8E82-4C9D0B5354D4}" presName="horz1" presStyleCnt="0"/>
      <dgm:spPr/>
    </dgm:pt>
    <dgm:pt modelId="{1B2AF85A-6B60-0546-A456-6E2618EFAD64}" type="pres">
      <dgm:prSet presAssocID="{D9C8D262-21B5-4EF9-8E82-4C9D0B5354D4}" presName="tx1" presStyleLbl="revTx" presStyleIdx="0" presStyleCnt="3"/>
      <dgm:spPr/>
    </dgm:pt>
    <dgm:pt modelId="{F316431F-D81A-1347-8139-CF8C878689BE}" type="pres">
      <dgm:prSet presAssocID="{D9C8D262-21B5-4EF9-8E82-4C9D0B5354D4}" presName="vert1" presStyleCnt="0"/>
      <dgm:spPr/>
    </dgm:pt>
    <dgm:pt modelId="{EBCBF289-3C73-A049-A474-8B1809C777C0}" type="pres">
      <dgm:prSet presAssocID="{CDEFAB0C-2D19-4815-BB53-FC29BDD1F9E7}" presName="thickLine" presStyleLbl="alignNode1" presStyleIdx="1" presStyleCnt="3"/>
      <dgm:spPr/>
    </dgm:pt>
    <dgm:pt modelId="{F1D69DA6-3758-364A-9949-F087700F3A5D}" type="pres">
      <dgm:prSet presAssocID="{CDEFAB0C-2D19-4815-BB53-FC29BDD1F9E7}" presName="horz1" presStyleCnt="0"/>
      <dgm:spPr/>
    </dgm:pt>
    <dgm:pt modelId="{15F763DF-F912-7541-9075-1AF0603DD3F0}" type="pres">
      <dgm:prSet presAssocID="{CDEFAB0C-2D19-4815-BB53-FC29BDD1F9E7}" presName="tx1" presStyleLbl="revTx" presStyleIdx="1" presStyleCnt="3"/>
      <dgm:spPr/>
    </dgm:pt>
    <dgm:pt modelId="{33630DAD-94AE-4E4A-9FF4-F0C321AD36E4}" type="pres">
      <dgm:prSet presAssocID="{CDEFAB0C-2D19-4815-BB53-FC29BDD1F9E7}" presName="vert1" presStyleCnt="0"/>
      <dgm:spPr/>
    </dgm:pt>
    <dgm:pt modelId="{AFCC00F9-8895-ED48-8AF2-384C2F8EE98E}" type="pres">
      <dgm:prSet presAssocID="{98AE00F3-2211-4FA5-8595-2730ADAF12E9}" presName="thickLine" presStyleLbl="alignNode1" presStyleIdx="2" presStyleCnt="3"/>
      <dgm:spPr/>
    </dgm:pt>
    <dgm:pt modelId="{D4A3FC8A-3EF9-F94B-A470-0C393982B3E7}" type="pres">
      <dgm:prSet presAssocID="{98AE00F3-2211-4FA5-8595-2730ADAF12E9}" presName="horz1" presStyleCnt="0"/>
      <dgm:spPr/>
    </dgm:pt>
    <dgm:pt modelId="{5C5AD89B-2D34-4F40-A843-4AA1C578C940}" type="pres">
      <dgm:prSet presAssocID="{98AE00F3-2211-4FA5-8595-2730ADAF12E9}" presName="tx1" presStyleLbl="revTx" presStyleIdx="2" presStyleCnt="3"/>
      <dgm:spPr/>
    </dgm:pt>
    <dgm:pt modelId="{0E190962-DFBF-A149-AFB0-F182F94EC5C0}" type="pres">
      <dgm:prSet presAssocID="{98AE00F3-2211-4FA5-8595-2730ADAF12E9}" presName="vert1" presStyleCnt="0"/>
      <dgm:spPr/>
    </dgm:pt>
  </dgm:ptLst>
  <dgm:cxnLst>
    <dgm:cxn modelId="{D4C6AD2E-DA09-244A-A6AC-DCE747DA7229}" type="presOf" srcId="{699058C5-D082-4025-87F3-80E8A73439D6}" destId="{8E3702D2-70B2-1043-85F7-4BEC547D275C}" srcOrd="0" destOrd="0" presId="urn:microsoft.com/office/officeart/2008/layout/LinedList"/>
    <dgm:cxn modelId="{68BA634B-BDD9-FB4F-BC5E-DCCB5F4060DC}" type="presOf" srcId="{CDEFAB0C-2D19-4815-BB53-FC29BDD1F9E7}" destId="{15F763DF-F912-7541-9075-1AF0603DD3F0}" srcOrd="0" destOrd="0" presId="urn:microsoft.com/office/officeart/2008/layout/LinedList"/>
    <dgm:cxn modelId="{0B054351-730B-4782-9F14-3894DCF8833F}" srcId="{699058C5-D082-4025-87F3-80E8A73439D6}" destId="{D9C8D262-21B5-4EF9-8E82-4C9D0B5354D4}" srcOrd="0" destOrd="0" parTransId="{3641CD87-A38A-4C89-8E10-4A577A9265B8}" sibTransId="{E99035CB-6EE5-46DC-83E9-7F5F6CB90103}"/>
    <dgm:cxn modelId="{E276DD5C-4192-495C-B07B-F48D153B0A76}" srcId="{699058C5-D082-4025-87F3-80E8A73439D6}" destId="{98AE00F3-2211-4FA5-8595-2730ADAF12E9}" srcOrd="2" destOrd="0" parTransId="{9E7B0BB4-4FF0-4F43-9852-581C06D6E4E7}" sibTransId="{81C00242-2970-4282-928E-8B90C00A014B}"/>
    <dgm:cxn modelId="{786BBF93-F491-084E-8B38-8763A2FAEB12}" type="presOf" srcId="{98AE00F3-2211-4FA5-8595-2730ADAF12E9}" destId="{5C5AD89B-2D34-4F40-A843-4AA1C578C940}" srcOrd="0" destOrd="0" presId="urn:microsoft.com/office/officeart/2008/layout/LinedList"/>
    <dgm:cxn modelId="{581AA1B0-9BEC-4043-9C36-4798988065C2}" srcId="{699058C5-D082-4025-87F3-80E8A73439D6}" destId="{CDEFAB0C-2D19-4815-BB53-FC29BDD1F9E7}" srcOrd="1" destOrd="0" parTransId="{B4DBE0E1-B9F6-4CB8-83DD-8E649BD795A9}" sibTransId="{CCC8E738-5754-4F16-AAF4-578404158AC4}"/>
    <dgm:cxn modelId="{68F192F5-409C-2A41-AAB1-145D25F530FB}" type="presOf" srcId="{D9C8D262-21B5-4EF9-8E82-4C9D0B5354D4}" destId="{1B2AF85A-6B60-0546-A456-6E2618EFAD64}" srcOrd="0" destOrd="0" presId="urn:microsoft.com/office/officeart/2008/layout/LinedList"/>
    <dgm:cxn modelId="{93FF71ED-C87D-974B-9A1D-8397FDD0C5F8}" type="presParOf" srcId="{8E3702D2-70B2-1043-85F7-4BEC547D275C}" destId="{C16EC99A-E937-C94D-9453-C726EA545717}" srcOrd="0" destOrd="0" presId="urn:microsoft.com/office/officeart/2008/layout/LinedList"/>
    <dgm:cxn modelId="{CAB5F22C-D6B2-0942-B34B-0A36D8C1329C}" type="presParOf" srcId="{8E3702D2-70B2-1043-85F7-4BEC547D275C}" destId="{AC0EA02A-75F0-C74E-8E8E-FEF8C6757FE6}" srcOrd="1" destOrd="0" presId="urn:microsoft.com/office/officeart/2008/layout/LinedList"/>
    <dgm:cxn modelId="{3AC4BFEF-E23F-2F4B-86B5-824EB9A776E3}" type="presParOf" srcId="{AC0EA02A-75F0-C74E-8E8E-FEF8C6757FE6}" destId="{1B2AF85A-6B60-0546-A456-6E2618EFAD64}" srcOrd="0" destOrd="0" presId="urn:microsoft.com/office/officeart/2008/layout/LinedList"/>
    <dgm:cxn modelId="{750A20C0-0045-5E48-BA15-BF087ACF9566}" type="presParOf" srcId="{AC0EA02A-75F0-C74E-8E8E-FEF8C6757FE6}" destId="{F316431F-D81A-1347-8139-CF8C878689BE}" srcOrd="1" destOrd="0" presId="urn:microsoft.com/office/officeart/2008/layout/LinedList"/>
    <dgm:cxn modelId="{4F562433-8F5A-DA42-BB8F-9FFFDA84532D}" type="presParOf" srcId="{8E3702D2-70B2-1043-85F7-4BEC547D275C}" destId="{EBCBF289-3C73-A049-A474-8B1809C777C0}" srcOrd="2" destOrd="0" presId="urn:microsoft.com/office/officeart/2008/layout/LinedList"/>
    <dgm:cxn modelId="{3E2D3CAE-38DD-B64E-8D24-53B911727690}" type="presParOf" srcId="{8E3702D2-70B2-1043-85F7-4BEC547D275C}" destId="{F1D69DA6-3758-364A-9949-F087700F3A5D}" srcOrd="3" destOrd="0" presId="urn:microsoft.com/office/officeart/2008/layout/LinedList"/>
    <dgm:cxn modelId="{EDE613D4-AD23-E340-ADE2-B44BADC86421}" type="presParOf" srcId="{F1D69DA6-3758-364A-9949-F087700F3A5D}" destId="{15F763DF-F912-7541-9075-1AF0603DD3F0}" srcOrd="0" destOrd="0" presId="urn:microsoft.com/office/officeart/2008/layout/LinedList"/>
    <dgm:cxn modelId="{0000BFF9-CCD2-0440-B88C-FF9F2728EAE2}" type="presParOf" srcId="{F1D69DA6-3758-364A-9949-F087700F3A5D}" destId="{33630DAD-94AE-4E4A-9FF4-F0C321AD36E4}" srcOrd="1" destOrd="0" presId="urn:microsoft.com/office/officeart/2008/layout/LinedList"/>
    <dgm:cxn modelId="{B96BBDEA-AA34-6542-AEC7-DA45DF5062F3}" type="presParOf" srcId="{8E3702D2-70B2-1043-85F7-4BEC547D275C}" destId="{AFCC00F9-8895-ED48-8AF2-384C2F8EE98E}" srcOrd="4" destOrd="0" presId="urn:microsoft.com/office/officeart/2008/layout/LinedList"/>
    <dgm:cxn modelId="{C4810E93-A040-4B40-AAAD-4F22A7845C6C}" type="presParOf" srcId="{8E3702D2-70B2-1043-85F7-4BEC547D275C}" destId="{D4A3FC8A-3EF9-F94B-A470-0C393982B3E7}" srcOrd="5" destOrd="0" presId="urn:microsoft.com/office/officeart/2008/layout/LinedList"/>
    <dgm:cxn modelId="{D6203B95-32FB-6041-A204-40F6C54846A9}" type="presParOf" srcId="{D4A3FC8A-3EF9-F94B-A470-0C393982B3E7}" destId="{5C5AD89B-2D34-4F40-A843-4AA1C578C940}" srcOrd="0" destOrd="0" presId="urn:microsoft.com/office/officeart/2008/layout/LinedList"/>
    <dgm:cxn modelId="{29E8A508-FA4E-DC43-BBAB-6F935B492EC1}" type="presParOf" srcId="{D4A3FC8A-3EF9-F94B-A470-0C393982B3E7}" destId="{0E190962-DFBF-A149-AFB0-F182F94EC5C0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A3BF287-86FE-4544-9DAB-EC9CD403DADC}" type="doc">
      <dgm:prSet loTypeId="urn:microsoft.com/office/officeart/2005/8/layout/hierarchy3" loCatId="hierarchy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D93240F3-BB9E-4A65-A94E-DA937D53A9CA}">
      <dgm:prSet/>
      <dgm:spPr/>
      <dgm:t>
        <a:bodyPr/>
        <a:lstStyle/>
        <a:p>
          <a:r>
            <a:rPr lang="en-US" dirty="0"/>
            <a:t>Design Complexity</a:t>
          </a:r>
        </a:p>
      </dgm:t>
    </dgm:pt>
    <dgm:pt modelId="{3731A32D-8F07-4BE4-BC7B-EADF9D7019CF}" type="parTrans" cxnId="{48798B2B-9953-4659-A76D-DE78D7129E3B}">
      <dgm:prSet/>
      <dgm:spPr/>
      <dgm:t>
        <a:bodyPr/>
        <a:lstStyle/>
        <a:p>
          <a:endParaRPr lang="en-US"/>
        </a:p>
      </dgm:t>
    </dgm:pt>
    <dgm:pt modelId="{8D0C0637-2BB3-435F-8717-AA2B9DA433DC}" type="sibTrans" cxnId="{48798B2B-9953-4659-A76D-DE78D7129E3B}">
      <dgm:prSet/>
      <dgm:spPr/>
      <dgm:t>
        <a:bodyPr/>
        <a:lstStyle/>
        <a:p>
          <a:endParaRPr lang="en-US"/>
        </a:p>
      </dgm:t>
    </dgm:pt>
    <dgm:pt modelId="{780B09D1-8B81-401F-8C22-8E66C509B059}">
      <dgm:prSet/>
      <dgm:spPr/>
      <dgm:t>
        <a:bodyPr/>
        <a:lstStyle/>
        <a:p>
          <a:r>
            <a:rPr lang="en-US" dirty="0"/>
            <a:t>Incomplete or Evolving Specification</a:t>
          </a:r>
        </a:p>
      </dgm:t>
    </dgm:pt>
    <dgm:pt modelId="{267D10CE-2705-4C6B-A51E-B100BE414C10}" type="parTrans" cxnId="{9071FAD5-E639-4602-B124-B2006185C88D}">
      <dgm:prSet/>
      <dgm:spPr/>
      <dgm:t>
        <a:bodyPr/>
        <a:lstStyle/>
        <a:p>
          <a:endParaRPr lang="en-US"/>
        </a:p>
      </dgm:t>
    </dgm:pt>
    <dgm:pt modelId="{E7A94872-234F-4FC5-BA0B-38DDB183AEA2}" type="sibTrans" cxnId="{9071FAD5-E639-4602-B124-B2006185C88D}">
      <dgm:prSet/>
      <dgm:spPr/>
      <dgm:t>
        <a:bodyPr/>
        <a:lstStyle/>
        <a:p>
          <a:endParaRPr lang="en-US"/>
        </a:p>
      </dgm:t>
    </dgm:pt>
    <dgm:pt modelId="{71D3C385-25EF-477B-85D8-D93269255926}">
      <dgm:prSet/>
      <dgm:spPr/>
      <dgm:t>
        <a:bodyPr/>
        <a:lstStyle/>
        <a:p>
          <a:r>
            <a:rPr lang="en-US"/>
            <a:t>Verification Closure</a:t>
          </a:r>
        </a:p>
      </dgm:t>
    </dgm:pt>
    <dgm:pt modelId="{EB1C904F-4AA7-4B90-8A29-6C0060BB5B51}" type="parTrans" cxnId="{7DBF8D6C-D748-44B0-BB80-A9B68636DB2C}">
      <dgm:prSet/>
      <dgm:spPr/>
      <dgm:t>
        <a:bodyPr/>
        <a:lstStyle/>
        <a:p>
          <a:endParaRPr lang="en-US"/>
        </a:p>
      </dgm:t>
    </dgm:pt>
    <dgm:pt modelId="{09CCE0CF-0E25-4E9C-820D-D3C6FDE92AB7}" type="sibTrans" cxnId="{7DBF8D6C-D748-44B0-BB80-A9B68636DB2C}">
      <dgm:prSet/>
      <dgm:spPr/>
      <dgm:t>
        <a:bodyPr/>
        <a:lstStyle/>
        <a:p>
          <a:endParaRPr lang="en-US"/>
        </a:p>
      </dgm:t>
    </dgm:pt>
    <dgm:pt modelId="{77167E68-68E0-F840-BA76-C7F8AEAA1771}" type="pres">
      <dgm:prSet presAssocID="{4A3BF287-86FE-4544-9DAB-EC9CD403DADC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F7040C5E-9A57-464F-9060-D1BE7DDC0F92}" type="pres">
      <dgm:prSet presAssocID="{D93240F3-BB9E-4A65-A94E-DA937D53A9CA}" presName="root" presStyleCnt="0"/>
      <dgm:spPr/>
    </dgm:pt>
    <dgm:pt modelId="{BA7F5BAB-F152-3048-B56C-DB23E0F053C9}" type="pres">
      <dgm:prSet presAssocID="{D93240F3-BB9E-4A65-A94E-DA937D53A9CA}" presName="rootComposite" presStyleCnt="0"/>
      <dgm:spPr/>
    </dgm:pt>
    <dgm:pt modelId="{83F93B8E-1C51-EB4B-8446-E4F6A03E3EA0}" type="pres">
      <dgm:prSet presAssocID="{D93240F3-BB9E-4A65-A94E-DA937D53A9CA}" presName="rootText" presStyleLbl="node1" presStyleIdx="0" presStyleCnt="3"/>
      <dgm:spPr/>
    </dgm:pt>
    <dgm:pt modelId="{0A2C0D60-54E0-C24A-9215-BEE7135564CE}" type="pres">
      <dgm:prSet presAssocID="{D93240F3-BB9E-4A65-A94E-DA937D53A9CA}" presName="rootConnector" presStyleLbl="node1" presStyleIdx="0" presStyleCnt="3"/>
      <dgm:spPr/>
    </dgm:pt>
    <dgm:pt modelId="{E4DEF01E-B2C1-DC44-A012-FDA9B5AF9516}" type="pres">
      <dgm:prSet presAssocID="{D93240F3-BB9E-4A65-A94E-DA937D53A9CA}" presName="childShape" presStyleCnt="0"/>
      <dgm:spPr/>
    </dgm:pt>
    <dgm:pt modelId="{11816A48-4228-6D4A-A22B-B4ADBFF351E6}" type="pres">
      <dgm:prSet presAssocID="{780B09D1-8B81-401F-8C22-8E66C509B059}" presName="root" presStyleCnt="0"/>
      <dgm:spPr/>
    </dgm:pt>
    <dgm:pt modelId="{78F63680-9AF0-B940-962C-8F900F169474}" type="pres">
      <dgm:prSet presAssocID="{780B09D1-8B81-401F-8C22-8E66C509B059}" presName="rootComposite" presStyleCnt="0"/>
      <dgm:spPr/>
    </dgm:pt>
    <dgm:pt modelId="{AE49348D-363C-354C-83C9-E26A7CBD5DC3}" type="pres">
      <dgm:prSet presAssocID="{780B09D1-8B81-401F-8C22-8E66C509B059}" presName="rootText" presStyleLbl="node1" presStyleIdx="1" presStyleCnt="3"/>
      <dgm:spPr/>
    </dgm:pt>
    <dgm:pt modelId="{07A5DCEC-1171-9749-9A0C-E8031325B1EC}" type="pres">
      <dgm:prSet presAssocID="{780B09D1-8B81-401F-8C22-8E66C509B059}" presName="rootConnector" presStyleLbl="node1" presStyleIdx="1" presStyleCnt="3"/>
      <dgm:spPr/>
    </dgm:pt>
    <dgm:pt modelId="{E8675A12-7B37-6140-9054-CA199D04F584}" type="pres">
      <dgm:prSet presAssocID="{780B09D1-8B81-401F-8C22-8E66C509B059}" presName="childShape" presStyleCnt="0"/>
      <dgm:spPr/>
    </dgm:pt>
    <dgm:pt modelId="{9F99E83C-5427-A94C-BEA0-10C87AD61237}" type="pres">
      <dgm:prSet presAssocID="{71D3C385-25EF-477B-85D8-D93269255926}" presName="root" presStyleCnt="0"/>
      <dgm:spPr/>
    </dgm:pt>
    <dgm:pt modelId="{A6F71A72-6FA8-6543-8791-3E5296CB0010}" type="pres">
      <dgm:prSet presAssocID="{71D3C385-25EF-477B-85D8-D93269255926}" presName="rootComposite" presStyleCnt="0"/>
      <dgm:spPr/>
    </dgm:pt>
    <dgm:pt modelId="{AB1C5366-B5D1-5540-B3BB-60C17355346E}" type="pres">
      <dgm:prSet presAssocID="{71D3C385-25EF-477B-85D8-D93269255926}" presName="rootText" presStyleLbl="node1" presStyleIdx="2" presStyleCnt="3"/>
      <dgm:spPr/>
    </dgm:pt>
    <dgm:pt modelId="{F8A673A1-720C-F643-B413-D6CF0B8C749E}" type="pres">
      <dgm:prSet presAssocID="{71D3C385-25EF-477B-85D8-D93269255926}" presName="rootConnector" presStyleLbl="node1" presStyleIdx="2" presStyleCnt="3"/>
      <dgm:spPr/>
    </dgm:pt>
    <dgm:pt modelId="{C91B0B20-CAAF-8342-B908-B641589D2BC1}" type="pres">
      <dgm:prSet presAssocID="{71D3C385-25EF-477B-85D8-D93269255926}" presName="childShape" presStyleCnt="0"/>
      <dgm:spPr/>
    </dgm:pt>
  </dgm:ptLst>
  <dgm:cxnLst>
    <dgm:cxn modelId="{48798B2B-9953-4659-A76D-DE78D7129E3B}" srcId="{4A3BF287-86FE-4544-9DAB-EC9CD403DADC}" destId="{D93240F3-BB9E-4A65-A94E-DA937D53A9CA}" srcOrd="0" destOrd="0" parTransId="{3731A32D-8F07-4BE4-BC7B-EADF9D7019CF}" sibTransId="{8D0C0637-2BB3-435F-8717-AA2B9DA433DC}"/>
    <dgm:cxn modelId="{8E4C1E2C-D17D-3A42-BBE3-B849977ABE6E}" type="presOf" srcId="{780B09D1-8B81-401F-8C22-8E66C509B059}" destId="{07A5DCEC-1171-9749-9A0C-E8031325B1EC}" srcOrd="1" destOrd="0" presId="urn:microsoft.com/office/officeart/2005/8/layout/hierarchy3"/>
    <dgm:cxn modelId="{3A79E239-8BFB-0F47-9B45-D922D815DE22}" type="presOf" srcId="{71D3C385-25EF-477B-85D8-D93269255926}" destId="{F8A673A1-720C-F643-B413-D6CF0B8C749E}" srcOrd="1" destOrd="0" presId="urn:microsoft.com/office/officeart/2005/8/layout/hierarchy3"/>
    <dgm:cxn modelId="{46519041-D71A-5149-BBDC-ACDABBAC0DBE}" type="presOf" srcId="{71D3C385-25EF-477B-85D8-D93269255926}" destId="{AB1C5366-B5D1-5540-B3BB-60C17355346E}" srcOrd="0" destOrd="0" presId="urn:microsoft.com/office/officeart/2005/8/layout/hierarchy3"/>
    <dgm:cxn modelId="{55AD7756-4D0F-8A46-9F19-845DEDDAFD4B}" type="presOf" srcId="{D93240F3-BB9E-4A65-A94E-DA937D53A9CA}" destId="{83F93B8E-1C51-EB4B-8446-E4F6A03E3EA0}" srcOrd="0" destOrd="0" presId="urn:microsoft.com/office/officeart/2005/8/layout/hierarchy3"/>
    <dgm:cxn modelId="{7DBF8D6C-D748-44B0-BB80-A9B68636DB2C}" srcId="{4A3BF287-86FE-4544-9DAB-EC9CD403DADC}" destId="{71D3C385-25EF-477B-85D8-D93269255926}" srcOrd="2" destOrd="0" parTransId="{EB1C904F-4AA7-4B90-8A29-6C0060BB5B51}" sibTransId="{09CCE0CF-0E25-4E9C-820D-D3C6FDE92AB7}"/>
    <dgm:cxn modelId="{5CE8A876-3A35-FE46-B5DF-73F6DDE005B1}" type="presOf" srcId="{4A3BF287-86FE-4544-9DAB-EC9CD403DADC}" destId="{77167E68-68E0-F840-BA76-C7F8AEAA1771}" srcOrd="0" destOrd="0" presId="urn:microsoft.com/office/officeart/2005/8/layout/hierarchy3"/>
    <dgm:cxn modelId="{30398C88-42A3-9D4A-BBFC-D0A45AFC5E1C}" type="presOf" srcId="{D93240F3-BB9E-4A65-A94E-DA937D53A9CA}" destId="{0A2C0D60-54E0-C24A-9215-BEE7135564CE}" srcOrd="1" destOrd="0" presId="urn:microsoft.com/office/officeart/2005/8/layout/hierarchy3"/>
    <dgm:cxn modelId="{3DD820D3-9B90-1E4A-AE50-838FA884A18C}" type="presOf" srcId="{780B09D1-8B81-401F-8C22-8E66C509B059}" destId="{AE49348D-363C-354C-83C9-E26A7CBD5DC3}" srcOrd="0" destOrd="0" presId="urn:microsoft.com/office/officeart/2005/8/layout/hierarchy3"/>
    <dgm:cxn modelId="{9071FAD5-E639-4602-B124-B2006185C88D}" srcId="{4A3BF287-86FE-4544-9DAB-EC9CD403DADC}" destId="{780B09D1-8B81-401F-8C22-8E66C509B059}" srcOrd="1" destOrd="0" parTransId="{267D10CE-2705-4C6B-A51E-B100BE414C10}" sibTransId="{E7A94872-234F-4FC5-BA0B-38DDB183AEA2}"/>
    <dgm:cxn modelId="{825D8EF7-AC49-4349-B4D7-EBC6086D9B35}" type="presParOf" srcId="{77167E68-68E0-F840-BA76-C7F8AEAA1771}" destId="{F7040C5E-9A57-464F-9060-D1BE7DDC0F92}" srcOrd="0" destOrd="0" presId="urn:microsoft.com/office/officeart/2005/8/layout/hierarchy3"/>
    <dgm:cxn modelId="{06972FD1-6DD6-1B4B-9494-8AF57525B7E7}" type="presParOf" srcId="{F7040C5E-9A57-464F-9060-D1BE7DDC0F92}" destId="{BA7F5BAB-F152-3048-B56C-DB23E0F053C9}" srcOrd="0" destOrd="0" presId="urn:microsoft.com/office/officeart/2005/8/layout/hierarchy3"/>
    <dgm:cxn modelId="{A06E6590-4DC2-EB43-B8B7-8EA6857D49D8}" type="presParOf" srcId="{BA7F5BAB-F152-3048-B56C-DB23E0F053C9}" destId="{83F93B8E-1C51-EB4B-8446-E4F6A03E3EA0}" srcOrd="0" destOrd="0" presId="urn:microsoft.com/office/officeart/2005/8/layout/hierarchy3"/>
    <dgm:cxn modelId="{FE175594-04FB-FF4E-AD04-A3BA12B9EF64}" type="presParOf" srcId="{BA7F5BAB-F152-3048-B56C-DB23E0F053C9}" destId="{0A2C0D60-54E0-C24A-9215-BEE7135564CE}" srcOrd="1" destOrd="0" presId="urn:microsoft.com/office/officeart/2005/8/layout/hierarchy3"/>
    <dgm:cxn modelId="{D28D6DBC-5EDC-5D42-8BC1-184A3DBD57DD}" type="presParOf" srcId="{F7040C5E-9A57-464F-9060-D1BE7DDC0F92}" destId="{E4DEF01E-B2C1-DC44-A012-FDA9B5AF9516}" srcOrd="1" destOrd="0" presId="urn:microsoft.com/office/officeart/2005/8/layout/hierarchy3"/>
    <dgm:cxn modelId="{C9827605-1AA9-6146-AD38-728065FB5E9B}" type="presParOf" srcId="{77167E68-68E0-F840-BA76-C7F8AEAA1771}" destId="{11816A48-4228-6D4A-A22B-B4ADBFF351E6}" srcOrd="1" destOrd="0" presId="urn:microsoft.com/office/officeart/2005/8/layout/hierarchy3"/>
    <dgm:cxn modelId="{C559AC8C-BE74-EC40-9DD2-F4DAC02A7412}" type="presParOf" srcId="{11816A48-4228-6D4A-A22B-B4ADBFF351E6}" destId="{78F63680-9AF0-B940-962C-8F900F169474}" srcOrd="0" destOrd="0" presId="urn:microsoft.com/office/officeart/2005/8/layout/hierarchy3"/>
    <dgm:cxn modelId="{21CDEF94-EABA-5047-8656-16E8902A13A5}" type="presParOf" srcId="{78F63680-9AF0-B940-962C-8F900F169474}" destId="{AE49348D-363C-354C-83C9-E26A7CBD5DC3}" srcOrd="0" destOrd="0" presId="urn:microsoft.com/office/officeart/2005/8/layout/hierarchy3"/>
    <dgm:cxn modelId="{772EBDC0-6688-2A47-B166-252BACDB2431}" type="presParOf" srcId="{78F63680-9AF0-B940-962C-8F900F169474}" destId="{07A5DCEC-1171-9749-9A0C-E8031325B1EC}" srcOrd="1" destOrd="0" presId="urn:microsoft.com/office/officeart/2005/8/layout/hierarchy3"/>
    <dgm:cxn modelId="{CF9C90E3-C92D-6A41-8ECF-64D62404EEE9}" type="presParOf" srcId="{11816A48-4228-6D4A-A22B-B4ADBFF351E6}" destId="{E8675A12-7B37-6140-9054-CA199D04F584}" srcOrd="1" destOrd="0" presId="urn:microsoft.com/office/officeart/2005/8/layout/hierarchy3"/>
    <dgm:cxn modelId="{F146FC53-EBAD-BA4E-9F65-B4150C29104E}" type="presParOf" srcId="{77167E68-68E0-F840-BA76-C7F8AEAA1771}" destId="{9F99E83C-5427-A94C-BEA0-10C87AD61237}" srcOrd="2" destOrd="0" presId="urn:microsoft.com/office/officeart/2005/8/layout/hierarchy3"/>
    <dgm:cxn modelId="{4D8DDF07-A728-7C47-9DAD-0C8ABE7B5888}" type="presParOf" srcId="{9F99E83C-5427-A94C-BEA0-10C87AD61237}" destId="{A6F71A72-6FA8-6543-8791-3E5296CB0010}" srcOrd="0" destOrd="0" presId="urn:microsoft.com/office/officeart/2005/8/layout/hierarchy3"/>
    <dgm:cxn modelId="{6C1E4FAD-9F0C-8444-AC6C-F74AE718CFE1}" type="presParOf" srcId="{A6F71A72-6FA8-6543-8791-3E5296CB0010}" destId="{AB1C5366-B5D1-5540-B3BB-60C17355346E}" srcOrd="0" destOrd="0" presId="urn:microsoft.com/office/officeart/2005/8/layout/hierarchy3"/>
    <dgm:cxn modelId="{E2A5CC24-B2CC-8340-8586-AC9A7519376A}" type="presParOf" srcId="{A6F71A72-6FA8-6543-8791-3E5296CB0010}" destId="{F8A673A1-720C-F643-B413-D6CF0B8C749E}" srcOrd="1" destOrd="0" presId="urn:microsoft.com/office/officeart/2005/8/layout/hierarchy3"/>
    <dgm:cxn modelId="{81FDC71E-C33F-C545-ADDC-CF3E307F7539}" type="presParOf" srcId="{9F99E83C-5427-A94C-BEA0-10C87AD61237}" destId="{C91B0B20-CAAF-8342-B908-B641589D2BC1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346C9D0-3BA1-4425-87FA-E893D4D35B99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3DA3D32D-D58D-426B-8295-BF09851B46A4}">
      <dgm:prSet custT="1"/>
      <dgm:spPr/>
      <dgm:t>
        <a:bodyPr/>
        <a:lstStyle/>
        <a:p>
          <a:r>
            <a:rPr lang="en-US" sz="2400" dirty="0"/>
            <a:t>Modular Verification</a:t>
          </a:r>
        </a:p>
      </dgm:t>
    </dgm:pt>
    <dgm:pt modelId="{7977258A-2D7E-4DD9-B4B6-FD95BCF3C5AB}" type="parTrans" cxnId="{EF9FDEA9-A5CA-4654-84CE-8B6F381F709C}">
      <dgm:prSet/>
      <dgm:spPr/>
      <dgm:t>
        <a:bodyPr/>
        <a:lstStyle/>
        <a:p>
          <a:endParaRPr lang="en-US"/>
        </a:p>
      </dgm:t>
    </dgm:pt>
    <dgm:pt modelId="{7B2D5BEC-BAD1-4A64-AC5D-6C9BBE5EFAD2}" type="sibTrans" cxnId="{EF9FDEA9-A5CA-4654-84CE-8B6F381F709C}">
      <dgm:prSet/>
      <dgm:spPr/>
      <dgm:t>
        <a:bodyPr/>
        <a:lstStyle/>
        <a:p>
          <a:endParaRPr lang="en-US"/>
        </a:p>
      </dgm:t>
    </dgm:pt>
    <dgm:pt modelId="{1B3E778C-0405-4E1F-8A87-AEC45F8BC64B}">
      <dgm:prSet custT="1"/>
      <dgm:spPr/>
      <dgm:t>
        <a:bodyPr/>
        <a:lstStyle/>
        <a:p>
          <a:r>
            <a:rPr lang="en-GB" sz="2400" dirty="0"/>
            <a:t>Reuse and abstraction</a:t>
          </a:r>
          <a:endParaRPr lang="en-US" sz="2400" dirty="0"/>
        </a:p>
      </dgm:t>
    </dgm:pt>
    <dgm:pt modelId="{FAD9D038-3615-4984-AC14-3300057443EE}" type="parTrans" cxnId="{01CDAB0D-B1D3-4DD4-9B57-8F2B58EFFD7B}">
      <dgm:prSet/>
      <dgm:spPr/>
      <dgm:t>
        <a:bodyPr/>
        <a:lstStyle/>
        <a:p>
          <a:endParaRPr lang="en-US"/>
        </a:p>
      </dgm:t>
    </dgm:pt>
    <dgm:pt modelId="{C436051F-6E25-41D6-A42C-1386E6AA5487}" type="sibTrans" cxnId="{01CDAB0D-B1D3-4DD4-9B57-8F2B58EFFD7B}">
      <dgm:prSet/>
      <dgm:spPr/>
      <dgm:t>
        <a:bodyPr/>
        <a:lstStyle/>
        <a:p>
          <a:endParaRPr lang="en-US"/>
        </a:p>
      </dgm:t>
    </dgm:pt>
    <dgm:pt modelId="{6E908D22-C9FD-46B1-8E99-0E5B11FD206A}">
      <dgm:prSet custT="1"/>
      <dgm:spPr/>
      <dgm:t>
        <a:bodyPr/>
        <a:lstStyle/>
        <a:p>
          <a:r>
            <a:rPr lang="en-GB" sz="2400" dirty="0"/>
            <a:t>Constrained-random testing with functional coverage</a:t>
          </a:r>
          <a:endParaRPr lang="en-US" sz="2400" dirty="0"/>
        </a:p>
      </dgm:t>
    </dgm:pt>
    <dgm:pt modelId="{60EB9AED-E98D-4F31-A130-372DC3CC9CFB}" type="parTrans" cxnId="{A30EDF8D-6E10-41BF-9F21-8CF76C970841}">
      <dgm:prSet/>
      <dgm:spPr/>
      <dgm:t>
        <a:bodyPr/>
        <a:lstStyle/>
        <a:p>
          <a:endParaRPr lang="en-US"/>
        </a:p>
      </dgm:t>
    </dgm:pt>
    <dgm:pt modelId="{87F1F4FE-4CB7-454C-82E1-E9FD56A9B871}" type="sibTrans" cxnId="{A30EDF8D-6E10-41BF-9F21-8CF76C970841}">
      <dgm:prSet/>
      <dgm:spPr/>
      <dgm:t>
        <a:bodyPr/>
        <a:lstStyle/>
        <a:p>
          <a:endParaRPr lang="en-US"/>
        </a:p>
      </dgm:t>
    </dgm:pt>
    <dgm:pt modelId="{8530A8DD-8833-4FA5-AF07-AF5C63D359FA}">
      <dgm:prSet custT="1"/>
      <dgm:spPr/>
      <dgm:t>
        <a:bodyPr/>
        <a:lstStyle/>
        <a:p>
          <a:r>
            <a:rPr lang="en-GB" sz="2400" dirty="0"/>
            <a:t>Formal Verification</a:t>
          </a:r>
          <a:endParaRPr lang="en-US" sz="2400" dirty="0"/>
        </a:p>
      </dgm:t>
    </dgm:pt>
    <dgm:pt modelId="{8907FFCC-051D-4458-B59F-F742361E7028}" type="parTrans" cxnId="{13BAD40D-10D4-4343-87D9-B5278CDF7381}">
      <dgm:prSet/>
      <dgm:spPr/>
      <dgm:t>
        <a:bodyPr/>
        <a:lstStyle/>
        <a:p>
          <a:endParaRPr lang="en-US"/>
        </a:p>
      </dgm:t>
    </dgm:pt>
    <dgm:pt modelId="{5EAFE294-A932-4DA7-9C9F-64560388B3C5}" type="sibTrans" cxnId="{13BAD40D-10D4-4343-87D9-B5278CDF7381}">
      <dgm:prSet/>
      <dgm:spPr/>
      <dgm:t>
        <a:bodyPr/>
        <a:lstStyle/>
        <a:p>
          <a:endParaRPr lang="en-US"/>
        </a:p>
      </dgm:t>
    </dgm:pt>
    <dgm:pt modelId="{98F4E0C7-7D77-4B7E-A913-A2A875B78C90}" type="pres">
      <dgm:prSet presAssocID="{E346C9D0-3BA1-4425-87FA-E893D4D35B99}" presName="root" presStyleCnt="0">
        <dgm:presLayoutVars>
          <dgm:dir/>
          <dgm:resizeHandles val="exact"/>
        </dgm:presLayoutVars>
      </dgm:prSet>
      <dgm:spPr/>
    </dgm:pt>
    <dgm:pt modelId="{9A125ED9-FF22-40C3-929D-4289F42D7627}" type="pres">
      <dgm:prSet presAssocID="{3DA3D32D-D58D-426B-8295-BF09851B46A4}" presName="compNode" presStyleCnt="0"/>
      <dgm:spPr/>
    </dgm:pt>
    <dgm:pt modelId="{0827676A-C7AF-42ED-B204-61B0AED430AB}" type="pres">
      <dgm:prSet presAssocID="{3DA3D32D-D58D-426B-8295-BF09851B46A4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ilding Brick Wall with solid fill"/>
        </a:ext>
      </dgm:extLst>
    </dgm:pt>
    <dgm:pt modelId="{98CE9AFC-DB90-42E4-81E6-DFCE26EB9D0F}" type="pres">
      <dgm:prSet presAssocID="{3DA3D32D-D58D-426B-8295-BF09851B46A4}" presName="spaceRect" presStyleCnt="0"/>
      <dgm:spPr/>
    </dgm:pt>
    <dgm:pt modelId="{788B2943-9DEE-4FB4-8F09-0FB5E30B34BC}" type="pres">
      <dgm:prSet presAssocID="{3DA3D32D-D58D-426B-8295-BF09851B46A4}" presName="textRect" presStyleLbl="revTx" presStyleIdx="0" presStyleCnt="4">
        <dgm:presLayoutVars>
          <dgm:chMax val="1"/>
          <dgm:chPref val="1"/>
        </dgm:presLayoutVars>
      </dgm:prSet>
      <dgm:spPr/>
    </dgm:pt>
    <dgm:pt modelId="{F6192E89-E3DE-432C-AAEB-8B3F4B07EA10}" type="pres">
      <dgm:prSet presAssocID="{7B2D5BEC-BAD1-4A64-AC5D-6C9BBE5EFAD2}" presName="sibTrans" presStyleCnt="0"/>
      <dgm:spPr/>
    </dgm:pt>
    <dgm:pt modelId="{32EEDA1C-38A4-44B2-8B62-C00F8F7EFD97}" type="pres">
      <dgm:prSet presAssocID="{1B3E778C-0405-4E1F-8A87-AEC45F8BC64B}" presName="compNode" presStyleCnt="0"/>
      <dgm:spPr/>
    </dgm:pt>
    <dgm:pt modelId="{C549B825-87B0-4F45-A1A6-FF1B761A465C}" type="pres">
      <dgm:prSet presAssocID="{1B3E778C-0405-4E1F-8A87-AEC45F8BC64B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cycle"/>
        </a:ext>
      </dgm:extLst>
    </dgm:pt>
    <dgm:pt modelId="{41946C62-2FF4-4B3E-810C-B1C2BA6F81F1}" type="pres">
      <dgm:prSet presAssocID="{1B3E778C-0405-4E1F-8A87-AEC45F8BC64B}" presName="spaceRect" presStyleCnt="0"/>
      <dgm:spPr/>
    </dgm:pt>
    <dgm:pt modelId="{3A536087-4CFF-44E0-9FCB-F93949F6C7CC}" type="pres">
      <dgm:prSet presAssocID="{1B3E778C-0405-4E1F-8A87-AEC45F8BC64B}" presName="textRect" presStyleLbl="revTx" presStyleIdx="1" presStyleCnt="4">
        <dgm:presLayoutVars>
          <dgm:chMax val="1"/>
          <dgm:chPref val="1"/>
        </dgm:presLayoutVars>
      </dgm:prSet>
      <dgm:spPr/>
    </dgm:pt>
    <dgm:pt modelId="{13868ECA-8B26-4AAE-9D90-356FA5DBA09B}" type="pres">
      <dgm:prSet presAssocID="{C436051F-6E25-41D6-A42C-1386E6AA5487}" presName="sibTrans" presStyleCnt="0"/>
      <dgm:spPr/>
    </dgm:pt>
    <dgm:pt modelId="{49B94988-2B2B-441F-B93C-2B02F450536A}" type="pres">
      <dgm:prSet presAssocID="{6E908D22-C9FD-46B1-8E99-0E5B11FD206A}" presName="compNode" presStyleCnt="0"/>
      <dgm:spPr/>
    </dgm:pt>
    <dgm:pt modelId="{2EC8AC73-A2AB-411A-BAD0-BB2D40DBE885}" type="pres">
      <dgm:prSet presAssocID="{6E908D22-C9FD-46B1-8E99-0E5B11FD206A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ice with solid fill"/>
        </a:ext>
      </dgm:extLst>
    </dgm:pt>
    <dgm:pt modelId="{E6538975-388C-4919-9768-DFDEB779F554}" type="pres">
      <dgm:prSet presAssocID="{6E908D22-C9FD-46B1-8E99-0E5B11FD206A}" presName="spaceRect" presStyleCnt="0"/>
      <dgm:spPr/>
    </dgm:pt>
    <dgm:pt modelId="{E928CC4E-B46B-4EC6-B7C6-4E7EE8ED8155}" type="pres">
      <dgm:prSet presAssocID="{6E908D22-C9FD-46B1-8E99-0E5B11FD206A}" presName="textRect" presStyleLbl="revTx" presStyleIdx="2" presStyleCnt="4">
        <dgm:presLayoutVars>
          <dgm:chMax val="1"/>
          <dgm:chPref val="1"/>
        </dgm:presLayoutVars>
      </dgm:prSet>
      <dgm:spPr/>
    </dgm:pt>
    <dgm:pt modelId="{DDA79C8C-9898-4777-ADD7-07FFC05E7330}" type="pres">
      <dgm:prSet presAssocID="{87F1F4FE-4CB7-454C-82E1-E9FD56A9B871}" presName="sibTrans" presStyleCnt="0"/>
      <dgm:spPr/>
    </dgm:pt>
    <dgm:pt modelId="{62A04FD7-55DB-46F0-BF05-6BD9464FE6CC}" type="pres">
      <dgm:prSet presAssocID="{8530A8DD-8833-4FA5-AF07-AF5C63D359FA}" presName="compNode" presStyleCnt="0"/>
      <dgm:spPr/>
    </dgm:pt>
    <dgm:pt modelId="{FDA4CE0F-D5B3-4F2F-9E7D-D3B4E4EC2874}" type="pres">
      <dgm:prSet presAssocID="{8530A8DD-8833-4FA5-AF07-AF5C63D359FA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topwatch"/>
        </a:ext>
      </dgm:extLst>
    </dgm:pt>
    <dgm:pt modelId="{B73ADB8D-0D4D-4C89-BD50-566F56F4D90D}" type="pres">
      <dgm:prSet presAssocID="{8530A8DD-8833-4FA5-AF07-AF5C63D359FA}" presName="spaceRect" presStyleCnt="0"/>
      <dgm:spPr/>
    </dgm:pt>
    <dgm:pt modelId="{D97378C9-60F8-40DE-9588-4768853B578A}" type="pres">
      <dgm:prSet presAssocID="{8530A8DD-8833-4FA5-AF07-AF5C63D359FA}" presName="textRect" presStyleLbl="revTx" presStyleIdx="3" presStyleCnt="4">
        <dgm:presLayoutVars>
          <dgm:chMax val="1"/>
          <dgm:chPref val="1"/>
        </dgm:presLayoutVars>
      </dgm:prSet>
      <dgm:spPr/>
    </dgm:pt>
  </dgm:ptLst>
  <dgm:cxnLst>
    <dgm:cxn modelId="{01CDAB0D-B1D3-4DD4-9B57-8F2B58EFFD7B}" srcId="{E346C9D0-3BA1-4425-87FA-E893D4D35B99}" destId="{1B3E778C-0405-4E1F-8A87-AEC45F8BC64B}" srcOrd="1" destOrd="0" parTransId="{FAD9D038-3615-4984-AC14-3300057443EE}" sibTransId="{C436051F-6E25-41D6-A42C-1386E6AA5487}"/>
    <dgm:cxn modelId="{13BAD40D-10D4-4343-87D9-B5278CDF7381}" srcId="{E346C9D0-3BA1-4425-87FA-E893D4D35B99}" destId="{8530A8DD-8833-4FA5-AF07-AF5C63D359FA}" srcOrd="3" destOrd="0" parTransId="{8907FFCC-051D-4458-B59F-F742361E7028}" sibTransId="{5EAFE294-A932-4DA7-9C9F-64560388B3C5}"/>
    <dgm:cxn modelId="{D8560720-0E9D-483E-A4EB-3EEEF775DF41}" type="presOf" srcId="{E346C9D0-3BA1-4425-87FA-E893D4D35B99}" destId="{98F4E0C7-7D77-4B7E-A913-A2A875B78C90}" srcOrd="0" destOrd="0" presId="urn:microsoft.com/office/officeart/2018/2/layout/IconLabelList"/>
    <dgm:cxn modelId="{8C797F23-7CF0-40C7-B8C7-A109588FD209}" type="presOf" srcId="{1B3E778C-0405-4E1F-8A87-AEC45F8BC64B}" destId="{3A536087-4CFF-44E0-9FCB-F93949F6C7CC}" srcOrd="0" destOrd="0" presId="urn:microsoft.com/office/officeart/2018/2/layout/IconLabelList"/>
    <dgm:cxn modelId="{3195EC44-019B-49DF-9693-268B41C9C51C}" type="presOf" srcId="{6E908D22-C9FD-46B1-8E99-0E5B11FD206A}" destId="{E928CC4E-B46B-4EC6-B7C6-4E7EE8ED8155}" srcOrd="0" destOrd="0" presId="urn:microsoft.com/office/officeart/2018/2/layout/IconLabelList"/>
    <dgm:cxn modelId="{A30EDF8D-6E10-41BF-9F21-8CF76C970841}" srcId="{E346C9D0-3BA1-4425-87FA-E893D4D35B99}" destId="{6E908D22-C9FD-46B1-8E99-0E5B11FD206A}" srcOrd="2" destOrd="0" parTransId="{60EB9AED-E98D-4F31-A130-372DC3CC9CFB}" sibTransId="{87F1F4FE-4CB7-454C-82E1-E9FD56A9B871}"/>
    <dgm:cxn modelId="{EF9FDEA9-A5CA-4654-84CE-8B6F381F709C}" srcId="{E346C9D0-3BA1-4425-87FA-E893D4D35B99}" destId="{3DA3D32D-D58D-426B-8295-BF09851B46A4}" srcOrd="0" destOrd="0" parTransId="{7977258A-2D7E-4DD9-B4B6-FD95BCF3C5AB}" sibTransId="{7B2D5BEC-BAD1-4A64-AC5D-6C9BBE5EFAD2}"/>
    <dgm:cxn modelId="{C19850B9-846B-4F96-BF22-78055A3C6749}" type="presOf" srcId="{8530A8DD-8833-4FA5-AF07-AF5C63D359FA}" destId="{D97378C9-60F8-40DE-9588-4768853B578A}" srcOrd="0" destOrd="0" presId="urn:microsoft.com/office/officeart/2018/2/layout/IconLabelList"/>
    <dgm:cxn modelId="{0B63C5E8-9FF3-471E-95AF-146C172F2B5F}" type="presOf" srcId="{3DA3D32D-D58D-426B-8295-BF09851B46A4}" destId="{788B2943-9DEE-4FB4-8F09-0FB5E30B34BC}" srcOrd="0" destOrd="0" presId="urn:microsoft.com/office/officeart/2018/2/layout/IconLabelList"/>
    <dgm:cxn modelId="{DA9F520C-C2F8-4F3D-91F6-17DEA8099B7A}" type="presParOf" srcId="{98F4E0C7-7D77-4B7E-A913-A2A875B78C90}" destId="{9A125ED9-FF22-40C3-929D-4289F42D7627}" srcOrd="0" destOrd="0" presId="urn:microsoft.com/office/officeart/2018/2/layout/IconLabelList"/>
    <dgm:cxn modelId="{5FC44712-4F30-450F-A3FA-184E95171442}" type="presParOf" srcId="{9A125ED9-FF22-40C3-929D-4289F42D7627}" destId="{0827676A-C7AF-42ED-B204-61B0AED430AB}" srcOrd="0" destOrd="0" presId="urn:microsoft.com/office/officeart/2018/2/layout/IconLabelList"/>
    <dgm:cxn modelId="{6AFABC92-39D3-4636-8E4A-F681E46C0056}" type="presParOf" srcId="{9A125ED9-FF22-40C3-929D-4289F42D7627}" destId="{98CE9AFC-DB90-42E4-81E6-DFCE26EB9D0F}" srcOrd="1" destOrd="0" presId="urn:microsoft.com/office/officeart/2018/2/layout/IconLabelList"/>
    <dgm:cxn modelId="{74E51EF7-A808-4A6B-B2C1-04B3C37424EF}" type="presParOf" srcId="{9A125ED9-FF22-40C3-929D-4289F42D7627}" destId="{788B2943-9DEE-4FB4-8F09-0FB5E30B34BC}" srcOrd="2" destOrd="0" presId="urn:microsoft.com/office/officeart/2018/2/layout/IconLabelList"/>
    <dgm:cxn modelId="{9867590C-8178-4046-90B2-8D1EF1A16235}" type="presParOf" srcId="{98F4E0C7-7D77-4B7E-A913-A2A875B78C90}" destId="{F6192E89-E3DE-432C-AAEB-8B3F4B07EA10}" srcOrd="1" destOrd="0" presId="urn:microsoft.com/office/officeart/2018/2/layout/IconLabelList"/>
    <dgm:cxn modelId="{820D0B33-90FC-4180-BF3E-A944DA7CFB6B}" type="presParOf" srcId="{98F4E0C7-7D77-4B7E-A913-A2A875B78C90}" destId="{32EEDA1C-38A4-44B2-8B62-C00F8F7EFD97}" srcOrd="2" destOrd="0" presId="urn:microsoft.com/office/officeart/2018/2/layout/IconLabelList"/>
    <dgm:cxn modelId="{1BBAE72C-526B-4546-86BC-1138C36DB00D}" type="presParOf" srcId="{32EEDA1C-38A4-44B2-8B62-C00F8F7EFD97}" destId="{C549B825-87B0-4F45-A1A6-FF1B761A465C}" srcOrd="0" destOrd="0" presId="urn:microsoft.com/office/officeart/2018/2/layout/IconLabelList"/>
    <dgm:cxn modelId="{6C1C9264-ADEE-4F6C-8FCE-9102BD707DA5}" type="presParOf" srcId="{32EEDA1C-38A4-44B2-8B62-C00F8F7EFD97}" destId="{41946C62-2FF4-4B3E-810C-B1C2BA6F81F1}" srcOrd="1" destOrd="0" presId="urn:microsoft.com/office/officeart/2018/2/layout/IconLabelList"/>
    <dgm:cxn modelId="{6509EF87-553D-48C7-B7A0-71999E09C05D}" type="presParOf" srcId="{32EEDA1C-38A4-44B2-8B62-C00F8F7EFD97}" destId="{3A536087-4CFF-44E0-9FCB-F93949F6C7CC}" srcOrd="2" destOrd="0" presId="urn:microsoft.com/office/officeart/2018/2/layout/IconLabelList"/>
    <dgm:cxn modelId="{E02737FB-5F69-4060-8B9E-104AC9B63126}" type="presParOf" srcId="{98F4E0C7-7D77-4B7E-A913-A2A875B78C90}" destId="{13868ECA-8B26-4AAE-9D90-356FA5DBA09B}" srcOrd="3" destOrd="0" presId="urn:microsoft.com/office/officeart/2018/2/layout/IconLabelList"/>
    <dgm:cxn modelId="{6128F895-94A3-472C-9019-5A98C6EFDE33}" type="presParOf" srcId="{98F4E0C7-7D77-4B7E-A913-A2A875B78C90}" destId="{49B94988-2B2B-441F-B93C-2B02F450536A}" srcOrd="4" destOrd="0" presId="urn:microsoft.com/office/officeart/2018/2/layout/IconLabelList"/>
    <dgm:cxn modelId="{F2CE84B5-8D67-4E26-907E-7706F6A225F3}" type="presParOf" srcId="{49B94988-2B2B-441F-B93C-2B02F450536A}" destId="{2EC8AC73-A2AB-411A-BAD0-BB2D40DBE885}" srcOrd="0" destOrd="0" presId="urn:microsoft.com/office/officeart/2018/2/layout/IconLabelList"/>
    <dgm:cxn modelId="{3792DFB0-ABF1-442A-A155-6B34139A3307}" type="presParOf" srcId="{49B94988-2B2B-441F-B93C-2B02F450536A}" destId="{E6538975-388C-4919-9768-DFDEB779F554}" srcOrd="1" destOrd="0" presId="urn:microsoft.com/office/officeart/2018/2/layout/IconLabelList"/>
    <dgm:cxn modelId="{ABE133A6-23A6-4009-8874-7858F401028A}" type="presParOf" srcId="{49B94988-2B2B-441F-B93C-2B02F450536A}" destId="{E928CC4E-B46B-4EC6-B7C6-4E7EE8ED8155}" srcOrd="2" destOrd="0" presId="urn:microsoft.com/office/officeart/2018/2/layout/IconLabelList"/>
    <dgm:cxn modelId="{788B9664-DFE8-43E9-98E1-4DF105DCF954}" type="presParOf" srcId="{98F4E0C7-7D77-4B7E-A913-A2A875B78C90}" destId="{DDA79C8C-9898-4777-ADD7-07FFC05E7330}" srcOrd="5" destOrd="0" presId="urn:microsoft.com/office/officeart/2018/2/layout/IconLabelList"/>
    <dgm:cxn modelId="{A6136B0E-28C7-4110-84DD-45F6C39042EA}" type="presParOf" srcId="{98F4E0C7-7D77-4B7E-A913-A2A875B78C90}" destId="{62A04FD7-55DB-46F0-BF05-6BD9464FE6CC}" srcOrd="6" destOrd="0" presId="urn:microsoft.com/office/officeart/2018/2/layout/IconLabelList"/>
    <dgm:cxn modelId="{DBBF1A59-6202-4139-BDD5-37A3B921B98B}" type="presParOf" srcId="{62A04FD7-55DB-46F0-BF05-6BD9464FE6CC}" destId="{FDA4CE0F-D5B3-4F2F-9E7D-D3B4E4EC2874}" srcOrd="0" destOrd="0" presId="urn:microsoft.com/office/officeart/2018/2/layout/IconLabelList"/>
    <dgm:cxn modelId="{027A6A20-695A-494A-ACB0-1354D5FB2CAB}" type="presParOf" srcId="{62A04FD7-55DB-46F0-BF05-6BD9464FE6CC}" destId="{B73ADB8D-0D4D-4C89-BD50-566F56F4D90D}" srcOrd="1" destOrd="0" presId="urn:microsoft.com/office/officeart/2018/2/layout/IconLabelList"/>
    <dgm:cxn modelId="{1DA560EF-58FD-4162-8309-0324708C1AE6}" type="presParOf" srcId="{62A04FD7-55DB-46F0-BF05-6BD9464FE6CC}" destId="{D97378C9-60F8-40DE-9588-4768853B578A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DC97C0F5-9234-48C3-8B37-377FD730853F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0EF8C37F-7996-46C3-BD94-F6AD6C0785DA}">
      <dgm:prSet custT="1"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sz="2800" dirty="0"/>
            <a:t>Plan</a:t>
          </a:r>
        </a:p>
      </dgm:t>
    </dgm:pt>
    <dgm:pt modelId="{902F1D54-B62A-479D-BDE8-C6D35F6D0738}" type="parTrans" cxnId="{B82B2EE1-8F1E-49B5-B243-F62162784043}">
      <dgm:prSet/>
      <dgm:spPr/>
      <dgm:t>
        <a:bodyPr/>
        <a:lstStyle/>
        <a:p>
          <a:endParaRPr lang="en-US"/>
        </a:p>
      </dgm:t>
    </dgm:pt>
    <dgm:pt modelId="{B79F2F5E-3CF7-4AFD-B800-6581FDB9787A}" type="sibTrans" cxnId="{B82B2EE1-8F1E-49B5-B243-F62162784043}">
      <dgm:prSet/>
      <dgm:spPr/>
      <dgm:t>
        <a:bodyPr/>
        <a:lstStyle/>
        <a:p>
          <a:endParaRPr lang="en-US"/>
        </a:p>
      </dgm:t>
    </dgm:pt>
    <dgm:pt modelId="{8D62A54E-9223-4537-A40D-B87BA2C84E89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dirty="0"/>
            <a:t>Plan your verification strategy early, even if it might change</a:t>
          </a:r>
        </a:p>
      </dgm:t>
    </dgm:pt>
    <dgm:pt modelId="{36BAA6B5-D499-4C35-B989-09F9DD0998A0}" type="parTrans" cxnId="{4AF7DE87-B03F-446D-B5B8-4FA26DFAD111}">
      <dgm:prSet/>
      <dgm:spPr/>
      <dgm:t>
        <a:bodyPr/>
        <a:lstStyle/>
        <a:p>
          <a:endParaRPr lang="en-US"/>
        </a:p>
      </dgm:t>
    </dgm:pt>
    <dgm:pt modelId="{29C5FF2F-F577-4D26-B427-1D9A53CA9FF9}" type="sibTrans" cxnId="{4AF7DE87-B03F-446D-B5B8-4FA26DFAD111}">
      <dgm:prSet/>
      <dgm:spPr/>
      <dgm:t>
        <a:bodyPr/>
        <a:lstStyle/>
        <a:p>
          <a:endParaRPr lang="en-US"/>
        </a:p>
      </dgm:t>
    </dgm:pt>
    <dgm:pt modelId="{C553DC4F-87CF-4AE6-BDAF-3814FA249712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Collaborate</a:t>
          </a:r>
        </a:p>
      </dgm:t>
    </dgm:pt>
    <dgm:pt modelId="{A69FAF7A-A952-4350-AD25-C35BDCE057D2}" type="parTrans" cxnId="{C32B6037-C596-4789-9A48-56DDAB9AB0A3}">
      <dgm:prSet/>
      <dgm:spPr/>
      <dgm:t>
        <a:bodyPr/>
        <a:lstStyle/>
        <a:p>
          <a:endParaRPr lang="en-US"/>
        </a:p>
      </dgm:t>
    </dgm:pt>
    <dgm:pt modelId="{A6872B01-B8B0-40F7-9864-9E6F06ABAEA1}" type="sibTrans" cxnId="{C32B6037-C596-4789-9A48-56DDAB9AB0A3}">
      <dgm:prSet/>
      <dgm:spPr/>
      <dgm:t>
        <a:bodyPr/>
        <a:lstStyle/>
        <a:p>
          <a:endParaRPr lang="en-US"/>
        </a:p>
      </dgm:t>
    </dgm:pt>
    <dgm:pt modelId="{081BB2AB-D6AE-4927-AEDC-07E29A4CD448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dirty="0"/>
            <a:t>Collaborate Closely with Designers</a:t>
          </a:r>
        </a:p>
      </dgm:t>
    </dgm:pt>
    <dgm:pt modelId="{C203AA8F-D200-401D-A337-9F2DE5382856}" type="parTrans" cxnId="{44AC64C9-68C3-4F19-9857-106657DFB547}">
      <dgm:prSet/>
      <dgm:spPr/>
      <dgm:t>
        <a:bodyPr/>
        <a:lstStyle/>
        <a:p>
          <a:endParaRPr lang="en-US"/>
        </a:p>
      </dgm:t>
    </dgm:pt>
    <dgm:pt modelId="{CAC09638-9C23-441A-BF20-3EB19DFA7747}" type="sibTrans" cxnId="{44AC64C9-68C3-4F19-9857-106657DFB547}">
      <dgm:prSet/>
      <dgm:spPr/>
      <dgm:t>
        <a:bodyPr/>
        <a:lstStyle/>
        <a:p>
          <a:endParaRPr lang="en-US"/>
        </a:p>
      </dgm:t>
    </dgm:pt>
    <dgm:pt modelId="{434DFDA7-AF76-4AA6-88E2-0AD5939F4469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Use</a:t>
          </a:r>
        </a:p>
      </dgm:t>
    </dgm:pt>
    <dgm:pt modelId="{304C67DC-7D68-4357-9757-45C13219F0CB}" type="parTrans" cxnId="{CB24508D-0E80-43A2-BCED-A4B95A8FA5FA}">
      <dgm:prSet/>
      <dgm:spPr/>
      <dgm:t>
        <a:bodyPr/>
        <a:lstStyle/>
        <a:p>
          <a:endParaRPr lang="en-US"/>
        </a:p>
      </dgm:t>
    </dgm:pt>
    <dgm:pt modelId="{3AF70F15-1B30-4F44-B157-05B17C1DB87C}" type="sibTrans" cxnId="{CB24508D-0E80-43A2-BCED-A4B95A8FA5FA}">
      <dgm:prSet/>
      <dgm:spPr/>
      <dgm:t>
        <a:bodyPr/>
        <a:lstStyle/>
        <a:p>
          <a:endParaRPr lang="en-US"/>
        </a:p>
      </dgm:t>
    </dgm:pt>
    <dgm:pt modelId="{B86B596C-971A-444D-A1C8-9AE6E488C344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dirty="0"/>
            <a:t>Use Assertions and Scoreboards to Catch Divergence</a:t>
          </a:r>
        </a:p>
      </dgm:t>
    </dgm:pt>
    <dgm:pt modelId="{F54370F6-D112-4D8E-A0AF-FC944222ABCF}" type="parTrans" cxnId="{C69523C4-3F23-4C05-BDEF-1A08D6D797AC}">
      <dgm:prSet/>
      <dgm:spPr/>
      <dgm:t>
        <a:bodyPr/>
        <a:lstStyle/>
        <a:p>
          <a:endParaRPr lang="en-US"/>
        </a:p>
      </dgm:t>
    </dgm:pt>
    <dgm:pt modelId="{BEB80715-1189-4B60-A1B7-29D24CE1E7AE}" type="sibTrans" cxnId="{C69523C4-3F23-4C05-BDEF-1A08D6D797AC}">
      <dgm:prSet/>
      <dgm:spPr/>
      <dgm:t>
        <a:bodyPr/>
        <a:lstStyle/>
        <a:p>
          <a:endParaRPr lang="en-US"/>
        </a:p>
      </dgm:t>
    </dgm:pt>
    <dgm:pt modelId="{AC615A32-C190-4496-82F8-45CFE55539F1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en-US" dirty="0"/>
            <a:t>Design</a:t>
          </a:r>
        </a:p>
      </dgm:t>
    </dgm:pt>
    <dgm:pt modelId="{DD776D9B-197A-4713-BFC8-88E0D04C66BD}" type="parTrans" cxnId="{396D9738-BB08-456D-A896-80760E731825}">
      <dgm:prSet/>
      <dgm:spPr/>
      <dgm:t>
        <a:bodyPr/>
        <a:lstStyle/>
        <a:p>
          <a:endParaRPr lang="en-US"/>
        </a:p>
      </dgm:t>
    </dgm:pt>
    <dgm:pt modelId="{7E439C8C-FB88-495E-A2C0-A4C82BFA7C22}" type="sibTrans" cxnId="{396D9738-BB08-456D-A896-80760E731825}">
      <dgm:prSet/>
      <dgm:spPr/>
      <dgm:t>
        <a:bodyPr/>
        <a:lstStyle/>
        <a:p>
          <a:endParaRPr lang="en-US"/>
        </a:p>
      </dgm:t>
    </dgm:pt>
    <dgm:pt modelId="{58F9914A-9CFE-45DB-A104-D9083B2A7EC7}">
      <dgm:prSet custT="1"/>
      <dgm:spPr/>
      <dgm:t>
        <a:bodyPr/>
        <a:lstStyle/>
        <a:p>
          <a:pPr>
            <a:lnSpc>
              <a:spcPct val="100000"/>
            </a:lnSpc>
          </a:pPr>
          <a:r>
            <a:rPr lang="en-US" sz="2400" dirty="0"/>
            <a:t>Design for Change: Reusability and Modularity</a:t>
          </a:r>
        </a:p>
      </dgm:t>
    </dgm:pt>
    <dgm:pt modelId="{7F14DD43-71CC-4783-B25C-644397FCB111}" type="parTrans" cxnId="{D6BA4B6B-C486-4E00-9452-9A92CFF30BE5}">
      <dgm:prSet/>
      <dgm:spPr/>
      <dgm:t>
        <a:bodyPr/>
        <a:lstStyle/>
        <a:p>
          <a:endParaRPr lang="en-US"/>
        </a:p>
      </dgm:t>
    </dgm:pt>
    <dgm:pt modelId="{0D5B38A2-4405-49A0-9841-BD063E132178}" type="sibTrans" cxnId="{D6BA4B6B-C486-4E00-9452-9A92CFF30BE5}">
      <dgm:prSet/>
      <dgm:spPr/>
      <dgm:t>
        <a:bodyPr/>
        <a:lstStyle/>
        <a:p>
          <a:endParaRPr lang="en-US"/>
        </a:p>
      </dgm:t>
    </dgm:pt>
    <dgm:pt modelId="{E0C5191F-EE97-4B49-9E4B-77960289FB41}" type="pres">
      <dgm:prSet presAssocID="{DC97C0F5-9234-48C3-8B37-377FD730853F}" presName="root" presStyleCnt="0">
        <dgm:presLayoutVars>
          <dgm:dir/>
          <dgm:resizeHandles val="exact"/>
        </dgm:presLayoutVars>
      </dgm:prSet>
      <dgm:spPr/>
    </dgm:pt>
    <dgm:pt modelId="{7B13B665-FB55-4AE4-A5B8-75EBB38E0DA3}" type="pres">
      <dgm:prSet presAssocID="{0EF8C37F-7996-46C3-BD94-F6AD6C0785DA}" presName="compNode" presStyleCnt="0"/>
      <dgm:spPr/>
    </dgm:pt>
    <dgm:pt modelId="{07275AE6-D3B8-49AE-8664-33A267CCCD55}" type="pres">
      <dgm:prSet presAssocID="{0EF8C37F-7996-46C3-BD94-F6AD6C0785DA}" presName="iconRect" presStyleLbl="nod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heckList"/>
        </a:ext>
      </dgm:extLst>
    </dgm:pt>
    <dgm:pt modelId="{BCDD7D7A-9B89-4200-A65B-726AD71D6926}" type="pres">
      <dgm:prSet presAssocID="{0EF8C37F-7996-46C3-BD94-F6AD6C0785DA}" presName="iconSpace" presStyleCnt="0"/>
      <dgm:spPr/>
    </dgm:pt>
    <dgm:pt modelId="{21E3281C-A156-464B-9329-65F120B0111D}" type="pres">
      <dgm:prSet presAssocID="{0EF8C37F-7996-46C3-BD94-F6AD6C0785DA}" presName="parTx" presStyleLbl="revTx" presStyleIdx="0" presStyleCnt="8">
        <dgm:presLayoutVars>
          <dgm:chMax val="0"/>
          <dgm:chPref val="0"/>
        </dgm:presLayoutVars>
      </dgm:prSet>
      <dgm:spPr/>
    </dgm:pt>
    <dgm:pt modelId="{932E0539-DCE5-4864-A0D1-FF9B5AABBC8F}" type="pres">
      <dgm:prSet presAssocID="{0EF8C37F-7996-46C3-BD94-F6AD6C0785DA}" presName="txSpace" presStyleCnt="0"/>
      <dgm:spPr/>
    </dgm:pt>
    <dgm:pt modelId="{6E3DE6C6-3C5F-4C75-ABE7-FBE898A6F358}" type="pres">
      <dgm:prSet presAssocID="{0EF8C37F-7996-46C3-BD94-F6AD6C0785DA}" presName="desTx" presStyleLbl="revTx" presStyleIdx="1" presStyleCnt="8">
        <dgm:presLayoutVars/>
      </dgm:prSet>
      <dgm:spPr/>
    </dgm:pt>
    <dgm:pt modelId="{B1D88045-7C92-4115-907B-F8FC2E26A8CB}" type="pres">
      <dgm:prSet presAssocID="{B79F2F5E-3CF7-4AFD-B800-6581FDB9787A}" presName="sibTrans" presStyleCnt="0"/>
      <dgm:spPr/>
    </dgm:pt>
    <dgm:pt modelId="{540B0165-61C4-40B0-BDEA-99E5880E6919}" type="pres">
      <dgm:prSet presAssocID="{C553DC4F-87CF-4AE6-BDAF-3814FA249712}" presName="compNode" presStyleCnt="0"/>
      <dgm:spPr/>
    </dgm:pt>
    <dgm:pt modelId="{3807CB08-6D29-4513-BF5B-37924B99129D}" type="pres">
      <dgm:prSet presAssocID="{C553DC4F-87CF-4AE6-BDAF-3814FA249712}" presName="iconRect" presStyleLbl="node1" presStyleIdx="1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3AE93D41-9E69-4F0D-B4B4-FDD240B1DDDD}" type="pres">
      <dgm:prSet presAssocID="{C553DC4F-87CF-4AE6-BDAF-3814FA249712}" presName="iconSpace" presStyleCnt="0"/>
      <dgm:spPr/>
    </dgm:pt>
    <dgm:pt modelId="{627F0E3A-A24E-4275-A7D8-D03E2A7C715A}" type="pres">
      <dgm:prSet presAssocID="{C553DC4F-87CF-4AE6-BDAF-3814FA249712}" presName="parTx" presStyleLbl="revTx" presStyleIdx="2" presStyleCnt="8">
        <dgm:presLayoutVars>
          <dgm:chMax val="0"/>
          <dgm:chPref val="0"/>
        </dgm:presLayoutVars>
      </dgm:prSet>
      <dgm:spPr/>
    </dgm:pt>
    <dgm:pt modelId="{09B48485-C982-43A4-8B17-9F86FFCE3723}" type="pres">
      <dgm:prSet presAssocID="{C553DC4F-87CF-4AE6-BDAF-3814FA249712}" presName="txSpace" presStyleCnt="0"/>
      <dgm:spPr/>
    </dgm:pt>
    <dgm:pt modelId="{1C6E40EC-614C-46DC-BF79-28A8F4745F90}" type="pres">
      <dgm:prSet presAssocID="{C553DC4F-87CF-4AE6-BDAF-3814FA249712}" presName="desTx" presStyleLbl="revTx" presStyleIdx="3" presStyleCnt="8">
        <dgm:presLayoutVars/>
      </dgm:prSet>
      <dgm:spPr/>
    </dgm:pt>
    <dgm:pt modelId="{F335561A-072F-4BC9-9246-DC59C6467450}" type="pres">
      <dgm:prSet presAssocID="{A6872B01-B8B0-40F7-9864-9E6F06ABAEA1}" presName="sibTrans" presStyleCnt="0"/>
      <dgm:spPr/>
    </dgm:pt>
    <dgm:pt modelId="{3B706B49-8375-4159-BDE6-332561C731FB}" type="pres">
      <dgm:prSet presAssocID="{434DFDA7-AF76-4AA6-88E2-0AD5939F4469}" presName="compNode" presStyleCnt="0"/>
      <dgm:spPr/>
    </dgm:pt>
    <dgm:pt modelId="{FCC35467-E9AF-43FA-BCE2-C109242CE87B}" type="pres">
      <dgm:prSet presAssocID="{434DFDA7-AF76-4AA6-88E2-0AD5939F4469}" presName="iconRect" presStyleLbl="node1" presStyleIdx="2" presStyleCnt="4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ick"/>
        </a:ext>
      </dgm:extLst>
    </dgm:pt>
    <dgm:pt modelId="{03772AE4-451E-446C-B055-F21223F1C3BE}" type="pres">
      <dgm:prSet presAssocID="{434DFDA7-AF76-4AA6-88E2-0AD5939F4469}" presName="iconSpace" presStyleCnt="0"/>
      <dgm:spPr/>
    </dgm:pt>
    <dgm:pt modelId="{23E5CFEA-E0A9-4817-9890-51C1105273C1}" type="pres">
      <dgm:prSet presAssocID="{434DFDA7-AF76-4AA6-88E2-0AD5939F4469}" presName="parTx" presStyleLbl="revTx" presStyleIdx="4" presStyleCnt="8">
        <dgm:presLayoutVars>
          <dgm:chMax val="0"/>
          <dgm:chPref val="0"/>
        </dgm:presLayoutVars>
      </dgm:prSet>
      <dgm:spPr/>
    </dgm:pt>
    <dgm:pt modelId="{FEA7F020-1A97-4584-84E3-F23A799660FB}" type="pres">
      <dgm:prSet presAssocID="{434DFDA7-AF76-4AA6-88E2-0AD5939F4469}" presName="txSpace" presStyleCnt="0"/>
      <dgm:spPr/>
    </dgm:pt>
    <dgm:pt modelId="{85B37913-4F89-416B-A63A-2CF744E807BE}" type="pres">
      <dgm:prSet presAssocID="{434DFDA7-AF76-4AA6-88E2-0AD5939F4469}" presName="desTx" presStyleLbl="revTx" presStyleIdx="5" presStyleCnt="8">
        <dgm:presLayoutVars/>
      </dgm:prSet>
      <dgm:spPr/>
    </dgm:pt>
    <dgm:pt modelId="{8AB8DE90-5C65-429D-BE73-91FF6BC62FCD}" type="pres">
      <dgm:prSet presAssocID="{3AF70F15-1B30-4F44-B157-05B17C1DB87C}" presName="sibTrans" presStyleCnt="0"/>
      <dgm:spPr/>
    </dgm:pt>
    <dgm:pt modelId="{4BC70EDC-0B39-4E41-BD4D-74062704132B}" type="pres">
      <dgm:prSet presAssocID="{AC615A32-C190-4496-82F8-45CFE55539F1}" presName="compNode" presStyleCnt="0"/>
      <dgm:spPr/>
    </dgm:pt>
    <dgm:pt modelId="{15F506B1-C8C1-4684-AFFE-2BF902E87519}" type="pres">
      <dgm:prSet presAssocID="{AC615A32-C190-4496-82F8-45CFE55539F1}" presName="iconRect" presStyleLbl="node1" presStyleIdx="3" presStyleCnt="4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Web Design"/>
        </a:ext>
      </dgm:extLst>
    </dgm:pt>
    <dgm:pt modelId="{4C5C56DE-D4B9-4E6C-B1D8-AA9CC62C035A}" type="pres">
      <dgm:prSet presAssocID="{AC615A32-C190-4496-82F8-45CFE55539F1}" presName="iconSpace" presStyleCnt="0"/>
      <dgm:spPr/>
    </dgm:pt>
    <dgm:pt modelId="{E5008356-3BD5-484F-8DE3-C7A5EA59D055}" type="pres">
      <dgm:prSet presAssocID="{AC615A32-C190-4496-82F8-45CFE55539F1}" presName="parTx" presStyleLbl="revTx" presStyleIdx="6" presStyleCnt="8">
        <dgm:presLayoutVars>
          <dgm:chMax val="0"/>
          <dgm:chPref val="0"/>
        </dgm:presLayoutVars>
      </dgm:prSet>
      <dgm:spPr/>
    </dgm:pt>
    <dgm:pt modelId="{45C129F6-66FB-41A6-A681-5FF939C16A5D}" type="pres">
      <dgm:prSet presAssocID="{AC615A32-C190-4496-82F8-45CFE55539F1}" presName="txSpace" presStyleCnt="0"/>
      <dgm:spPr/>
    </dgm:pt>
    <dgm:pt modelId="{4F5FA66E-5524-4E9C-9BF4-87B6996EE015}" type="pres">
      <dgm:prSet presAssocID="{AC615A32-C190-4496-82F8-45CFE55539F1}" presName="desTx" presStyleLbl="revTx" presStyleIdx="7" presStyleCnt="8">
        <dgm:presLayoutVars/>
      </dgm:prSet>
      <dgm:spPr/>
    </dgm:pt>
  </dgm:ptLst>
  <dgm:cxnLst>
    <dgm:cxn modelId="{D0758527-9F70-7346-9891-C886DDF296C2}" type="presOf" srcId="{58F9914A-9CFE-45DB-A104-D9083B2A7EC7}" destId="{4F5FA66E-5524-4E9C-9BF4-87B6996EE015}" srcOrd="0" destOrd="0" presId="urn:microsoft.com/office/officeart/2018/5/layout/CenteredIconLabelDescriptionList"/>
    <dgm:cxn modelId="{C32B6037-C596-4789-9A48-56DDAB9AB0A3}" srcId="{DC97C0F5-9234-48C3-8B37-377FD730853F}" destId="{C553DC4F-87CF-4AE6-BDAF-3814FA249712}" srcOrd="1" destOrd="0" parTransId="{A69FAF7A-A952-4350-AD25-C35BDCE057D2}" sibTransId="{A6872B01-B8B0-40F7-9864-9E6F06ABAEA1}"/>
    <dgm:cxn modelId="{396D9738-BB08-456D-A896-80760E731825}" srcId="{DC97C0F5-9234-48C3-8B37-377FD730853F}" destId="{AC615A32-C190-4496-82F8-45CFE55539F1}" srcOrd="3" destOrd="0" parTransId="{DD776D9B-197A-4713-BFC8-88E0D04C66BD}" sibTransId="{7E439C8C-FB88-495E-A2C0-A4C82BFA7C22}"/>
    <dgm:cxn modelId="{4F8B123D-6FBE-EC4D-84B3-5B4EF33C1C37}" type="presOf" srcId="{0EF8C37F-7996-46C3-BD94-F6AD6C0785DA}" destId="{21E3281C-A156-464B-9329-65F120B0111D}" srcOrd="0" destOrd="0" presId="urn:microsoft.com/office/officeart/2018/5/layout/CenteredIconLabelDescriptionList"/>
    <dgm:cxn modelId="{102C0D53-BBF6-9344-8C98-704CCA564179}" type="presOf" srcId="{434DFDA7-AF76-4AA6-88E2-0AD5939F4469}" destId="{23E5CFEA-E0A9-4817-9890-51C1105273C1}" srcOrd="0" destOrd="0" presId="urn:microsoft.com/office/officeart/2018/5/layout/CenteredIconLabelDescriptionList"/>
    <dgm:cxn modelId="{D6BA4B6B-C486-4E00-9452-9A92CFF30BE5}" srcId="{AC615A32-C190-4496-82F8-45CFE55539F1}" destId="{58F9914A-9CFE-45DB-A104-D9083B2A7EC7}" srcOrd="0" destOrd="0" parTransId="{7F14DD43-71CC-4783-B25C-644397FCB111}" sibTransId="{0D5B38A2-4405-49A0-9841-BD063E132178}"/>
    <dgm:cxn modelId="{01A5007B-3219-1444-81F3-EFC8B113C35D}" type="presOf" srcId="{8D62A54E-9223-4537-A40D-B87BA2C84E89}" destId="{6E3DE6C6-3C5F-4C75-ABE7-FBE898A6F358}" srcOrd="0" destOrd="0" presId="urn:microsoft.com/office/officeart/2018/5/layout/CenteredIconLabelDescriptionList"/>
    <dgm:cxn modelId="{550E7380-906E-754F-8420-0E8F553E55B2}" type="presOf" srcId="{B86B596C-971A-444D-A1C8-9AE6E488C344}" destId="{85B37913-4F89-416B-A63A-2CF744E807BE}" srcOrd="0" destOrd="0" presId="urn:microsoft.com/office/officeart/2018/5/layout/CenteredIconLabelDescriptionList"/>
    <dgm:cxn modelId="{4AF7DE87-B03F-446D-B5B8-4FA26DFAD111}" srcId="{0EF8C37F-7996-46C3-BD94-F6AD6C0785DA}" destId="{8D62A54E-9223-4537-A40D-B87BA2C84E89}" srcOrd="0" destOrd="0" parTransId="{36BAA6B5-D499-4C35-B989-09F9DD0998A0}" sibTransId="{29C5FF2F-F577-4D26-B427-1D9A53CA9FF9}"/>
    <dgm:cxn modelId="{CB24508D-0E80-43A2-BCED-A4B95A8FA5FA}" srcId="{DC97C0F5-9234-48C3-8B37-377FD730853F}" destId="{434DFDA7-AF76-4AA6-88E2-0AD5939F4469}" srcOrd="2" destOrd="0" parTransId="{304C67DC-7D68-4357-9757-45C13219F0CB}" sibTransId="{3AF70F15-1B30-4F44-B157-05B17C1DB87C}"/>
    <dgm:cxn modelId="{C69523C4-3F23-4C05-BDEF-1A08D6D797AC}" srcId="{434DFDA7-AF76-4AA6-88E2-0AD5939F4469}" destId="{B86B596C-971A-444D-A1C8-9AE6E488C344}" srcOrd="0" destOrd="0" parTransId="{F54370F6-D112-4D8E-A0AF-FC944222ABCF}" sibTransId="{BEB80715-1189-4B60-A1B7-29D24CE1E7AE}"/>
    <dgm:cxn modelId="{44AC64C9-68C3-4F19-9857-106657DFB547}" srcId="{C553DC4F-87CF-4AE6-BDAF-3814FA249712}" destId="{081BB2AB-D6AE-4927-AEDC-07E29A4CD448}" srcOrd="0" destOrd="0" parTransId="{C203AA8F-D200-401D-A337-9F2DE5382856}" sibTransId="{CAC09638-9C23-441A-BF20-3EB19DFA7747}"/>
    <dgm:cxn modelId="{AAFB52DF-A36F-134E-8FF4-FE8737325C82}" type="presOf" srcId="{C553DC4F-87CF-4AE6-BDAF-3814FA249712}" destId="{627F0E3A-A24E-4275-A7D8-D03E2A7C715A}" srcOrd="0" destOrd="0" presId="urn:microsoft.com/office/officeart/2018/5/layout/CenteredIconLabelDescriptionList"/>
    <dgm:cxn modelId="{B82B2EE1-8F1E-49B5-B243-F62162784043}" srcId="{DC97C0F5-9234-48C3-8B37-377FD730853F}" destId="{0EF8C37F-7996-46C3-BD94-F6AD6C0785DA}" srcOrd="0" destOrd="0" parTransId="{902F1D54-B62A-479D-BDE8-C6D35F6D0738}" sibTransId="{B79F2F5E-3CF7-4AFD-B800-6581FDB9787A}"/>
    <dgm:cxn modelId="{099430E3-9289-EB48-8C63-9AA7EB25B7B4}" type="presOf" srcId="{AC615A32-C190-4496-82F8-45CFE55539F1}" destId="{E5008356-3BD5-484F-8DE3-C7A5EA59D055}" srcOrd="0" destOrd="0" presId="urn:microsoft.com/office/officeart/2018/5/layout/CenteredIconLabelDescriptionList"/>
    <dgm:cxn modelId="{2B0901F8-5921-B942-B171-5BC9F5D8412A}" type="presOf" srcId="{081BB2AB-D6AE-4927-AEDC-07E29A4CD448}" destId="{1C6E40EC-614C-46DC-BF79-28A8F4745F90}" srcOrd="0" destOrd="0" presId="urn:microsoft.com/office/officeart/2018/5/layout/CenteredIconLabelDescriptionList"/>
    <dgm:cxn modelId="{1D86FAFC-524B-7E4E-8C32-51DF7BA28272}" type="presOf" srcId="{DC97C0F5-9234-48C3-8B37-377FD730853F}" destId="{E0C5191F-EE97-4B49-9E4B-77960289FB41}" srcOrd="0" destOrd="0" presId="urn:microsoft.com/office/officeart/2018/5/layout/CenteredIconLabelDescriptionList"/>
    <dgm:cxn modelId="{D8A994F0-E6A6-2840-8391-9ADF8D42BDDD}" type="presParOf" srcId="{E0C5191F-EE97-4B49-9E4B-77960289FB41}" destId="{7B13B665-FB55-4AE4-A5B8-75EBB38E0DA3}" srcOrd="0" destOrd="0" presId="urn:microsoft.com/office/officeart/2018/5/layout/CenteredIconLabelDescriptionList"/>
    <dgm:cxn modelId="{848A1DCB-D623-F040-AAF6-2575CDA52DB3}" type="presParOf" srcId="{7B13B665-FB55-4AE4-A5B8-75EBB38E0DA3}" destId="{07275AE6-D3B8-49AE-8664-33A267CCCD55}" srcOrd="0" destOrd="0" presId="urn:microsoft.com/office/officeart/2018/5/layout/CenteredIconLabelDescriptionList"/>
    <dgm:cxn modelId="{D27984FE-8A2D-2544-B191-7E70CA5B893C}" type="presParOf" srcId="{7B13B665-FB55-4AE4-A5B8-75EBB38E0DA3}" destId="{BCDD7D7A-9B89-4200-A65B-726AD71D6926}" srcOrd="1" destOrd="0" presId="urn:microsoft.com/office/officeart/2018/5/layout/CenteredIconLabelDescriptionList"/>
    <dgm:cxn modelId="{49D72C18-77EC-4847-AC52-8FAC0A8D4A09}" type="presParOf" srcId="{7B13B665-FB55-4AE4-A5B8-75EBB38E0DA3}" destId="{21E3281C-A156-464B-9329-65F120B0111D}" srcOrd="2" destOrd="0" presId="urn:microsoft.com/office/officeart/2018/5/layout/CenteredIconLabelDescriptionList"/>
    <dgm:cxn modelId="{B88DC16D-088E-2040-80C6-10712AB2574E}" type="presParOf" srcId="{7B13B665-FB55-4AE4-A5B8-75EBB38E0DA3}" destId="{932E0539-DCE5-4864-A0D1-FF9B5AABBC8F}" srcOrd="3" destOrd="0" presId="urn:microsoft.com/office/officeart/2018/5/layout/CenteredIconLabelDescriptionList"/>
    <dgm:cxn modelId="{DA5E59E5-15CF-7C44-81A7-A5033EC08CD5}" type="presParOf" srcId="{7B13B665-FB55-4AE4-A5B8-75EBB38E0DA3}" destId="{6E3DE6C6-3C5F-4C75-ABE7-FBE898A6F358}" srcOrd="4" destOrd="0" presId="urn:microsoft.com/office/officeart/2018/5/layout/CenteredIconLabelDescriptionList"/>
    <dgm:cxn modelId="{D8837F52-CFD9-2A40-84A0-C5BFF3352CF2}" type="presParOf" srcId="{E0C5191F-EE97-4B49-9E4B-77960289FB41}" destId="{B1D88045-7C92-4115-907B-F8FC2E26A8CB}" srcOrd="1" destOrd="0" presId="urn:microsoft.com/office/officeart/2018/5/layout/CenteredIconLabelDescriptionList"/>
    <dgm:cxn modelId="{F006BB00-4DBC-8240-9BF3-BAD9A3F2207C}" type="presParOf" srcId="{E0C5191F-EE97-4B49-9E4B-77960289FB41}" destId="{540B0165-61C4-40B0-BDEA-99E5880E6919}" srcOrd="2" destOrd="0" presId="urn:microsoft.com/office/officeart/2018/5/layout/CenteredIconLabelDescriptionList"/>
    <dgm:cxn modelId="{37713DC6-E9C2-CE46-A417-9A52AB9FA00C}" type="presParOf" srcId="{540B0165-61C4-40B0-BDEA-99E5880E6919}" destId="{3807CB08-6D29-4513-BF5B-37924B99129D}" srcOrd="0" destOrd="0" presId="urn:microsoft.com/office/officeart/2018/5/layout/CenteredIconLabelDescriptionList"/>
    <dgm:cxn modelId="{B77B92BB-FEC4-F543-9FE4-3463683DE393}" type="presParOf" srcId="{540B0165-61C4-40B0-BDEA-99E5880E6919}" destId="{3AE93D41-9E69-4F0D-B4B4-FDD240B1DDDD}" srcOrd="1" destOrd="0" presId="urn:microsoft.com/office/officeart/2018/5/layout/CenteredIconLabelDescriptionList"/>
    <dgm:cxn modelId="{4C1883E0-9983-AE47-8360-36E7D59322AE}" type="presParOf" srcId="{540B0165-61C4-40B0-BDEA-99E5880E6919}" destId="{627F0E3A-A24E-4275-A7D8-D03E2A7C715A}" srcOrd="2" destOrd="0" presId="urn:microsoft.com/office/officeart/2018/5/layout/CenteredIconLabelDescriptionList"/>
    <dgm:cxn modelId="{322BA6B8-C998-CA47-B897-94AC92C84A1E}" type="presParOf" srcId="{540B0165-61C4-40B0-BDEA-99E5880E6919}" destId="{09B48485-C982-43A4-8B17-9F86FFCE3723}" srcOrd="3" destOrd="0" presId="urn:microsoft.com/office/officeart/2018/5/layout/CenteredIconLabelDescriptionList"/>
    <dgm:cxn modelId="{82E1B3E6-89F9-5041-A156-28938F742371}" type="presParOf" srcId="{540B0165-61C4-40B0-BDEA-99E5880E6919}" destId="{1C6E40EC-614C-46DC-BF79-28A8F4745F90}" srcOrd="4" destOrd="0" presId="urn:microsoft.com/office/officeart/2018/5/layout/CenteredIconLabelDescriptionList"/>
    <dgm:cxn modelId="{EE6BB895-7B6F-1C4C-AF75-2C2554350410}" type="presParOf" srcId="{E0C5191F-EE97-4B49-9E4B-77960289FB41}" destId="{F335561A-072F-4BC9-9246-DC59C6467450}" srcOrd="3" destOrd="0" presId="urn:microsoft.com/office/officeart/2018/5/layout/CenteredIconLabelDescriptionList"/>
    <dgm:cxn modelId="{FEBE70E1-0A63-FC41-AD5F-FF360A44EB15}" type="presParOf" srcId="{E0C5191F-EE97-4B49-9E4B-77960289FB41}" destId="{3B706B49-8375-4159-BDE6-332561C731FB}" srcOrd="4" destOrd="0" presId="urn:microsoft.com/office/officeart/2018/5/layout/CenteredIconLabelDescriptionList"/>
    <dgm:cxn modelId="{7709F82D-0CFA-AC46-BD11-2895C3125ED6}" type="presParOf" srcId="{3B706B49-8375-4159-BDE6-332561C731FB}" destId="{FCC35467-E9AF-43FA-BCE2-C109242CE87B}" srcOrd="0" destOrd="0" presId="urn:microsoft.com/office/officeart/2018/5/layout/CenteredIconLabelDescriptionList"/>
    <dgm:cxn modelId="{A3CF4F9A-7CBE-A348-B907-E285799C0220}" type="presParOf" srcId="{3B706B49-8375-4159-BDE6-332561C731FB}" destId="{03772AE4-451E-446C-B055-F21223F1C3BE}" srcOrd="1" destOrd="0" presId="urn:microsoft.com/office/officeart/2018/5/layout/CenteredIconLabelDescriptionList"/>
    <dgm:cxn modelId="{05FA19FB-EC10-8C4D-8185-D126FA39E523}" type="presParOf" srcId="{3B706B49-8375-4159-BDE6-332561C731FB}" destId="{23E5CFEA-E0A9-4817-9890-51C1105273C1}" srcOrd="2" destOrd="0" presId="urn:microsoft.com/office/officeart/2018/5/layout/CenteredIconLabelDescriptionList"/>
    <dgm:cxn modelId="{3924F3B9-4F9E-7044-9334-44657115A430}" type="presParOf" srcId="{3B706B49-8375-4159-BDE6-332561C731FB}" destId="{FEA7F020-1A97-4584-84E3-F23A799660FB}" srcOrd="3" destOrd="0" presId="urn:microsoft.com/office/officeart/2018/5/layout/CenteredIconLabelDescriptionList"/>
    <dgm:cxn modelId="{3565BEBE-EBA5-9E4C-B65D-EA172CC71E0D}" type="presParOf" srcId="{3B706B49-8375-4159-BDE6-332561C731FB}" destId="{85B37913-4F89-416B-A63A-2CF744E807BE}" srcOrd="4" destOrd="0" presId="urn:microsoft.com/office/officeart/2018/5/layout/CenteredIconLabelDescriptionList"/>
    <dgm:cxn modelId="{585A7F18-8DB3-EB47-BDB6-8DECEF698127}" type="presParOf" srcId="{E0C5191F-EE97-4B49-9E4B-77960289FB41}" destId="{8AB8DE90-5C65-429D-BE73-91FF6BC62FCD}" srcOrd="5" destOrd="0" presId="urn:microsoft.com/office/officeart/2018/5/layout/CenteredIconLabelDescriptionList"/>
    <dgm:cxn modelId="{F1B816EA-49A8-334C-BCE7-AB0E682FCE1F}" type="presParOf" srcId="{E0C5191F-EE97-4B49-9E4B-77960289FB41}" destId="{4BC70EDC-0B39-4E41-BD4D-74062704132B}" srcOrd="6" destOrd="0" presId="urn:microsoft.com/office/officeart/2018/5/layout/CenteredIconLabelDescriptionList"/>
    <dgm:cxn modelId="{346EE0BB-D8DE-D546-9884-BE80C666709E}" type="presParOf" srcId="{4BC70EDC-0B39-4E41-BD4D-74062704132B}" destId="{15F506B1-C8C1-4684-AFFE-2BF902E87519}" srcOrd="0" destOrd="0" presId="urn:microsoft.com/office/officeart/2018/5/layout/CenteredIconLabelDescriptionList"/>
    <dgm:cxn modelId="{5EE083C3-399F-1849-A4F1-794A31A14D53}" type="presParOf" srcId="{4BC70EDC-0B39-4E41-BD4D-74062704132B}" destId="{4C5C56DE-D4B9-4E6C-B1D8-AA9CC62C035A}" srcOrd="1" destOrd="0" presId="urn:microsoft.com/office/officeart/2018/5/layout/CenteredIconLabelDescriptionList"/>
    <dgm:cxn modelId="{9D9E0305-D960-2D43-B512-4D852F3FF6E2}" type="presParOf" srcId="{4BC70EDC-0B39-4E41-BD4D-74062704132B}" destId="{E5008356-3BD5-484F-8DE3-C7A5EA59D055}" srcOrd="2" destOrd="0" presId="urn:microsoft.com/office/officeart/2018/5/layout/CenteredIconLabelDescriptionList"/>
    <dgm:cxn modelId="{B07D37DA-B674-5F4C-ABB3-9DA8ACC067D3}" type="presParOf" srcId="{4BC70EDC-0B39-4E41-BD4D-74062704132B}" destId="{45C129F6-66FB-41A6-A681-5FF939C16A5D}" srcOrd="3" destOrd="0" presId="urn:microsoft.com/office/officeart/2018/5/layout/CenteredIconLabelDescriptionList"/>
    <dgm:cxn modelId="{9C6829E6-028A-D743-85DA-73619D73551F}" type="presParOf" srcId="{4BC70EDC-0B39-4E41-BD4D-74062704132B}" destId="{4F5FA66E-5524-4E9C-9BF4-87B6996EE015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9A7E75-FF2B-4063-A8A5-A40414A1269B}" type="doc">
      <dgm:prSet loTypeId="urn:microsoft.com/office/officeart/2018/2/layout/IconLabelList" loCatId="icon" qsTypeId="urn:microsoft.com/office/officeart/2005/8/quickstyle/simple1" qsCatId="simple" csTypeId="urn:microsoft.com/office/officeart/2018/5/colors/Iconchunking_neutralbg_accent1_2" csCatId="accent1" phldr="1"/>
      <dgm:spPr/>
      <dgm:t>
        <a:bodyPr/>
        <a:lstStyle/>
        <a:p>
          <a:endParaRPr lang="en-US"/>
        </a:p>
      </dgm:t>
    </dgm:pt>
    <dgm:pt modelId="{996304F1-E6BA-4BDE-933C-2D4059C3EC4C}">
      <dgm:prSet custT="1"/>
      <dgm:spPr/>
      <dgm:t>
        <a:bodyPr/>
        <a:lstStyle/>
        <a:p>
          <a:r>
            <a:rPr lang="en-US" sz="2800" dirty="0"/>
            <a:t>Functional Coverage</a:t>
          </a:r>
        </a:p>
      </dgm:t>
    </dgm:pt>
    <dgm:pt modelId="{3A1CCE49-197B-4C1C-A817-7D26A734EDE9}" type="parTrans" cxnId="{0FA8608B-D23D-4819-A97C-8EA467A4D29B}">
      <dgm:prSet/>
      <dgm:spPr/>
      <dgm:t>
        <a:bodyPr/>
        <a:lstStyle/>
        <a:p>
          <a:endParaRPr lang="en-US" sz="2400"/>
        </a:p>
      </dgm:t>
    </dgm:pt>
    <dgm:pt modelId="{FBE9D76D-F9EF-4F7D-A794-59D6F458B58D}" type="sibTrans" cxnId="{0FA8608B-D23D-4819-A97C-8EA467A4D29B}">
      <dgm:prSet/>
      <dgm:spPr/>
      <dgm:t>
        <a:bodyPr/>
        <a:lstStyle/>
        <a:p>
          <a:endParaRPr lang="en-US" sz="2400"/>
        </a:p>
      </dgm:t>
    </dgm:pt>
    <dgm:pt modelId="{DD76A670-4E7E-40A5-B810-FA701ADD75FB}">
      <dgm:prSet custT="1"/>
      <dgm:spPr/>
      <dgm:t>
        <a:bodyPr/>
        <a:lstStyle/>
        <a:p>
          <a:r>
            <a:rPr lang="en-US" sz="2800" dirty="0"/>
            <a:t>Code Coverage</a:t>
          </a:r>
        </a:p>
      </dgm:t>
    </dgm:pt>
    <dgm:pt modelId="{F87BAEE1-23CD-41DE-A31A-6A36419DDAB3}" type="parTrans" cxnId="{4E25D4C6-9753-4489-8B5D-FA941911724B}">
      <dgm:prSet/>
      <dgm:spPr/>
      <dgm:t>
        <a:bodyPr/>
        <a:lstStyle/>
        <a:p>
          <a:endParaRPr lang="en-US" sz="2400"/>
        </a:p>
      </dgm:t>
    </dgm:pt>
    <dgm:pt modelId="{B717AF37-6568-4C11-BD5E-01190579E94E}" type="sibTrans" cxnId="{4E25D4C6-9753-4489-8B5D-FA941911724B}">
      <dgm:prSet/>
      <dgm:spPr/>
      <dgm:t>
        <a:bodyPr/>
        <a:lstStyle/>
        <a:p>
          <a:endParaRPr lang="en-US" sz="2400"/>
        </a:p>
      </dgm:t>
    </dgm:pt>
    <dgm:pt modelId="{3EBC464E-A021-47D9-B41F-F32315078C5A}">
      <dgm:prSet custT="1"/>
      <dgm:spPr/>
      <dgm:t>
        <a:bodyPr/>
        <a:lstStyle/>
        <a:p>
          <a:r>
            <a:rPr lang="en-US" sz="2800" dirty="0"/>
            <a:t>Toggle Coverage</a:t>
          </a:r>
        </a:p>
      </dgm:t>
    </dgm:pt>
    <dgm:pt modelId="{F1C708AC-6A0A-425E-8CDC-999A7B8A6346}" type="parTrans" cxnId="{063CCD1C-143C-44A2-9FF3-9A011F0CE6BD}">
      <dgm:prSet/>
      <dgm:spPr/>
      <dgm:t>
        <a:bodyPr/>
        <a:lstStyle/>
        <a:p>
          <a:endParaRPr lang="en-US" sz="2400"/>
        </a:p>
      </dgm:t>
    </dgm:pt>
    <dgm:pt modelId="{27949048-2DC8-40BD-A43F-4508A43A25B0}" type="sibTrans" cxnId="{063CCD1C-143C-44A2-9FF3-9A011F0CE6BD}">
      <dgm:prSet/>
      <dgm:spPr/>
      <dgm:t>
        <a:bodyPr/>
        <a:lstStyle/>
        <a:p>
          <a:endParaRPr lang="en-US" sz="2400"/>
        </a:p>
      </dgm:t>
    </dgm:pt>
    <dgm:pt modelId="{DFC9A55C-08AE-453C-9415-E934643F8ACE}">
      <dgm:prSet custT="1"/>
      <dgm:spPr/>
      <dgm:t>
        <a:bodyPr/>
        <a:lstStyle/>
        <a:p>
          <a:r>
            <a:rPr lang="en-US" sz="2800" dirty="0"/>
            <a:t>Statistical Coverage</a:t>
          </a:r>
        </a:p>
      </dgm:t>
    </dgm:pt>
    <dgm:pt modelId="{6CD87AD2-B40A-4106-9777-6C4109F7D7D7}" type="parTrans" cxnId="{F78CC219-82CA-42BA-914F-AC8781E06924}">
      <dgm:prSet/>
      <dgm:spPr/>
      <dgm:t>
        <a:bodyPr/>
        <a:lstStyle/>
        <a:p>
          <a:endParaRPr lang="en-US" sz="2400"/>
        </a:p>
      </dgm:t>
    </dgm:pt>
    <dgm:pt modelId="{6315F287-1EA3-4225-A21E-6140A1F16C44}" type="sibTrans" cxnId="{F78CC219-82CA-42BA-914F-AC8781E06924}">
      <dgm:prSet/>
      <dgm:spPr/>
      <dgm:t>
        <a:bodyPr/>
        <a:lstStyle/>
        <a:p>
          <a:endParaRPr lang="en-US" sz="2400"/>
        </a:p>
      </dgm:t>
    </dgm:pt>
    <dgm:pt modelId="{2B3CA852-9BC9-4570-914E-B76559DF416B}">
      <dgm:prSet custT="1"/>
      <dgm:spPr/>
      <dgm:t>
        <a:bodyPr/>
        <a:lstStyle/>
        <a:p>
          <a:r>
            <a:rPr lang="en-US" sz="2800" dirty="0"/>
            <a:t>Bug Trend</a:t>
          </a:r>
        </a:p>
      </dgm:t>
    </dgm:pt>
    <dgm:pt modelId="{647E191E-C504-4DB6-B20A-5836CCC49C46}" type="parTrans" cxnId="{5856ED56-F2E6-4103-898A-2559C92C2935}">
      <dgm:prSet/>
      <dgm:spPr/>
      <dgm:t>
        <a:bodyPr/>
        <a:lstStyle/>
        <a:p>
          <a:endParaRPr lang="en-US" sz="2400"/>
        </a:p>
      </dgm:t>
    </dgm:pt>
    <dgm:pt modelId="{77516BE6-824D-4E02-BEE3-ACD01BB8373C}" type="sibTrans" cxnId="{5856ED56-F2E6-4103-898A-2559C92C2935}">
      <dgm:prSet/>
      <dgm:spPr/>
      <dgm:t>
        <a:bodyPr/>
        <a:lstStyle/>
        <a:p>
          <a:endParaRPr lang="en-US" sz="2400"/>
        </a:p>
      </dgm:t>
    </dgm:pt>
    <dgm:pt modelId="{5958A90A-B3D2-4691-9AE0-14D1CC1A9193}" type="pres">
      <dgm:prSet presAssocID="{1A9A7E75-FF2B-4063-A8A5-A40414A1269B}" presName="root" presStyleCnt="0">
        <dgm:presLayoutVars>
          <dgm:dir/>
          <dgm:resizeHandles val="exact"/>
        </dgm:presLayoutVars>
      </dgm:prSet>
      <dgm:spPr/>
    </dgm:pt>
    <dgm:pt modelId="{2C51ED0E-BED1-4593-B551-65F2085D0818}" type="pres">
      <dgm:prSet presAssocID="{996304F1-E6BA-4BDE-933C-2D4059C3EC4C}" presName="compNode" presStyleCnt="0"/>
      <dgm:spPr/>
    </dgm:pt>
    <dgm:pt modelId="{25CEB926-07C1-421A-8764-AAE1C6A23020}" type="pres">
      <dgm:prSet presAssocID="{996304F1-E6BA-4BDE-933C-2D4059C3EC4C}" presName="iconRect" presStyleLbl="node1" presStyleIdx="0" presStyleCnt="5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llseye with solid fill"/>
        </a:ext>
      </dgm:extLst>
    </dgm:pt>
    <dgm:pt modelId="{60E87549-0EF6-4554-9D44-8D7AA364D1BB}" type="pres">
      <dgm:prSet presAssocID="{996304F1-E6BA-4BDE-933C-2D4059C3EC4C}" presName="spaceRect" presStyleCnt="0"/>
      <dgm:spPr/>
    </dgm:pt>
    <dgm:pt modelId="{CC1E4EC7-3C2F-4719-A352-09653266B410}" type="pres">
      <dgm:prSet presAssocID="{996304F1-E6BA-4BDE-933C-2D4059C3EC4C}" presName="textRect" presStyleLbl="revTx" presStyleIdx="0" presStyleCnt="5">
        <dgm:presLayoutVars>
          <dgm:chMax val="1"/>
          <dgm:chPref val="1"/>
        </dgm:presLayoutVars>
      </dgm:prSet>
      <dgm:spPr/>
    </dgm:pt>
    <dgm:pt modelId="{4DC09418-5BC5-48AF-B929-9DBACE27B7FC}" type="pres">
      <dgm:prSet presAssocID="{FBE9D76D-F9EF-4F7D-A794-59D6F458B58D}" presName="sibTrans" presStyleCnt="0"/>
      <dgm:spPr/>
    </dgm:pt>
    <dgm:pt modelId="{8B7D2900-25BD-4D9D-9F75-C7D2A5EFC03A}" type="pres">
      <dgm:prSet presAssocID="{DD76A670-4E7E-40A5-B810-FA701ADD75FB}" presName="compNode" presStyleCnt="0"/>
      <dgm:spPr/>
    </dgm:pt>
    <dgm:pt modelId="{4F824FBC-85B8-4A06-A499-9DAC8A93DE0B}" type="pres">
      <dgm:prSet presAssocID="{DD76A670-4E7E-40A5-B810-FA701ADD75FB}" presName="iconRect" presStyleLbl="node1" presStyleIdx="1" presStyleCnt="5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Document with solid fill"/>
        </a:ext>
      </dgm:extLst>
    </dgm:pt>
    <dgm:pt modelId="{1E29ABF4-E350-4043-8053-16731CA9B217}" type="pres">
      <dgm:prSet presAssocID="{DD76A670-4E7E-40A5-B810-FA701ADD75FB}" presName="spaceRect" presStyleCnt="0"/>
      <dgm:spPr/>
    </dgm:pt>
    <dgm:pt modelId="{6312B667-1FAB-47AB-9F5F-C2CB6415C101}" type="pres">
      <dgm:prSet presAssocID="{DD76A670-4E7E-40A5-B810-FA701ADD75FB}" presName="textRect" presStyleLbl="revTx" presStyleIdx="1" presStyleCnt="5">
        <dgm:presLayoutVars>
          <dgm:chMax val="1"/>
          <dgm:chPref val="1"/>
        </dgm:presLayoutVars>
      </dgm:prSet>
      <dgm:spPr/>
    </dgm:pt>
    <dgm:pt modelId="{C6A7D902-A69E-41E6-8A95-202DFD1DBC55}" type="pres">
      <dgm:prSet presAssocID="{B717AF37-6568-4C11-BD5E-01190579E94E}" presName="sibTrans" presStyleCnt="0"/>
      <dgm:spPr/>
    </dgm:pt>
    <dgm:pt modelId="{D0A77CDE-C147-4C07-BEBB-6A6518F9DB9C}" type="pres">
      <dgm:prSet presAssocID="{3EBC464E-A021-47D9-B41F-F32315078C5A}" presName="compNode" presStyleCnt="0"/>
      <dgm:spPr/>
    </dgm:pt>
    <dgm:pt modelId="{0B8D7A43-76CB-4153-BD4D-08A4D2326694}" type="pres">
      <dgm:prSet presAssocID="{3EBC464E-A021-47D9-B41F-F32315078C5A}" presName="iconRect" presStyleLbl="node1" presStyleIdx="2" presStyleCnt="5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Toggle with solid fill"/>
        </a:ext>
      </dgm:extLst>
    </dgm:pt>
    <dgm:pt modelId="{380C1B47-F787-47CB-8669-D18B0C3F18B9}" type="pres">
      <dgm:prSet presAssocID="{3EBC464E-A021-47D9-B41F-F32315078C5A}" presName="spaceRect" presStyleCnt="0"/>
      <dgm:spPr/>
    </dgm:pt>
    <dgm:pt modelId="{F3C7BE01-6ECC-495C-9191-B73DB6E4AF20}" type="pres">
      <dgm:prSet presAssocID="{3EBC464E-A021-47D9-B41F-F32315078C5A}" presName="textRect" presStyleLbl="revTx" presStyleIdx="2" presStyleCnt="5">
        <dgm:presLayoutVars>
          <dgm:chMax val="1"/>
          <dgm:chPref val="1"/>
        </dgm:presLayoutVars>
      </dgm:prSet>
      <dgm:spPr/>
    </dgm:pt>
    <dgm:pt modelId="{C6989AFF-BC57-4235-BF48-B02DF4AD3119}" type="pres">
      <dgm:prSet presAssocID="{27949048-2DC8-40BD-A43F-4508A43A25B0}" presName="sibTrans" presStyleCnt="0"/>
      <dgm:spPr/>
    </dgm:pt>
    <dgm:pt modelId="{91AF57E4-1962-4105-A7A1-74D9B9349EC8}" type="pres">
      <dgm:prSet presAssocID="{DFC9A55C-08AE-453C-9415-E934643F8ACE}" presName="compNode" presStyleCnt="0"/>
      <dgm:spPr/>
    </dgm:pt>
    <dgm:pt modelId="{C57C47B4-917B-49B0-BDFA-AF90B640DFE3}" type="pres">
      <dgm:prSet presAssocID="{DFC9A55C-08AE-453C-9415-E934643F8ACE}" presName="iconRect" presStyleLbl="node1" presStyleIdx="3" presStyleCnt="5"/>
      <dgm:spPr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ar chart"/>
        </a:ext>
      </dgm:extLst>
    </dgm:pt>
    <dgm:pt modelId="{AEEE91D1-128E-45E0-A4AD-9C1043DA8634}" type="pres">
      <dgm:prSet presAssocID="{DFC9A55C-08AE-453C-9415-E934643F8ACE}" presName="spaceRect" presStyleCnt="0"/>
      <dgm:spPr/>
    </dgm:pt>
    <dgm:pt modelId="{0E691138-654A-40C3-AC43-41BEE97FAFC9}" type="pres">
      <dgm:prSet presAssocID="{DFC9A55C-08AE-453C-9415-E934643F8ACE}" presName="textRect" presStyleLbl="revTx" presStyleIdx="3" presStyleCnt="5">
        <dgm:presLayoutVars>
          <dgm:chMax val="1"/>
          <dgm:chPref val="1"/>
        </dgm:presLayoutVars>
      </dgm:prSet>
      <dgm:spPr/>
    </dgm:pt>
    <dgm:pt modelId="{377D2993-8287-482A-90AD-6C9148F77ADA}" type="pres">
      <dgm:prSet presAssocID="{6315F287-1EA3-4225-A21E-6140A1F16C44}" presName="sibTrans" presStyleCnt="0"/>
      <dgm:spPr/>
    </dgm:pt>
    <dgm:pt modelId="{3D3B2528-7C76-463D-B1A5-FB594EF12FDC}" type="pres">
      <dgm:prSet presAssocID="{2B3CA852-9BC9-4570-914E-B76559DF416B}" presName="compNode" presStyleCnt="0"/>
      <dgm:spPr/>
    </dgm:pt>
    <dgm:pt modelId="{CA904465-3EF6-44EC-85EC-D9DE1F78B92D}" type="pres">
      <dgm:prSet presAssocID="{2B3CA852-9BC9-4570-914E-B76559DF416B}" presName="iconRect" presStyleLbl="node1" presStyleIdx="4" presStyleCnt="5"/>
      <dgm:spPr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g"/>
        </a:ext>
      </dgm:extLst>
    </dgm:pt>
    <dgm:pt modelId="{49C6E18E-01DB-4A2E-996D-9F4239B9EEE4}" type="pres">
      <dgm:prSet presAssocID="{2B3CA852-9BC9-4570-914E-B76559DF416B}" presName="spaceRect" presStyleCnt="0"/>
      <dgm:spPr/>
    </dgm:pt>
    <dgm:pt modelId="{96891967-F8CF-4A65-8123-D342B5B7B32F}" type="pres">
      <dgm:prSet presAssocID="{2B3CA852-9BC9-4570-914E-B76559DF416B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A57D4803-C039-46AD-A666-11E2298173CD}" type="presOf" srcId="{DFC9A55C-08AE-453C-9415-E934643F8ACE}" destId="{0E691138-654A-40C3-AC43-41BEE97FAFC9}" srcOrd="0" destOrd="0" presId="urn:microsoft.com/office/officeart/2018/2/layout/IconLabelList"/>
    <dgm:cxn modelId="{F78CC219-82CA-42BA-914F-AC8781E06924}" srcId="{1A9A7E75-FF2B-4063-A8A5-A40414A1269B}" destId="{DFC9A55C-08AE-453C-9415-E934643F8ACE}" srcOrd="3" destOrd="0" parTransId="{6CD87AD2-B40A-4106-9777-6C4109F7D7D7}" sibTransId="{6315F287-1EA3-4225-A21E-6140A1F16C44}"/>
    <dgm:cxn modelId="{063CCD1C-143C-44A2-9FF3-9A011F0CE6BD}" srcId="{1A9A7E75-FF2B-4063-A8A5-A40414A1269B}" destId="{3EBC464E-A021-47D9-B41F-F32315078C5A}" srcOrd="2" destOrd="0" parTransId="{F1C708AC-6A0A-425E-8CDC-999A7B8A6346}" sibTransId="{27949048-2DC8-40BD-A43F-4508A43A25B0}"/>
    <dgm:cxn modelId="{2889AD1E-7E1A-44DD-B35E-69DAE1F3D79A}" type="presOf" srcId="{3EBC464E-A021-47D9-B41F-F32315078C5A}" destId="{F3C7BE01-6ECC-495C-9191-B73DB6E4AF20}" srcOrd="0" destOrd="0" presId="urn:microsoft.com/office/officeart/2018/2/layout/IconLabelList"/>
    <dgm:cxn modelId="{0F0D2A4D-11EC-451D-8359-EB34868FD11A}" type="presOf" srcId="{2B3CA852-9BC9-4570-914E-B76559DF416B}" destId="{96891967-F8CF-4A65-8123-D342B5B7B32F}" srcOrd="0" destOrd="0" presId="urn:microsoft.com/office/officeart/2018/2/layout/IconLabelList"/>
    <dgm:cxn modelId="{5856ED56-F2E6-4103-898A-2559C92C2935}" srcId="{1A9A7E75-FF2B-4063-A8A5-A40414A1269B}" destId="{2B3CA852-9BC9-4570-914E-B76559DF416B}" srcOrd="4" destOrd="0" parTransId="{647E191E-C504-4DB6-B20A-5836CCC49C46}" sibTransId="{77516BE6-824D-4E02-BEE3-ACD01BB8373C}"/>
    <dgm:cxn modelId="{4DA7A167-DC81-4644-B026-3432F0C04649}" type="presOf" srcId="{996304F1-E6BA-4BDE-933C-2D4059C3EC4C}" destId="{CC1E4EC7-3C2F-4719-A352-09653266B410}" srcOrd="0" destOrd="0" presId="urn:microsoft.com/office/officeart/2018/2/layout/IconLabelList"/>
    <dgm:cxn modelId="{ABAC7181-330F-4275-A0E2-545641383189}" type="presOf" srcId="{DD76A670-4E7E-40A5-B810-FA701ADD75FB}" destId="{6312B667-1FAB-47AB-9F5F-C2CB6415C101}" srcOrd="0" destOrd="0" presId="urn:microsoft.com/office/officeart/2018/2/layout/IconLabelList"/>
    <dgm:cxn modelId="{0FA8608B-D23D-4819-A97C-8EA467A4D29B}" srcId="{1A9A7E75-FF2B-4063-A8A5-A40414A1269B}" destId="{996304F1-E6BA-4BDE-933C-2D4059C3EC4C}" srcOrd="0" destOrd="0" parTransId="{3A1CCE49-197B-4C1C-A817-7D26A734EDE9}" sibTransId="{FBE9D76D-F9EF-4F7D-A794-59D6F458B58D}"/>
    <dgm:cxn modelId="{B920E8A6-1DFD-475F-9298-918A3E1FB308}" type="presOf" srcId="{1A9A7E75-FF2B-4063-A8A5-A40414A1269B}" destId="{5958A90A-B3D2-4691-9AE0-14D1CC1A9193}" srcOrd="0" destOrd="0" presId="urn:microsoft.com/office/officeart/2018/2/layout/IconLabelList"/>
    <dgm:cxn modelId="{4E25D4C6-9753-4489-8B5D-FA941911724B}" srcId="{1A9A7E75-FF2B-4063-A8A5-A40414A1269B}" destId="{DD76A670-4E7E-40A5-B810-FA701ADD75FB}" srcOrd="1" destOrd="0" parTransId="{F87BAEE1-23CD-41DE-A31A-6A36419DDAB3}" sibTransId="{B717AF37-6568-4C11-BD5E-01190579E94E}"/>
    <dgm:cxn modelId="{CF2CA3B2-CF02-490D-8351-F9CAAAF11B16}" type="presParOf" srcId="{5958A90A-B3D2-4691-9AE0-14D1CC1A9193}" destId="{2C51ED0E-BED1-4593-B551-65F2085D0818}" srcOrd="0" destOrd="0" presId="urn:microsoft.com/office/officeart/2018/2/layout/IconLabelList"/>
    <dgm:cxn modelId="{66AA0188-4712-43AE-A562-173EE349E4C8}" type="presParOf" srcId="{2C51ED0E-BED1-4593-B551-65F2085D0818}" destId="{25CEB926-07C1-421A-8764-AAE1C6A23020}" srcOrd="0" destOrd="0" presId="urn:microsoft.com/office/officeart/2018/2/layout/IconLabelList"/>
    <dgm:cxn modelId="{77578732-5360-425C-B20D-6E178EC63C83}" type="presParOf" srcId="{2C51ED0E-BED1-4593-B551-65F2085D0818}" destId="{60E87549-0EF6-4554-9D44-8D7AA364D1BB}" srcOrd="1" destOrd="0" presId="urn:microsoft.com/office/officeart/2018/2/layout/IconLabelList"/>
    <dgm:cxn modelId="{404BEF5F-9846-4426-AED5-45639A3CE912}" type="presParOf" srcId="{2C51ED0E-BED1-4593-B551-65F2085D0818}" destId="{CC1E4EC7-3C2F-4719-A352-09653266B410}" srcOrd="2" destOrd="0" presId="urn:microsoft.com/office/officeart/2018/2/layout/IconLabelList"/>
    <dgm:cxn modelId="{9C01A8DC-F23E-41C7-8F39-A8AF597993FB}" type="presParOf" srcId="{5958A90A-B3D2-4691-9AE0-14D1CC1A9193}" destId="{4DC09418-5BC5-48AF-B929-9DBACE27B7FC}" srcOrd="1" destOrd="0" presId="urn:microsoft.com/office/officeart/2018/2/layout/IconLabelList"/>
    <dgm:cxn modelId="{04BA46DD-27A2-47C2-8CE1-12F0CBD649F2}" type="presParOf" srcId="{5958A90A-B3D2-4691-9AE0-14D1CC1A9193}" destId="{8B7D2900-25BD-4D9D-9F75-C7D2A5EFC03A}" srcOrd="2" destOrd="0" presId="urn:microsoft.com/office/officeart/2018/2/layout/IconLabelList"/>
    <dgm:cxn modelId="{A721F87F-4FF8-4711-B946-F87524F855B6}" type="presParOf" srcId="{8B7D2900-25BD-4D9D-9F75-C7D2A5EFC03A}" destId="{4F824FBC-85B8-4A06-A499-9DAC8A93DE0B}" srcOrd="0" destOrd="0" presId="urn:microsoft.com/office/officeart/2018/2/layout/IconLabelList"/>
    <dgm:cxn modelId="{60FE5570-51FD-402C-8A0F-94B7065445C0}" type="presParOf" srcId="{8B7D2900-25BD-4D9D-9F75-C7D2A5EFC03A}" destId="{1E29ABF4-E350-4043-8053-16731CA9B217}" srcOrd="1" destOrd="0" presId="urn:microsoft.com/office/officeart/2018/2/layout/IconLabelList"/>
    <dgm:cxn modelId="{80656AD6-B60F-4536-B1FC-D3753861019F}" type="presParOf" srcId="{8B7D2900-25BD-4D9D-9F75-C7D2A5EFC03A}" destId="{6312B667-1FAB-47AB-9F5F-C2CB6415C101}" srcOrd="2" destOrd="0" presId="urn:microsoft.com/office/officeart/2018/2/layout/IconLabelList"/>
    <dgm:cxn modelId="{F55CA90E-0B92-4CEC-8240-EFB5D9781E88}" type="presParOf" srcId="{5958A90A-B3D2-4691-9AE0-14D1CC1A9193}" destId="{C6A7D902-A69E-41E6-8A95-202DFD1DBC55}" srcOrd="3" destOrd="0" presId="urn:microsoft.com/office/officeart/2018/2/layout/IconLabelList"/>
    <dgm:cxn modelId="{B528ECEF-137D-46DB-9331-F42388ECB7CE}" type="presParOf" srcId="{5958A90A-B3D2-4691-9AE0-14D1CC1A9193}" destId="{D0A77CDE-C147-4C07-BEBB-6A6518F9DB9C}" srcOrd="4" destOrd="0" presId="urn:microsoft.com/office/officeart/2018/2/layout/IconLabelList"/>
    <dgm:cxn modelId="{22A7B9B8-B1EF-4BB2-BE33-EE6DE9C5F9A7}" type="presParOf" srcId="{D0A77CDE-C147-4C07-BEBB-6A6518F9DB9C}" destId="{0B8D7A43-76CB-4153-BD4D-08A4D2326694}" srcOrd="0" destOrd="0" presId="urn:microsoft.com/office/officeart/2018/2/layout/IconLabelList"/>
    <dgm:cxn modelId="{FA4FE26B-E14D-46A4-91A6-A8883AE3104B}" type="presParOf" srcId="{D0A77CDE-C147-4C07-BEBB-6A6518F9DB9C}" destId="{380C1B47-F787-47CB-8669-D18B0C3F18B9}" srcOrd="1" destOrd="0" presId="urn:microsoft.com/office/officeart/2018/2/layout/IconLabelList"/>
    <dgm:cxn modelId="{E1CA2070-74C7-4CBA-B147-0F23E6522BCE}" type="presParOf" srcId="{D0A77CDE-C147-4C07-BEBB-6A6518F9DB9C}" destId="{F3C7BE01-6ECC-495C-9191-B73DB6E4AF20}" srcOrd="2" destOrd="0" presId="urn:microsoft.com/office/officeart/2018/2/layout/IconLabelList"/>
    <dgm:cxn modelId="{1BF9585F-7DE7-481B-82EE-395B9247CB45}" type="presParOf" srcId="{5958A90A-B3D2-4691-9AE0-14D1CC1A9193}" destId="{C6989AFF-BC57-4235-BF48-B02DF4AD3119}" srcOrd="5" destOrd="0" presId="urn:microsoft.com/office/officeart/2018/2/layout/IconLabelList"/>
    <dgm:cxn modelId="{5CD9A843-9CF8-4BB4-9A43-1C08E53D1453}" type="presParOf" srcId="{5958A90A-B3D2-4691-9AE0-14D1CC1A9193}" destId="{91AF57E4-1962-4105-A7A1-74D9B9349EC8}" srcOrd="6" destOrd="0" presId="urn:microsoft.com/office/officeart/2018/2/layout/IconLabelList"/>
    <dgm:cxn modelId="{4647CD35-79D4-48BB-96EA-8A9D13601772}" type="presParOf" srcId="{91AF57E4-1962-4105-A7A1-74D9B9349EC8}" destId="{C57C47B4-917B-49B0-BDFA-AF90B640DFE3}" srcOrd="0" destOrd="0" presId="urn:microsoft.com/office/officeart/2018/2/layout/IconLabelList"/>
    <dgm:cxn modelId="{1E8C53D1-DCB7-41B7-AC7E-E678D641C7B2}" type="presParOf" srcId="{91AF57E4-1962-4105-A7A1-74D9B9349EC8}" destId="{AEEE91D1-128E-45E0-A4AD-9C1043DA8634}" srcOrd="1" destOrd="0" presId="urn:microsoft.com/office/officeart/2018/2/layout/IconLabelList"/>
    <dgm:cxn modelId="{B7E4DE8F-359A-4900-984A-F38CB22A5D79}" type="presParOf" srcId="{91AF57E4-1962-4105-A7A1-74D9B9349EC8}" destId="{0E691138-654A-40C3-AC43-41BEE97FAFC9}" srcOrd="2" destOrd="0" presId="urn:microsoft.com/office/officeart/2018/2/layout/IconLabelList"/>
    <dgm:cxn modelId="{BBAA5503-99DD-4DD1-92B4-9BB66D66FA8C}" type="presParOf" srcId="{5958A90A-B3D2-4691-9AE0-14D1CC1A9193}" destId="{377D2993-8287-482A-90AD-6C9148F77ADA}" srcOrd="7" destOrd="0" presId="urn:microsoft.com/office/officeart/2018/2/layout/IconLabelList"/>
    <dgm:cxn modelId="{D0936F20-5755-4C94-A9CA-9D295B29DEF3}" type="presParOf" srcId="{5958A90A-B3D2-4691-9AE0-14D1CC1A9193}" destId="{3D3B2528-7C76-463D-B1A5-FB594EF12FDC}" srcOrd="8" destOrd="0" presId="urn:microsoft.com/office/officeart/2018/2/layout/IconLabelList"/>
    <dgm:cxn modelId="{153AF555-3C7A-44FE-902A-7F4F8F6317F0}" type="presParOf" srcId="{3D3B2528-7C76-463D-B1A5-FB594EF12FDC}" destId="{CA904465-3EF6-44EC-85EC-D9DE1F78B92D}" srcOrd="0" destOrd="0" presId="urn:microsoft.com/office/officeart/2018/2/layout/IconLabelList"/>
    <dgm:cxn modelId="{C5D992FA-EBC5-4786-A512-617C9ABFC1EB}" type="presParOf" srcId="{3D3B2528-7C76-463D-B1A5-FB594EF12FDC}" destId="{49C6E18E-01DB-4A2E-996D-9F4239B9EEE4}" srcOrd="1" destOrd="0" presId="urn:microsoft.com/office/officeart/2018/2/layout/IconLabelList"/>
    <dgm:cxn modelId="{A4662CF2-5904-421A-8700-CCF016DADEF8}" type="presParOf" srcId="{3D3B2528-7C76-463D-B1A5-FB594EF12FDC}" destId="{96891967-F8CF-4A65-8123-D342B5B7B32F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222AF0-6F19-4268-91AC-63C33AF09C9B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icontext_colorful1" csCatId="colorful" phldr="1"/>
      <dgm:spPr/>
      <dgm:t>
        <a:bodyPr/>
        <a:lstStyle/>
        <a:p>
          <a:endParaRPr lang="en-US"/>
        </a:p>
      </dgm:t>
    </dgm:pt>
    <dgm:pt modelId="{F23D00A0-9947-4CA4-B411-4E259625110B}">
      <dgm:prSet/>
      <dgm:spPr/>
      <dgm:t>
        <a:bodyPr/>
        <a:lstStyle/>
        <a:p>
          <a:r>
            <a:rPr lang="en-GB" dirty="0"/>
            <a:t>As </a:t>
          </a:r>
          <a:r>
            <a:rPr lang="en-GB" b="1" dirty="0"/>
            <a:t>designs grow more complex</a:t>
          </a:r>
          <a:r>
            <a:rPr lang="en-GB" dirty="0"/>
            <a:t>, the key isn't just writing more tests. </a:t>
          </a:r>
          <a:endParaRPr lang="en-US" dirty="0"/>
        </a:p>
      </dgm:t>
    </dgm:pt>
    <dgm:pt modelId="{5B33FB43-1053-4145-8021-963B2AA2FA94}" type="parTrans" cxnId="{03645F74-8C07-44EC-AD9C-D1C94086E3AE}">
      <dgm:prSet/>
      <dgm:spPr/>
      <dgm:t>
        <a:bodyPr/>
        <a:lstStyle/>
        <a:p>
          <a:endParaRPr lang="en-US"/>
        </a:p>
      </dgm:t>
    </dgm:pt>
    <dgm:pt modelId="{323D95C1-A241-4F04-87CC-78AABFEB0E9E}" type="sibTrans" cxnId="{03645F74-8C07-44EC-AD9C-D1C94086E3AE}">
      <dgm:prSet/>
      <dgm:spPr/>
      <dgm:t>
        <a:bodyPr/>
        <a:lstStyle/>
        <a:p>
          <a:endParaRPr lang="en-US"/>
        </a:p>
      </dgm:t>
    </dgm:pt>
    <dgm:pt modelId="{69CA63C2-C77E-4330-81AC-84997D01ED27}">
      <dgm:prSet/>
      <dgm:spPr/>
      <dgm:t>
        <a:bodyPr/>
        <a:lstStyle/>
        <a:p>
          <a:r>
            <a:rPr lang="en-GB" dirty="0"/>
            <a:t>“</a:t>
          </a:r>
          <a:r>
            <a:rPr lang="en-GB" b="1" dirty="0"/>
            <a:t>Specs will always evolve</a:t>
          </a:r>
          <a:r>
            <a:rPr lang="en-GB" dirty="0"/>
            <a:t>, don’t panic and be ready for that.”</a:t>
          </a:r>
          <a:endParaRPr lang="en-US" dirty="0"/>
        </a:p>
      </dgm:t>
    </dgm:pt>
    <dgm:pt modelId="{5A5D2E47-62C7-403C-9BEC-CB08ED8AF1C5}" type="parTrans" cxnId="{3D0537B7-5842-47A9-ABB3-1D8C90792F9C}">
      <dgm:prSet/>
      <dgm:spPr/>
      <dgm:t>
        <a:bodyPr/>
        <a:lstStyle/>
        <a:p>
          <a:endParaRPr lang="en-US"/>
        </a:p>
      </dgm:t>
    </dgm:pt>
    <dgm:pt modelId="{E16B167E-BA09-4DCE-AA32-A250EEB6847E}" type="sibTrans" cxnId="{3D0537B7-5842-47A9-ABB3-1D8C90792F9C}">
      <dgm:prSet/>
      <dgm:spPr/>
      <dgm:t>
        <a:bodyPr/>
        <a:lstStyle/>
        <a:p>
          <a:endParaRPr lang="en-US"/>
        </a:p>
      </dgm:t>
    </dgm:pt>
    <dgm:pt modelId="{581A9933-8D65-47F2-BA4B-5E10405DCFF2}">
      <dgm:prSet/>
      <dgm:spPr/>
      <dgm:t>
        <a:bodyPr/>
        <a:lstStyle/>
        <a:p>
          <a:r>
            <a:rPr lang="en-GB" dirty="0"/>
            <a:t>"</a:t>
          </a:r>
          <a:r>
            <a:rPr lang="en-GB" b="1" dirty="0"/>
            <a:t>Verification closure</a:t>
          </a:r>
          <a:r>
            <a:rPr lang="en-GB" dirty="0"/>
            <a:t> isn’t just about hitting 100% coverage - it’s about being able to </a:t>
          </a:r>
          <a:r>
            <a:rPr lang="en-GB" b="1" dirty="0"/>
            <a:t>justify why you’re done</a:t>
          </a:r>
          <a:r>
            <a:rPr lang="en-GB" dirty="0"/>
            <a:t>"</a:t>
          </a:r>
          <a:endParaRPr lang="en-US" dirty="0"/>
        </a:p>
      </dgm:t>
    </dgm:pt>
    <dgm:pt modelId="{774F15A9-8376-4ECC-9BAB-33DCBA91154B}" type="parTrans" cxnId="{DC4B3BB3-146B-4F42-B690-3AC8CE1B06D3}">
      <dgm:prSet/>
      <dgm:spPr/>
      <dgm:t>
        <a:bodyPr/>
        <a:lstStyle/>
        <a:p>
          <a:endParaRPr lang="en-US"/>
        </a:p>
      </dgm:t>
    </dgm:pt>
    <dgm:pt modelId="{E52A71FC-984C-4F29-A742-50D6AA21DCCC}" type="sibTrans" cxnId="{DC4B3BB3-146B-4F42-B690-3AC8CE1B06D3}">
      <dgm:prSet/>
      <dgm:spPr/>
      <dgm:t>
        <a:bodyPr/>
        <a:lstStyle/>
        <a:p>
          <a:endParaRPr lang="en-US"/>
        </a:p>
      </dgm:t>
    </dgm:pt>
    <dgm:pt modelId="{E5F1331B-13C7-4AB5-8B68-D9F697BB866D}" type="pres">
      <dgm:prSet presAssocID="{73222AF0-6F19-4268-91AC-63C33AF09C9B}" presName="root" presStyleCnt="0">
        <dgm:presLayoutVars>
          <dgm:dir/>
          <dgm:resizeHandles val="exact"/>
        </dgm:presLayoutVars>
      </dgm:prSet>
      <dgm:spPr/>
    </dgm:pt>
    <dgm:pt modelId="{299328B0-932E-484B-B3E1-F6FA3BD19738}" type="pres">
      <dgm:prSet presAssocID="{F23D00A0-9947-4CA4-B411-4E259625110B}" presName="compNode" presStyleCnt="0"/>
      <dgm:spPr/>
    </dgm:pt>
    <dgm:pt modelId="{A0D3D1F2-EA31-4C84-923F-44EE1A4D11E3}" type="pres">
      <dgm:prSet presAssocID="{F23D00A0-9947-4CA4-B411-4E259625110B}" presName="bgRect" presStyleLbl="bgShp" presStyleIdx="0" presStyleCnt="3" custLinFactX="27584" custLinFactNeighborX="100000" custLinFactNeighborY="-70130"/>
      <dgm:spPr/>
    </dgm:pt>
    <dgm:pt modelId="{23CB9DE9-3F91-42A1-851D-CE135F2ABADA}" type="pres">
      <dgm:prSet presAssocID="{F23D00A0-9947-4CA4-B411-4E259625110B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rane with solid fill"/>
        </a:ext>
      </dgm:extLst>
    </dgm:pt>
    <dgm:pt modelId="{46DD54CD-F7B5-43D6-B603-B5B04CE8F1E8}" type="pres">
      <dgm:prSet presAssocID="{F23D00A0-9947-4CA4-B411-4E259625110B}" presName="spaceRect" presStyleCnt="0"/>
      <dgm:spPr/>
    </dgm:pt>
    <dgm:pt modelId="{C820A510-C81E-444B-B469-F6FBF676D1D8}" type="pres">
      <dgm:prSet presAssocID="{F23D00A0-9947-4CA4-B411-4E259625110B}" presName="parTx" presStyleLbl="revTx" presStyleIdx="0" presStyleCnt="3">
        <dgm:presLayoutVars>
          <dgm:chMax val="0"/>
          <dgm:chPref val="0"/>
        </dgm:presLayoutVars>
      </dgm:prSet>
      <dgm:spPr/>
    </dgm:pt>
    <dgm:pt modelId="{62D94E05-DBB7-4DF8-A7D1-5F25999C7C6F}" type="pres">
      <dgm:prSet presAssocID="{323D95C1-A241-4F04-87CC-78AABFEB0E9E}" presName="sibTrans" presStyleCnt="0"/>
      <dgm:spPr/>
    </dgm:pt>
    <dgm:pt modelId="{2E8AFB70-7C5F-4CE9-86C5-C26FD6DE5CF5}" type="pres">
      <dgm:prSet presAssocID="{69CA63C2-C77E-4330-81AC-84997D01ED27}" presName="compNode" presStyleCnt="0"/>
      <dgm:spPr/>
    </dgm:pt>
    <dgm:pt modelId="{10F7A042-2B41-4D8E-8365-29BA3815088A}" type="pres">
      <dgm:prSet presAssocID="{69CA63C2-C77E-4330-81AC-84997D01ED27}" presName="bgRect" presStyleLbl="bgShp" presStyleIdx="1" presStyleCnt="3"/>
      <dgm:spPr/>
    </dgm:pt>
    <dgm:pt modelId="{274F35BC-680C-4AB6-A1B0-C3F80B3BC7D2}" type="pres">
      <dgm:prSet presAssocID="{69CA63C2-C77E-4330-81AC-84997D01ED27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eeting with solid fill"/>
        </a:ext>
      </dgm:extLst>
    </dgm:pt>
    <dgm:pt modelId="{B3CE8FDC-9D02-4BC1-B697-92BCCC11CAF1}" type="pres">
      <dgm:prSet presAssocID="{69CA63C2-C77E-4330-81AC-84997D01ED27}" presName="spaceRect" presStyleCnt="0"/>
      <dgm:spPr/>
    </dgm:pt>
    <dgm:pt modelId="{9CA3406D-EE87-4EDA-8BB1-B50F47E5D5AD}" type="pres">
      <dgm:prSet presAssocID="{69CA63C2-C77E-4330-81AC-84997D01ED27}" presName="parTx" presStyleLbl="revTx" presStyleIdx="1" presStyleCnt="3">
        <dgm:presLayoutVars>
          <dgm:chMax val="0"/>
          <dgm:chPref val="0"/>
        </dgm:presLayoutVars>
      </dgm:prSet>
      <dgm:spPr/>
    </dgm:pt>
    <dgm:pt modelId="{8D18C4D1-E6DB-49FC-9349-6653F435E233}" type="pres">
      <dgm:prSet presAssocID="{E16B167E-BA09-4DCE-AA32-A250EEB6847E}" presName="sibTrans" presStyleCnt="0"/>
      <dgm:spPr/>
    </dgm:pt>
    <dgm:pt modelId="{3D60BD65-7986-4F34-8F0B-CD4C37AA9403}" type="pres">
      <dgm:prSet presAssocID="{581A9933-8D65-47F2-BA4B-5E10405DCFF2}" presName="compNode" presStyleCnt="0"/>
      <dgm:spPr/>
    </dgm:pt>
    <dgm:pt modelId="{194CF789-4D74-41F6-A670-BFC13290CC9F}" type="pres">
      <dgm:prSet presAssocID="{581A9933-8D65-47F2-BA4B-5E10405DCFF2}" presName="bgRect" presStyleLbl="bgShp" presStyleIdx="2" presStyleCnt="3"/>
      <dgm:spPr/>
    </dgm:pt>
    <dgm:pt modelId="{DD588078-3AD9-4D28-9816-0D5D9801DF38}" type="pres">
      <dgm:prSet presAssocID="{581A9933-8D65-47F2-BA4B-5E10405DCFF2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Bug under magnifying glass with solid fill"/>
        </a:ext>
      </dgm:extLst>
    </dgm:pt>
    <dgm:pt modelId="{7119EBCE-A608-4AF2-9EDA-F474F667FDA8}" type="pres">
      <dgm:prSet presAssocID="{581A9933-8D65-47F2-BA4B-5E10405DCFF2}" presName="spaceRect" presStyleCnt="0"/>
      <dgm:spPr/>
    </dgm:pt>
    <dgm:pt modelId="{7196F656-70AE-42A2-BC21-3FEC1486B10D}" type="pres">
      <dgm:prSet presAssocID="{581A9933-8D65-47F2-BA4B-5E10405DCFF2}" presName="parTx" presStyleLbl="revTx" presStyleIdx="2" presStyleCnt="3">
        <dgm:presLayoutVars>
          <dgm:chMax val="0"/>
          <dgm:chPref val="0"/>
        </dgm:presLayoutVars>
      </dgm:prSet>
      <dgm:spPr/>
    </dgm:pt>
  </dgm:ptLst>
  <dgm:cxnLst>
    <dgm:cxn modelId="{F1973427-2BEA-4BB6-8F0F-773DCCEBDDE1}" type="presOf" srcId="{581A9933-8D65-47F2-BA4B-5E10405DCFF2}" destId="{7196F656-70AE-42A2-BC21-3FEC1486B10D}" srcOrd="0" destOrd="0" presId="urn:microsoft.com/office/officeart/2018/2/layout/IconVerticalSolidList"/>
    <dgm:cxn modelId="{27AE1868-1682-4B58-9AD8-46F9BA88F485}" type="presOf" srcId="{F23D00A0-9947-4CA4-B411-4E259625110B}" destId="{C820A510-C81E-444B-B469-F6FBF676D1D8}" srcOrd="0" destOrd="0" presId="urn:microsoft.com/office/officeart/2018/2/layout/IconVerticalSolidList"/>
    <dgm:cxn modelId="{5D57756A-94A1-4B73-83F7-820D779C0AB4}" type="presOf" srcId="{73222AF0-6F19-4268-91AC-63C33AF09C9B}" destId="{E5F1331B-13C7-4AB5-8B68-D9F697BB866D}" srcOrd="0" destOrd="0" presId="urn:microsoft.com/office/officeart/2018/2/layout/IconVerticalSolidList"/>
    <dgm:cxn modelId="{03645F74-8C07-44EC-AD9C-D1C94086E3AE}" srcId="{73222AF0-6F19-4268-91AC-63C33AF09C9B}" destId="{F23D00A0-9947-4CA4-B411-4E259625110B}" srcOrd="0" destOrd="0" parTransId="{5B33FB43-1053-4145-8021-963B2AA2FA94}" sibTransId="{323D95C1-A241-4F04-87CC-78AABFEB0E9E}"/>
    <dgm:cxn modelId="{DC4B3BB3-146B-4F42-B690-3AC8CE1B06D3}" srcId="{73222AF0-6F19-4268-91AC-63C33AF09C9B}" destId="{581A9933-8D65-47F2-BA4B-5E10405DCFF2}" srcOrd="2" destOrd="0" parTransId="{774F15A9-8376-4ECC-9BAB-33DCBA91154B}" sibTransId="{E52A71FC-984C-4F29-A742-50D6AA21DCCC}"/>
    <dgm:cxn modelId="{3D0537B7-5842-47A9-ABB3-1D8C90792F9C}" srcId="{73222AF0-6F19-4268-91AC-63C33AF09C9B}" destId="{69CA63C2-C77E-4330-81AC-84997D01ED27}" srcOrd="1" destOrd="0" parTransId="{5A5D2E47-62C7-403C-9BEC-CB08ED8AF1C5}" sibTransId="{E16B167E-BA09-4DCE-AA32-A250EEB6847E}"/>
    <dgm:cxn modelId="{282A5EBD-5B82-43A4-8B7B-09CB422AA21F}" type="presOf" srcId="{69CA63C2-C77E-4330-81AC-84997D01ED27}" destId="{9CA3406D-EE87-4EDA-8BB1-B50F47E5D5AD}" srcOrd="0" destOrd="0" presId="urn:microsoft.com/office/officeart/2018/2/layout/IconVerticalSolidList"/>
    <dgm:cxn modelId="{773B3E23-4922-4B7D-AE8B-B195195AD7CE}" type="presParOf" srcId="{E5F1331B-13C7-4AB5-8B68-D9F697BB866D}" destId="{299328B0-932E-484B-B3E1-F6FA3BD19738}" srcOrd="0" destOrd="0" presId="urn:microsoft.com/office/officeart/2018/2/layout/IconVerticalSolidList"/>
    <dgm:cxn modelId="{FDB56352-F211-4E0E-B990-264EF80B3BF8}" type="presParOf" srcId="{299328B0-932E-484B-B3E1-F6FA3BD19738}" destId="{A0D3D1F2-EA31-4C84-923F-44EE1A4D11E3}" srcOrd="0" destOrd="0" presId="urn:microsoft.com/office/officeart/2018/2/layout/IconVerticalSolidList"/>
    <dgm:cxn modelId="{E3ACDEE5-AA3D-49A1-9EB1-EDCF4D476812}" type="presParOf" srcId="{299328B0-932E-484B-B3E1-F6FA3BD19738}" destId="{23CB9DE9-3F91-42A1-851D-CE135F2ABADA}" srcOrd="1" destOrd="0" presId="urn:microsoft.com/office/officeart/2018/2/layout/IconVerticalSolidList"/>
    <dgm:cxn modelId="{8E54AB58-9525-4CA7-B9BB-60DC95FA96B6}" type="presParOf" srcId="{299328B0-932E-484B-B3E1-F6FA3BD19738}" destId="{46DD54CD-F7B5-43D6-B603-B5B04CE8F1E8}" srcOrd="2" destOrd="0" presId="urn:microsoft.com/office/officeart/2018/2/layout/IconVerticalSolidList"/>
    <dgm:cxn modelId="{6165020C-977B-417B-AEC8-EFE6B3C62CA7}" type="presParOf" srcId="{299328B0-932E-484B-B3E1-F6FA3BD19738}" destId="{C820A510-C81E-444B-B469-F6FBF676D1D8}" srcOrd="3" destOrd="0" presId="urn:microsoft.com/office/officeart/2018/2/layout/IconVerticalSolidList"/>
    <dgm:cxn modelId="{B6DF555B-B6D4-478F-AC03-5F607784E95E}" type="presParOf" srcId="{E5F1331B-13C7-4AB5-8B68-D9F697BB866D}" destId="{62D94E05-DBB7-4DF8-A7D1-5F25999C7C6F}" srcOrd="1" destOrd="0" presId="urn:microsoft.com/office/officeart/2018/2/layout/IconVerticalSolidList"/>
    <dgm:cxn modelId="{FA6FEDE2-CFB6-4CD3-B77F-DD8EE9E00FD2}" type="presParOf" srcId="{E5F1331B-13C7-4AB5-8B68-D9F697BB866D}" destId="{2E8AFB70-7C5F-4CE9-86C5-C26FD6DE5CF5}" srcOrd="2" destOrd="0" presId="urn:microsoft.com/office/officeart/2018/2/layout/IconVerticalSolidList"/>
    <dgm:cxn modelId="{A4487FFE-CD6B-4261-9847-93F13E9EC223}" type="presParOf" srcId="{2E8AFB70-7C5F-4CE9-86C5-C26FD6DE5CF5}" destId="{10F7A042-2B41-4D8E-8365-29BA3815088A}" srcOrd="0" destOrd="0" presId="urn:microsoft.com/office/officeart/2018/2/layout/IconVerticalSolidList"/>
    <dgm:cxn modelId="{332479F8-7076-4A9C-96B6-8D78063E0587}" type="presParOf" srcId="{2E8AFB70-7C5F-4CE9-86C5-C26FD6DE5CF5}" destId="{274F35BC-680C-4AB6-A1B0-C3F80B3BC7D2}" srcOrd="1" destOrd="0" presId="urn:microsoft.com/office/officeart/2018/2/layout/IconVerticalSolidList"/>
    <dgm:cxn modelId="{B608E303-BA45-4466-B9A1-12FF065330D7}" type="presParOf" srcId="{2E8AFB70-7C5F-4CE9-86C5-C26FD6DE5CF5}" destId="{B3CE8FDC-9D02-4BC1-B697-92BCCC11CAF1}" srcOrd="2" destOrd="0" presId="urn:microsoft.com/office/officeart/2018/2/layout/IconVerticalSolidList"/>
    <dgm:cxn modelId="{6D9BE250-2562-467D-A9C1-7429F9DE2E4F}" type="presParOf" srcId="{2E8AFB70-7C5F-4CE9-86C5-C26FD6DE5CF5}" destId="{9CA3406D-EE87-4EDA-8BB1-B50F47E5D5AD}" srcOrd="3" destOrd="0" presId="urn:microsoft.com/office/officeart/2018/2/layout/IconVerticalSolidList"/>
    <dgm:cxn modelId="{C232192F-0094-4624-BB9F-91454B68115D}" type="presParOf" srcId="{E5F1331B-13C7-4AB5-8B68-D9F697BB866D}" destId="{8D18C4D1-E6DB-49FC-9349-6653F435E233}" srcOrd="3" destOrd="0" presId="urn:microsoft.com/office/officeart/2018/2/layout/IconVerticalSolidList"/>
    <dgm:cxn modelId="{1AC8774E-4B1D-4AEB-9A61-01C3EA5777C6}" type="presParOf" srcId="{E5F1331B-13C7-4AB5-8B68-D9F697BB866D}" destId="{3D60BD65-7986-4F34-8F0B-CD4C37AA9403}" srcOrd="4" destOrd="0" presId="urn:microsoft.com/office/officeart/2018/2/layout/IconVerticalSolidList"/>
    <dgm:cxn modelId="{12FEAFCE-4B08-4357-8310-B2E11C681852}" type="presParOf" srcId="{3D60BD65-7986-4F34-8F0B-CD4C37AA9403}" destId="{194CF789-4D74-41F6-A670-BFC13290CC9F}" srcOrd="0" destOrd="0" presId="urn:microsoft.com/office/officeart/2018/2/layout/IconVerticalSolidList"/>
    <dgm:cxn modelId="{5BEE791B-CF87-41C8-8281-AD5BBCC01E13}" type="presParOf" srcId="{3D60BD65-7986-4F34-8F0B-CD4C37AA9403}" destId="{DD588078-3AD9-4D28-9816-0D5D9801DF38}" srcOrd="1" destOrd="0" presId="urn:microsoft.com/office/officeart/2018/2/layout/IconVerticalSolidList"/>
    <dgm:cxn modelId="{2DA9A602-E3EF-4E76-8D96-4E02CDAF210C}" type="presParOf" srcId="{3D60BD65-7986-4F34-8F0B-CD4C37AA9403}" destId="{7119EBCE-A608-4AF2-9EDA-F474F667FDA8}" srcOrd="2" destOrd="0" presId="urn:microsoft.com/office/officeart/2018/2/layout/IconVerticalSolidList"/>
    <dgm:cxn modelId="{778116D8-0FC9-482D-B00E-15C8156C27ED}" type="presParOf" srcId="{3D60BD65-7986-4F34-8F0B-CD4C37AA9403}" destId="{7196F656-70AE-42A2-BC21-3FEC1486B10D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6EC99A-E937-C94D-9453-C726EA545717}">
      <dsp:nvSpPr>
        <dsp:cNvPr id="0" name=""/>
        <dsp:cNvSpPr/>
      </dsp:nvSpPr>
      <dsp:spPr>
        <a:xfrm>
          <a:off x="0" y="2047"/>
          <a:ext cx="10927829" cy="0"/>
        </a:xfrm>
        <a:prstGeom prst="lin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2AF85A-6B60-0546-A456-6E2618EFAD64}">
      <dsp:nvSpPr>
        <dsp:cNvPr id="0" name=""/>
        <dsp:cNvSpPr/>
      </dsp:nvSpPr>
      <dsp:spPr>
        <a:xfrm>
          <a:off x="0" y="2047"/>
          <a:ext cx="10927829" cy="1396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t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Simulation-based Verification</a:t>
          </a:r>
        </a:p>
      </dsp:txBody>
      <dsp:txXfrm>
        <a:off x="0" y="2047"/>
        <a:ext cx="10927829" cy="1396236"/>
      </dsp:txXfrm>
    </dsp:sp>
    <dsp:sp modelId="{EBCBF289-3C73-A049-A474-8B1809C777C0}">
      <dsp:nvSpPr>
        <dsp:cNvPr id="0" name=""/>
        <dsp:cNvSpPr/>
      </dsp:nvSpPr>
      <dsp:spPr>
        <a:xfrm>
          <a:off x="0" y="1398284"/>
          <a:ext cx="10927829" cy="0"/>
        </a:xfrm>
        <a:prstGeom prst="lin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5F763DF-F912-7541-9075-1AF0603DD3F0}">
      <dsp:nvSpPr>
        <dsp:cNvPr id="0" name=""/>
        <dsp:cNvSpPr/>
      </dsp:nvSpPr>
      <dsp:spPr>
        <a:xfrm>
          <a:off x="0" y="1398284"/>
          <a:ext cx="10927829" cy="1396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t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Formal Verification</a:t>
          </a:r>
        </a:p>
      </dsp:txBody>
      <dsp:txXfrm>
        <a:off x="0" y="1398284"/>
        <a:ext cx="10927829" cy="1396236"/>
      </dsp:txXfrm>
    </dsp:sp>
    <dsp:sp modelId="{AFCC00F9-8895-ED48-8AF2-384C2F8EE98E}">
      <dsp:nvSpPr>
        <dsp:cNvPr id="0" name=""/>
        <dsp:cNvSpPr/>
      </dsp:nvSpPr>
      <dsp:spPr>
        <a:xfrm>
          <a:off x="0" y="2794520"/>
          <a:ext cx="10927829" cy="0"/>
        </a:xfrm>
        <a:prstGeom prst="lin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C5AD89B-2D34-4F40-A843-4AA1C578C940}">
      <dsp:nvSpPr>
        <dsp:cNvPr id="0" name=""/>
        <dsp:cNvSpPr/>
      </dsp:nvSpPr>
      <dsp:spPr>
        <a:xfrm>
          <a:off x="0" y="2794520"/>
          <a:ext cx="10927829" cy="139623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7640" tIns="167640" rIns="167640" bIns="167640" numCol="1" spcCol="1270" anchor="t" anchorCtr="0">
          <a:noAutofit/>
        </a:bodyPr>
        <a:lstStyle/>
        <a:p>
          <a:pPr marL="0" lvl="0" indent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4400" kern="1200" dirty="0"/>
            <a:t>Emulation/Acceleration</a:t>
          </a:r>
        </a:p>
      </dsp:txBody>
      <dsp:txXfrm>
        <a:off x="0" y="2794520"/>
        <a:ext cx="10927829" cy="13962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F93B8E-1C51-EB4B-8446-E4F6A03E3EA0}">
      <dsp:nvSpPr>
        <dsp:cNvPr id="0" name=""/>
        <dsp:cNvSpPr/>
      </dsp:nvSpPr>
      <dsp:spPr>
        <a:xfrm>
          <a:off x="1333" y="1316033"/>
          <a:ext cx="3121474" cy="156073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Design Complexity</a:t>
          </a:r>
        </a:p>
      </dsp:txBody>
      <dsp:txXfrm>
        <a:off x="47045" y="1361745"/>
        <a:ext cx="3030050" cy="1469313"/>
      </dsp:txXfrm>
    </dsp:sp>
    <dsp:sp modelId="{AE49348D-363C-354C-83C9-E26A7CBD5DC3}">
      <dsp:nvSpPr>
        <dsp:cNvPr id="0" name=""/>
        <dsp:cNvSpPr/>
      </dsp:nvSpPr>
      <dsp:spPr>
        <a:xfrm>
          <a:off x="3903177" y="1316033"/>
          <a:ext cx="3121474" cy="1560737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 dirty="0"/>
            <a:t>Incomplete or Evolving Specification</a:t>
          </a:r>
        </a:p>
      </dsp:txBody>
      <dsp:txXfrm>
        <a:off x="3948889" y="1361745"/>
        <a:ext cx="3030050" cy="1469313"/>
      </dsp:txXfrm>
    </dsp:sp>
    <dsp:sp modelId="{AB1C5366-B5D1-5540-B3BB-60C17355346E}">
      <dsp:nvSpPr>
        <dsp:cNvPr id="0" name=""/>
        <dsp:cNvSpPr/>
      </dsp:nvSpPr>
      <dsp:spPr>
        <a:xfrm>
          <a:off x="7805020" y="1316033"/>
          <a:ext cx="3121474" cy="1560737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2865" tIns="41910" rIns="62865" bIns="41910" numCol="1" spcCol="1270" anchor="ctr" anchorCtr="0">
          <a:noAutofit/>
        </a:bodyPr>
        <a:lstStyle/>
        <a:p>
          <a:pPr marL="0" lvl="0" indent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300" kern="1200"/>
            <a:t>Verification Closure</a:t>
          </a:r>
        </a:p>
      </dsp:txBody>
      <dsp:txXfrm>
        <a:off x="7850732" y="1361745"/>
        <a:ext cx="3030050" cy="146931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27676A-C7AF-42ED-B204-61B0AED430AB}">
      <dsp:nvSpPr>
        <dsp:cNvPr id="0" name=""/>
        <dsp:cNvSpPr/>
      </dsp:nvSpPr>
      <dsp:spPr>
        <a:xfrm>
          <a:off x="752566" y="674578"/>
          <a:ext cx="1066720" cy="106672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88B2943-9DEE-4FB4-8F09-0FB5E30B34BC}">
      <dsp:nvSpPr>
        <dsp:cNvPr id="0" name=""/>
        <dsp:cNvSpPr/>
      </dsp:nvSpPr>
      <dsp:spPr>
        <a:xfrm>
          <a:off x="100682" y="2168226"/>
          <a:ext cx="2370489" cy="135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Modular Verification</a:t>
          </a:r>
        </a:p>
      </dsp:txBody>
      <dsp:txXfrm>
        <a:off x="100682" y="2168226"/>
        <a:ext cx="2370489" cy="1350000"/>
      </dsp:txXfrm>
    </dsp:sp>
    <dsp:sp modelId="{C549B825-87B0-4F45-A1A6-FF1B761A465C}">
      <dsp:nvSpPr>
        <dsp:cNvPr id="0" name=""/>
        <dsp:cNvSpPr/>
      </dsp:nvSpPr>
      <dsp:spPr>
        <a:xfrm>
          <a:off x="3537891" y="674578"/>
          <a:ext cx="1066720" cy="106672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536087-4CFF-44E0-9FCB-F93949F6C7CC}">
      <dsp:nvSpPr>
        <dsp:cNvPr id="0" name=""/>
        <dsp:cNvSpPr/>
      </dsp:nvSpPr>
      <dsp:spPr>
        <a:xfrm>
          <a:off x="2886007" y="2168226"/>
          <a:ext cx="2370489" cy="135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Reuse and abstraction</a:t>
          </a:r>
          <a:endParaRPr lang="en-US" sz="2400" kern="1200" dirty="0"/>
        </a:p>
      </dsp:txBody>
      <dsp:txXfrm>
        <a:off x="2886007" y="2168226"/>
        <a:ext cx="2370489" cy="1350000"/>
      </dsp:txXfrm>
    </dsp:sp>
    <dsp:sp modelId="{2EC8AC73-A2AB-411A-BAD0-BB2D40DBE885}">
      <dsp:nvSpPr>
        <dsp:cNvPr id="0" name=""/>
        <dsp:cNvSpPr/>
      </dsp:nvSpPr>
      <dsp:spPr>
        <a:xfrm>
          <a:off x="6323216" y="674578"/>
          <a:ext cx="1066720" cy="106672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928CC4E-B46B-4EC6-B7C6-4E7EE8ED8155}">
      <dsp:nvSpPr>
        <dsp:cNvPr id="0" name=""/>
        <dsp:cNvSpPr/>
      </dsp:nvSpPr>
      <dsp:spPr>
        <a:xfrm>
          <a:off x="5671332" y="2168226"/>
          <a:ext cx="2370489" cy="135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Constrained-random testing with functional coverage</a:t>
          </a:r>
          <a:endParaRPr lang="en-US" sz="2400" kern="1200" dirty="0"/>
        </a:p>
      </dsp:txBody>
      <dsp:txXfrm>
        <a:off x="5671332" y="2168226"/>
        <a:ext cx="2370489" cy="1350000"/>
      </dsp:txXfrm>
    </dsp:sp>
    <dsp:sp modelId="{FDA4CE0F-D5B3-4F2F-9E7D-D3B4E4EC2874}">
      <dsp:nvSpPr>
        <dsp:cNvPr id="0" name=""/>
        <dsp:cNvSpPr/>
      </dsp:nvSpPr>
      <dsp:spPr>
        <a:xfrm>
          <a:off x="9108541" y="674578"/>
          <a:ext cx="1066720" cy="106672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7378C9-60F8-40DE-9588-4768853B578A}">
      <dsp:nvSpPr>
        <dsp:cNvPr id="0" name=""/>
        <dsp:cNvSpPr/>
      </dsp:nvSpPr>
      <dsp:spPr>
        <a:xfrm>
          <a:off x="8456657" y="2168226"/>
          <a:ext cx="2370489" cy="13500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400" kern="1200" dirty="0"/>
            <a:t>Formal Verification</a:t>
          </a:r>
          <a:endParaRPr lang="en-US" sz="2400" kern="1200" dirty="0"/>
        </a:p>
      </dsp:txBody>
      <dsp:txXfrm>
        <a:off x="8456657" y="2168226"/>
        <a:ext cx="2370489" cy="135000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275AE6-D3B8-49AE-8664-33A267CCCD55}">
      <dsp:nvSpPr>
        <dsp:cNvPr id="0" name=""/>
        <dsp:cNvSpPr/>
      </dsp:nvSpPr>
      <dsp:spPr>
        <a:xfrm>
          <a:off x="762194" y="510134"/>
          <a:ext cx="812109" cy="81210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E3281C-A156-464B-9329-65F120B0111D}">
      <dsp:nvSpPr>
        <dsp:cNvPr id="0" name=""/>
        <dsp:cNvSpPr/>
      </dsp:nvSpPr>
      <dsp:spPr>
        <a:xfrm>
          <a:off x="8092" y="1465480"/>
          <a:ext cx="2320312" cy="435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800" kern="1200" dirty="0"/>
            <a:t>Plan</a:t>
          </a:r>
        </a:p>
      </dsp:txBody>
      <dsp:txXfrm>
        <a:off x="8092" y="1465480"/>
        <a:ext cx="2320312" cy="435058"/>
      </dsp:txXfrm>
    </dsp:sp>
    <dsp:sp modelId="{6E3DE6C6-3C5F-4C75-ABE7-FBE898A6F358}">
      <dsp:nvSpPr>
        <dsp:cNvPr id="0" name=""/>
        <dsp:cNvSpPr/>
      </dsp:nvSpPr>
      <dsp:spPr>
        <a:xfrm>
          <a:off x="8092" y="1967160"/>
          <a:ext cx="2320312" cy="18740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Plan your verification strategy early, even if it might change</a:t>
          </a:r>
        </a:p>
      </dsp:txBody>
      <dsp:txXfrm>
        <a:off x="8092" y="1967160"/>
        <a:ext cx="2320312" cy="1874042"/>
      </dsp:txXfrm>
    </dsp:sp>
    <dsp:sp modelId="{3807CB08-6D29-4513-BF5B-37924B99129D}">
      <dsp:nvSpPr>
        <dsp:cNvPr id="0" name=""/>
        <dsp:cNvSpPr/>
      </dsp:nvSpPr>
      <dsp:spPr>
        <a:xfrm>
          <a:off x="3488561" y="510134"/>
          <a:ext cx="812109" cy="81210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27F0E3A-A24E-4275-A7D8-D03E2A7C715A}">
      <dsp:nvSpPr>
        <dsp:cNvPr id="0" name=""/>
        <dsp:cNvSpPr/>
      </dsp:nvSpPr>
      <dsp:spPr>
        <a:xfrm>
          <a:off x="2734460" y="1465480"/>
          <a:ext cx="2320312" cy="435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800" kern="1200" dirty="0"/>
            <a:t>Collaborate</a:t>
          </a:r>
        </a:p>
      </dsp:txBody>
      <dsp:txXfrm>
        <a:off x="2734460" y="1465480"/>
        <a:ext cx="2320312" cy="435058"/>
      </dsp:txXfrm>
    </dsp:sp>
    <dsp:sp modelId="{1C6E40EC-614C-46DC-BF79-28A8F4745F90}">
      <dsp:nvSpPr>
        <dsp:cNvPr id="0" name=""/>
        <dsp:cNvSpPr/>
      </dsp:nvSpPr>
      <dsp:spPr>
        <a:xfrm>
          <a:off x="2734460" y="1967160"/>
          <a:ext cx="2320312" cy="18740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Collaborate Closely with Designers</a:t>
          </a:r>
        </a:p>
      </dsp:txBody>
      <dsp:txXfrm>
        <a:off x="2734460" y="1967160"/>
        <a:ext cx="2320312" cy="1874042"/>
      </dsp:txXfrm>
    </dsp:sp>
    <dsp:sp modelId="{FCC35467-E9AF-43FA-BCE2-C109242CE87B}">
      <dsp:nvSpPr>
        <dsp:cNvPr id="0" name=""/>
        <dsp:cNvSpPr/>
      </dsp:nvSpPr>
      <dsp:spPr>
        <a:xfrm>
          <a:off x="6214928" y="510134"/>
          <a:ext cx="812109" cy="81210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E5CFEA-E0A9-4817-9890-51C1105273C1}">
      <dsp:nvSpPr>
        <dsp:cNvPr id="0" name=""/>
        <dsp:cNvSpPr/>
      </dsp:nvSpPr>
      <dsp:spPr>
        <a:xfrm>
          <a:off x="5460827" y="1465480"/>
          <a:ext cx="2320312" cy="435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800" kern="1200" dirty="0"/>
            <a:t>Use</a:t>
          </a:r>
        </a:p>
      </dsp:txBody>
      <dsp:txXfrm>
        <a:off x="5460827" y="1465480"/>
        <a:ext cx="2320312" cy="435058"/>
      </dsp:txXfrm>
    </dsp:sp>
    <dsp:sp modelId="{85B37913-4F89-416B-A63A-2CF744E807BE}">
      <dsp:nvSpPr>
        <dsp:cNvPr id="0" name=""/>
        <dsp:cNvSpPr/>
      </dsp:nvSpPr>
      <dsp:spPr>
        <a:xfrm>
          <a:off x="5460827" y="1967160"/>
          <a:ext cx="2320312" cy="18740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Use Assertions and Scoreboards to Catch Divergence</a:t>
          </a:r>
        </a:p>
      </dsp:txBody>
      <dsp:txXfrm>
        <a:off x="5460827" y="1967160"/>
        <a:ext cx="2320312" cy="1874042"/>
      </dsp:txXfrm>
    </dsp:sp>
    <dsp:sp modelId="{15F506B1-C8C1-4684-AFFE-2BF902E87519}">
      <dsp:nvSpPr>
        <dsp:cNvPr id="0" name=""/>
        <dsp:cNvSpPr/>
      </dsp:nvSpPr>
      <dsp:spPr>
        <a:xfrm>
          <a:off x="8941296" y="510134"/>
          <a:ext cx="812109" cy="812109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008356-3BD5-484F-8DE3-C7A5EA59D055}">
      <dsp:nvSpPr>
        <dsp:cNvPr id="0" name=""/>
        <dsp:cNvSpPr/>
      </dsp:nvSpPr>
      <dsp:spPr>
        <a:xfrm>
          <a:off x="8187194" y="1465480"/>
          <a:ext cx="2320312" cy="43505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en-US" sz="2800" kern="1200" dirty="0"/>
            <a:t>Design</a:t>
          </a:r>
        </a:p>
      </dsp:txBody>
      <dsp:txXfrm>
        <a:off x="8187194" y="1465480"/>
        <a:ext cx="2320312" cy="435058"/>
      </dsp:txXfrm>
    </dsp:sp>
    <dsp:sp modelId="{4F5FA66E-5524-4E9C-9BF4-87B6996EE015}">
      <dsp:nvSpPr>
        <dsp:cNvPr id="0" name=""/>
        <dsp:cNvSpPr/>
      </dsp:nvSpPr>
      <dsp:spPr>
        <a:xfrm>
          <a:off x="8187194" y="1967160"/>
          <a:ext cx="2320312" cy="187404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Design for Change: Reusability and Modularity</a:t>
          </a:r>
        </a:p>
      </dsp:txBody>
      <dsp:txXfrm>
        <a:off x="8187194" y="1967160"/>
        <a:ext cx="2320312" cy="1874042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5CEB926-07C1-421A-8764-AAE1C6A23020}">
      <dsp:nvSpPr>
        <dsp:cNvPr id="0" name=""/>
        <dsp:cNvSpPr/>
      </dsp:nvSpPr>
      <dsp:spPr>
        <a:xfrm>
          <a:off x="828914" y="1156636"/>
          <a:ext cx="810000" cy="810000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1E4EC7-3C2F-4719-A352-09653266B410}">
      <dsp:nvSpPr>
        <dsp:cNvPr id="0" name=""/>
        <dsp:cNvSpPr/>
      </dsp:nvSpPr>
      <dsp:spPr>
        <a:xfrm>
          <a:off x="333914" y="2248668"/>
          <a:ext cx="18000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Functional Coverage</a:t>
          </a:r>
        </a:p>
      </dsp:txBody>
      <dsp:txXfrm>
        <a:off x="333914" y="2248668"/>
        <a:ext cx="1800000" cy="787500"/>
      </dsp:txXfrm>
    </dsp:sp>
    <dsp:sp modelId="{4F824FBC-85B8-4A06-A499-9DAC8A93DE0B}">
      <dsp:nvSpPr>
        <dsp:cNvPr id="0" name=""/>
        <dsp:cNvSpPr/>
      </dsp:nvSpPr>
      <dsp:spPr>
        <a:xfrm>
          <a:off x="2943914" y="1156636"/>
          <a:ext cx="810000" cy="81000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312B667-1FAB-47AB-9F5F-C2CB6415C101}">
      <dsp:nvSpPr>
        <dsp:cNvPr id="0" name=""/>
        <dsp:cNvSpPr/>
      </dsp:nvSpPr>
      <dsp:spPr>
        <a:xfrm>
          <a:off x="2448914" y="2248668"/>
          <a:ext cx="18000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Code Coverage</a:t>
          </a:r>
        </a:p>
      </dsp:txBody>
      <dsp:txXfrm>
        <a:off x="2448914" y="2248668"/>
        <a:ext cx="1800000" cy="787500"/>
      </dsp:txXfrm>
    </dsp:sp>
    <dsp:sp modelId="{0B8D7A43-76CB-4153-BD4D-08A4D2326694}">
      <dsp:nvSpPr>
        <dsp:cNvPr id="0" name=""/>
        <dsp:cNvSpPr/>
      </dsp:nvSpPr>
      <dsp:spPr>
        <a:xfrm>
          <a:off x="5058914" y="1156636"/>
          <a:ext cx="810000" cy="810000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3C7BE01-6ECC-495C-9191-B73DB6E4AF20}">
      <dsp:nvSpPr>
        <dsp:cNvPr id="0" name=""/>
        <dsp:cNvSpPr/>
      </dsp:nvSpPr>
      <dsp:spPr>
        <a:xfrm>
          <a:off x="4563914" y="2248668"/>
          <a:ext cx="18000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Toggle Coverage</a:t>
          </a:r>
        </a:p>
      </dsp:txBody>
      <dsp:txXfrm>
        <a:off x="4563914" y="2248668"/>
        <a:ext cx="1800000" cy="787500"/>
      </dsp:txXfrm>
    </dsp:sp>
    <dsp:sp modelId="{C57C47B4-917B-49B0-BDFA-AF90B640DFE3}">
      <dsp:nvSpPr>
        <dsp:cNvPr id="0" name=""/>
        <dsp:cNvSpPr/>
      </dsp:nvSpPr>
      <dsp:spPr>
        <a:xfrm>
          <a:off x="7173914" y="1156636"/>
          <a:ext cx="810000" cy="810000"/>
        </a:xfrm>
        <a:prstGeom prst="rect">
          <a:avLst/>
        </a:prstGeom>
        <a:blipFill>
          <a:blip xmlns:r="http://schemas.openxmlformats.org/officeDocument/2006/relationships"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E691138-654A-40C3-AC43-41BEE97FAFC9}">
      <dsp:nvSpPr>
        <dsp:cNvPr id="0" name=""/>
        <dsp:cNvSpPr/>
      </dsp:nvSpPr>
      <dsp:spPr>
        <a:xfrm>
          <a:off x="6678914" y="2248668"/>
          <a:ext cx="18000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Statistical Coverage</a:t>
          </a:r>
        </a:p>
      </dsp:txBody>
      <dsp:txXfrm>
        <a:off x="6678914" y="2248668"/>
        <a:ext cx="1800000" cy="787500"/>
      </dsp:txXfrm>
    </dsp:sp>
    <dsp:sp modelId="{CA904465-3EF6-44EC-85EC-D9DE1F78B92D}">
      <dsp:nvSpPr>
        <dsp:cNvPr id="0" name=""/>
        <dsp:cNvSpPr/>
      </dsp:nvSpPr>
      <dsp:spPr>
        <a:xfrm>
          <a:off x="9288914" y="1156636"/>
          <a:ext cx="810000" cy="810000"/>
        </a:xfrm>
        <a:prstGeom prst="rect">
          <a:avLst/>
        </a:prstGeom>
        <a:blipFill>
          <a:blip xmlns:r="http://schemas.openxmlformats.org/officeDocument/2006/relationships"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891967-F8CF-4A65-8123-D342B5B7B32F}">
      <dsp:nvSpPr>
        <dsp:cNvPr id="0" name=""/>
        <dsp:cNvSpPr/>
      </dsp:nvSpPr>
      <dsp:spPr>
        <a:xfrm>
          <a:off x="8793914" y="2248668"/>
          <a:ext cx="1800000" cy="7875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Bug Trend</a:t>
          </a:r>
        </a:p>
      </dsp:txBody>
      <dsp:txXfrm>
        <a:off x="8793914" y="2248668"/>
        <a:ext cx="1800000" cy="787500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0D3D1F2-EA31-4C84-923F-44EE1A4D11E3}">
      <dsp:nvSpPr>
        <dsp:cNvPr id="0" name=""/>
        <dsp:cNvSpPr/>
      </dsp:nvSpPr>
      <dsp:spPr>
        <a:xfrm>
          <a:off x="0" y="0"/>
          <a:ext cx="10515600" cy="1242935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3CB9DE9-3F91-42A1-851D-CE135F2ABADA}">
      <dsp:nvSpPr>
        <dsp:cNvPr id="0" name=""/>
        <dsp:cNvSpPr/>
      </dsp:nvSpPr>
      <dsp:spPr>
        <a:xfrm>
          <a:off x="375988" y="280191"/>
          <a:ext cx="683614" cy="6836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820A510-C81E-444B-B469-F6FBF676D1D8}">
      <dsp:nvSpPr>
        <dsp:cNvPr id="0" name=""/>
        <dsp:cNvSpPr/>
      </dsp:nvSpPr>
      <dsp:spPr>
        <a:xfrm>
          <a:off x="1435590" y="53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As </a:t>
          </a:r>
          <a:r>
            <a:rPr lang="en-GB" sz="2500" b="1" kern="1200" dirty="0"/>
            <a:t>designs grow more complex</a:t>
          </a:r>
          <a:r>
            <a:rPr lang="en-GB" sz="2500" kern="1200" dirty="0"/>
            <a:t>, the key isn't just writing more tests. </a:t>
          </a:r>
          <a:endParaRPr lang="en-US" sz="2500" kern="1200" dirty="0"/>
        </a:p>
      </dsp:txBody>
      <dsp:txXfrm>
        <a:off x="1435590" y="531"/>
        <a:ext cx="9080009" cy="1242935"/>
      </dsp:txXfrm>
    </dsp:sp>
    <dsp:sp modelId="{10F7A042-2B41-4D8E-8365-29BA3815088A}">
      <dsp:nvSpPr>
        <dsp:cNvPr id="0" name=""/>
        <dsp:cNvSpPr/>
      </dsp:nvSpPr>
      <dsp:spPr>
        <a:xfrm>
          <a:off x="0" y="1554201"/>
          <a:ext cx="10515600" cy="1242935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74F35BC-680C-4AB6-A1B0-C3F80B3BC7D2}">
      <dsp:nvSpPr>
        <dsp:cNvPr id="0" name=""/>
        <dsp:cNvSpPr/>
      </dsp:nvSpPr>
      <dsp:spPr>
        <a:xfrm>
          <a:off x="375988" y="1833861"/>
          <a:ext cx="683614" cy="6836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A3406D-EE87-4EDA-8BB1-B50F47E5D5AD}">
      <dsp:nvSpPr>
        <dsp:cNvPr id="0" name=""/>
        <dsp:cNvSpPr/>
      </dsp:nvSpPr>
      <dsp:spPr>
        <a:xfrm>
          <a:off x="1435590" y="1554201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“</a:t>
          </a:r>
          <a:r>
            <a:rPr lang="en-GB" sz="2500" b="1" kern="1200" dirty="0"/>
            <a:t>Specs will always evolve</a:t>
          </a:r>
          <a:r>
            <a:rPr lang="en-GB" sz="2500" kern="1200" dirty="0"/>
            <a:t>, don’t panic and be ready for that.”</a:t>
          </a:r>
          <a:endParaRPr lang="en-US" sz="2500" kern="1200" dirty="0"/>
        </a:p>
      </dsp:txBody>
      <dsp:txXfrm>
        <a:off x="1435590" y="1554201"/>
        <a:ext cx="9080009" cy="1242935"/>
      </dsp:txXfrm>
    </dsp:sp>
    <dsp:sp modelId="{194CF789-4D74-41F6-A670-BFC13290CC9F}">
      <dsp:nvSpPr>
        <dsp:cNvPr id="0" name=""/>
        <dsp:cNvSpPr/>
      </dsp:nvSpPr>
      <dsp:spPr>
        <a:xfrm>
          <a:off x="0" y="3107870"/>
          <a:ext cx="10515600" cy="1242935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D588078-3AD9-4D28-9816-0D5D9801DF38}">
      <dsp:nvSpPr>
        <dsp:cNvPr id="0" name=""/>
        <dsp:cNvSpPr/>
      </dsp:nvSpPr>
      <dsp:spPr>
        <a:xfrm>
          <a:off x="375988" y="3387531"/>
          <a:ext cx="683614" cy="6836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905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96F656-70AE-42A2-BC21-3FEC1486B10D}">
      <dsp:nvSpPr>
        <dsp:cNvPr id="0" name=""/>
        <dsp:cNvSpPr/>
      </dsp:nvSpPr>
      <dsp:spPr>
        <a:xfrm>
          <a:off x="1435590" y="3107870"/>
          <a:ext cx="9080009" cy="124293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1544" tIns="131544" rIns="131544" bIns="131544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500" kern="1200" dirty="0"/>
            <a:t>"</a:t>
          </a:r>
          <a:r>
            <a:rPr lang="en-GB" sz="2500" b="1" kern="1200" dirty="0"/>
            <a:t>Verification closure</a:t>
          </a:r>
          <a:r>
            <a:rPr lang="en-GB" sz="2500" kern="1200" dirty="0"/>
            <a:t> isn’t just about hitting 100% coverage - it’s about being able to </a:t>
          </a:r>
          <a:r>
            <a:rPr lang="en-GB" sz="2500" b="1" kern="1200" dirty="0"/>
            <a:t>justify why you’re done</a:t>
          </a:r>
          <a:r>
            <a:rPr lang="en-GB" sz="2500" kern="1200" dirty="0"/>
            <a:t>"</a:t>
          </a:r>
          <a:endParaRPr lang="en-US" sz="2500" kern="1200" dirty="0"/>
        </a:p>
      </dsp:txBody>
      <dsp:txXfrm>
        <a:off x="1435590" y="3107870"/>
        <a:ext cx="9080009" cy="12429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E5FF2F-F848-3148-BA1C-C3C8D762C63A}" type="datetimeFigureOut">
              <a:rPr lang="en-US" smtClean="0"/>
              <a:t>5/11/25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F59D5A-E4DA-9045-A695-96C0540555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153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Story of my first verification experience at CERN</a:t>
            </a:r>
          </a:p>
          <a:p>
            <a:pPr marL="171450" indent="-171450">
              <a:buFontTx/>
              <a:buChar char="-"/>
            </a:pPr>
            <a:r>
              <a:rPr lang="en-GB" dirty="0"/>
              <a:t>Looking back, that experience was a wake-up call. </a:t>
            </a:r>
            <a:r>
              <a:rPr lang="en-GB" b="1" dirty="0"/>
              <a:t>It taught me that verification is more than just making things run</a:t>
            </a:r>
            <a:r>
              <a:rPr lang="en-GB" dirty="0"/>
              <a:t>—</a:t>
            </a:r>
            <a:r>
              <a:rPr lang="en-GB" b="1" dirty="0"/>
              <a:t>it's about building confidence </a:t>
            </a:r>
            <a:r>
              <a:rPr lang="en-GB" dirty="0"/>
              <a:t>that the design behaves correctly, across all the scenarios it might face.</a:t>
            </a:r>
          </a:p>
          <a:p>
            <a:pPr>
              <a:buNone/>
            </a:pPr>
            <a:r>
              <a:rPr lang="en-GB" dirty="0"/>
              <a:t>"And that’s really the </a:t>
            </a:r>
            <a:r>
              <a:rPr lang="en-GB" b="1" dirty="0"/>
              <a:t>motivation behind this talk</a:t>
            </a:r>
            <a:r>
              <a:rPr lang="en-GB" dirty="0"/>
              <a:t>.</a:t>
            </a:r>
          </a:p>
          <a:p>
            <a:pPr>
              <a:buNone/>
            </a:pPr>
            <a:r>
              <a:rPr lang="en-GB" b="1" dirty="0"/>
              <a:t>As designs get more complex, those early instincts</a:t>
            </a:r>
            <a:r>
              <a:rPr lang="en-GB" dirty="0"/>
              <a:t>—manual tests, guesswork, lack of structure—</a:t>
            </a:r>
            <a:r>
              <a:rPr lang="en-GB" b="1" dirty="0"/>
              <a:t>just don’t scale</a:t>
            </a:r>
            <a:r>
              <a:rPr lang="en-GB" dirty="0"/>
              <a:t>. </a:t>
            </a:r>
            <a:r>
              <a:rPr lang="en-GB" b="1" dirty="0"/>
              <a:t>So in the next 20 minutes, I’ll walk through some of the practical methods we can use today to bring structure, efficiency, and confidence to our verification work.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 marL="171450" indent="-171450">
              <a:buFontTx/>
              <a:buChar char="-"/>
            </a:pPr>
            <a:endParaRPr lang="en-US" dirty="0"/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F59D5A-E4DA-9045-A695-96C05405550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80540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F59D5A-E4DA-9045-A695-96C0540555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6711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Transition to the next slide:</a:t>
            </a:r>
            <a:br>
              <a:rPr lang="en-US" dirty="0"/>
            </a:br>
            <a:r>
              <a:rPr lang="en-GB" dirty="0"/>
              <a:t>why do we need such a variety of tools?</a:t>
            </a:r>
            <a:br>
              <a:rPr lang="en-GB" dirty="0"/>
            </a:br>
            <a:r>
              <a:rPr lang="en-GB" dirty="0"/>
              <a:t>functional verification isn’t just hard—it’s getting harder</a:t>
            </a:r>
          </a:p>
          <a:p>
            <a:r>
              <a:rPr lang="en-GB" dirty="0"/>
              <a:t>So let’s take a closer look at what makes verification so tough today—and what we can do about it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F59D5A-E4DA-9045-A695-96C0540555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481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GB" dirty="0"/>
              <a:t>Other challenges: Testbench Performance, Late bug discovery, balancing resources, tooling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F59D5A-E4DA-9045-A695-96C0540555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287956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GB" dirty="0"/>
              <a:t>Writing more tests can help but not for long…</a:t>
            </a:r>
          </a:p>
          <a:p>
            <a:pPr>
              <a:buNone/>
            </a:pPr>
            <a:endParaRPr lang="en-GB" dirty="0"/>
          </a:p>
          <a:p>
            <a:pPr>
              <a:buNone/>
            </a:pPr>
            <a:r>
              <a:rPr lang="en-GB" dirty="0"/>
              <a:t>First, </a:t>
            </a:r>
            <a:r>
              <a:rPr lang="en-GB" b="1" dirty="0"/>
              <a:t>modular verification</a:t>
            </a:r>
            <a:r>
              <a:rPr lang="en-GB" dirty="0"/>
              <a:t> helps. Verifying each IP in isolation, with its own testbench or verification component, lets you catch most bugs early and avoid the snowball effect.</a:t>
            </a:r>
          </a:p>
          <a:p>
            <a:pPr>
              <a:buNone/>
            </a:pPr>
            <a:r>
              <a:rPr lang="en-GB" dirty="0"/>
              <a:t>Second, </a:t>
            </a:r>
            <a:r>
              <a:rPr lang="en-GB" b="1" dirty="0"/>
              <a:t>reuse and abstraction</a:t>
            </a:r>
            <a:r>
              <a:rPr lang="en-GB" dirty="0"/>
              <a:t>. Don’t rewrite testbenches for every design. Instead, build libraries of reusable components—sequences, drivers, checkers—that can plug into different environments.</a:t>
            </a:r>
          </a:p>
          <a:p>
            <a:pPr>
              <a:buNone/>
            </a:pPr>
            <a:r>
              <a:rPr lang="en-GB" dirty="0"/>
              <a:t>Then there’s </a:t>
            </a:r>
            <a:r>
              <a:rPr lang="en-GB" b="1" dirty="0"/>
              <a:t>constrained-random testing with functional coverage</a:t>
            </a:r>
            <a:r>
              <a:rPr lang="en-GB" dirty="0"/>
              <a:t>. This lets you explore more of the design space without writing hundreds of directed tests. But you need good coverage models to make it effective.</a:t>
            </a:r>
          </a:p>
          <a:p>
            <a:pPr>
              <a:buNone/>
            </a:pPr>
            <a:r>
              <a:rPr lang="en-GB" b="1" dirty="0"/>
              <a:t>Formal verification</a:t>
            </a:r>
            <a:r>
              <a:rPr lang="en-GB" dirty="0"/>
              <a:t> is also great in specific places—like control logic, arbiter fairness, or protocol compliance. Use it where simulation falls short.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F59D5A-E4DA-9045-A695-96C05405550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587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GB" b="1"/>
              <a:t>Start </a:t>
            </a:r>
            <a:r>
              <a:rPr lang="en-GB" b="1" dirty="0"/>
              <a:t>with a living verification plan.</a:t>
            </a:r>
            <a:r>
              <a:rPr lang="en-GB" dirty="0"/>
              <a:t> Even if the spec isn't final, drafting a plan early gives structure. You can keep updating it as the spec evolves—and it helps flag gaps sooner.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Communicate closely with designers.</a:t>
            </a:r>
            <a:r>
              <a:rPr lang="en-GB" dirty="0"/>
              <a:t> Set up quick check-ins, walk through key use cases together. It's amazing how much confusion can be avoided by just talking early.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Use assertions</a:t>
            </a:r>
            <a:r>
              <a:rPr lang="en-GB" dirty="0"/>
              <a:t>—they’re like executable documentation. If you're unsure about expected </a:t>
            </a:r>
            <a:r>
              <a:rPr lang="en-GB" dirty="0" err="1"/>
              <a:t>behavior</a:t>
            </a:r>
            <a:r>
              <a:rPr lang="en-GB" dirty="0"/>
              <a:t>, expressing it in an assertion often forces clarification.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b="1" dirty="0"/>
              <a:t>Reference models or golden tests</a:t>
            </a:r>
            <a:r>
              <a:rPr lang="en-GB" dirty="0"/>
              <a:t> help too—even a basic C model or expected </a:t>
            </a:r>
            <a:r>
              <a:rPr lang="en-GB" dirty="0" err="1"/>
              <a:t>behavior</a:t>
            </a:r>
            <a:r>
              <a:rPr lang="en-GB" dirty="0"/>
              <a:t> script can provide clarity, especially during early RTL bring-up.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And most importantly, </a:t>
            </a:r>
            <a:r>
              <a:rPr lang="en-GB" b="1" dirty="0"/>
              <a:t>design your testbench for change</a:t>
            </a:r>
            <a:r>
              <a:rPr lang="en-GB" dirty="0"/>
              <a:t>. Use abstraction, modularity, and reusable components so you're not rewriting everything when one signal name or </a:t>
            </a:r>
            <a:r>
              <a:rPr lang="en-GB" dirty="0" err="1"/>
              <a:t>behavior</a:t>
            </a:r>
            <a:r>
              <a:rPr lang="en-GB" dirty="0"/>
              <a:t> shifts.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Finally, </a:t>
            </a:r>
            <a:r>
              <a:rPr lang="en-GB" b="1" dirty="0"/>
              <a:t>document your assumptions</a:t>
            </a:r>
            <a:r>
              <a:rPr lang="en-GB" dirty="0"/>
              <a:t>. If something's not clear, write down what you're assuming. That makes it easier to trace and update later.”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buFont typeface="Arial" panose="020B0604020202020204" pitchFamily="34" charset="0"/>
              <a:buChar char="•"/>
            </a:pPr>
            <a:r>
              <a:rPr lang="en-GB" dirty="0"/>
              <a:t>Good software practices -&gt; think about rewording the last item with something similar</a:t>
            </a:r>
          </a:p>
          <a:p>
            <a:pPr>
              <a:buFont typeface="Arial" panose="020B0604020202020204" pitchFamily="34" charset="0"/>
              <a:buChar char="•"/>
            </a:pPr>
            <a:endParaRPr lang="en-GB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dirty="0"/>
              <a:t>“You can’t verify what you don’t understand.”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F59D5A-E4DA-9045-A695-96C05405550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9867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F59D5A-E4DA-9045-A695-96C05405550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66078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81BBA7-8536-22CF-AA8F-1B987047A3A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23B1E32-A291-8862-BB8A-7137431A58A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809D1F0-5C9B-57A9-8C66-6E0305D07F5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- scale, reuse, and evolve. Using modular verification and combining methodologies can help turn complexity into something manageable.</a:t>
            </a:r>
          </a:p>
          <a:p>
            <a:endParaRPr lang="en-GB" dirty="0"/>
          </a:p>
          <a:p>
            <a:r>
              <a:rPr lang="en-GB" dirty="0"/>
              <a:t>- Plan for change, keep communication open, and treat verification artefacts as part of the spec, you can keep progress steady, even through ambiguity</a:t>
            </a:r>
          </a:p>
          <a:p>
            <a:endParaRPr lang="en-GB" dirty="0"/>
          </a:p>
          <a:p>
            <a:pPr marL="171450" indent="-171450">
              <a:buFontTx/>
              <a:buChar char="-"/>
            </a:pPr>
            <a:r>
              <a:rPr lang="en-GB" dirty="0"/>
              <a:t>"Verification closure isn’t just about hitting 100% coverage—it’s about being able to </a:t>
            </a:r>
            <a:r>
              <a:rPr lang="en-GB" b="1" dirty="0"/>
              <a:t>justify why you’re done</a:t>
            </a:r>
            <a:r>
              <a:rPr lang="en-GB" dirty="0"/>
              <a:t>. If your metrics reflect meaningful progress and your plan aligns with your testing, that’s when you can move forward with confidence.”</a:t>
            </a:r>
          </a:p>
          <a:p>
            <a:pPr marL="171450" indent="-171450">
              <a:buFontTx/>
              <a:buChar char="-"/>
            </a:pPr>
            <a:endParaRPr lang="en-GB" dirty="0"/>
          </a:p>
          <a:p>
            <a:pPr>
              <a:buNone/>
            </a:pPr>
            <a:r>
              <a:rPr lang="en-GB" dirty="0"/>
              <a:t>"When I wrote my first verification environment at CERN, I had no plan—just a handful of tests and hope.</a:t>
            </a:r>
          </a:p>
          <a:p>
            <a:r>
              <a:rPr lang="en-GB" dirty="0"/>
              <a:t>Today, I know that hope isn’t a method. Verification is a process, a mindset, and a toolbox that lets us bring structure to chaos. And the better we get at it, the more confident we can be in everything we build."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EF36AE3-D22C-29B2-5A18-EA5145EDFA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F59D5A-E4DA-9045-A695-96C05405550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7471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F59D5A-E4DA-9045-A695-96C05405550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36361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96344C-95D2-2071-DB23-9716C379B2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F78DA6-6D46-A490-C167-788A0E379A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F8FD2E-3D3A-EA43-AFC4-F767573E3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1355E-13F0-D04A-8B2D-253C4A62084E}" type="datetime1">
              <a:rPr lang="en-GB" smtClean="0"/>
              <a:t>18/05/2025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B787B5-35BA-FB5F-8918-B889E59F1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B85A82-375F-FF92-ACB6-435EA2AEC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729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92A8F3-5516-7935-AC62-99E1D9425B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57DC80-744C-6B36-75D7-CCE47CE236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AE1EB4-6A18-4DD3-574E-C6AA14942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C57D9-37C6-B54E-B491-001A418867C5}" type="datetime1">
              <a:rPr lang="en-GB" smtClean="0"/>
              <a:t>18/05/2025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776B5-9F44-DDAA-9BBF-B98BBBA623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6CE6F2-9CCD-7EFF-54B7-B7AF03360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111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FDD6586-2701-568C-9615-4FF57B0BE59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57C882-013A-87BC-26F6-1AA4561712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9CA8D-DF78-F5A9-F1EE-7E132B72AD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275999-3EF3-494E-B202-D590C3B31364}" type="datetime1">
              <a:rPr lang="en-GB" smtClean="0"/>
              <a:t>18/05/2025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391314-CC07-5774-8B34-80543FDACC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D2813E-AE81-8D7C-E5E9-AF65A4436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3191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3C570-1605-A10E-A074-11FE8AE533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0A1D7A-5F3C-8DA9-848A-1AB9BD124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78BDAB-69C9-C470-1921-CAA904284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C3CDF-EABD-EC44-8458-3FA4AA530C55}" type="datetime1">
              <a:rPr lang="en-GB" smtClean="0"/>
              <a:t>18/05/2025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041BC-EA41-67FE-B6E2-B414EB9EA7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2F7A28-E23F-59A1-0AA5-F90F32649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468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83606-A131-D383-9106-53E3A9D6B6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225EA3-5A51-BD56-51FE-D34E48AD1C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2816AB-66C2-68AE-CB3A-8385B673AA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9F858C-C591-C841-8708-8513BA7E8E43}" type="datetime1">
              <a:rPr lang="en-GB" smtClean="0"/>
              <a:t>18/05/2025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5AB451-EBA6-C8E7-8831-08BFE1986B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CD3024-E125-5060-C30C-4343825B7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39546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9576C-B500-3E10-59B5-D4B1D24289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37D6DC-830F-8506-FBC7-AC464A2FB46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0E41151-338B-8939-2053-FD724F4339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E9D03D8-72DF-0CC9-51B9-68CC47E1EC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63E36E-AA03-F947-98C0-D3E121ED8D62}" type="datetime1">
              <a:rPr lang="en-GB" smtClean="0"/>
              <a:t>18/05/2025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5C0EFB-4F2F-8345-000D-86D98047B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2ADDC35-871F-BDC3-8A53-48FD8447B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135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E64E4-3629-7949-77B0-3D3F5AF86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0729D-1875-A373-9063-4F59E487B8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14C804B-4BA2-9B34-59DB-49F7EB0347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6A99161-9AB2-DE82-6B56-296441BEB3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76F1E49-2625-A947-6CC3-AED94D1E93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B5A2EDD-3C24-A56F-6472-A7E21767F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881F0B-3ABE-E94A-B92D-7D8E7EF0C82D}" type="datetime1">
              <a:rPr lang="en-GB" smtClean="0"/>
              <a:t>18/05/2025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710C61A-0302-6A01-0ED0-9425EBFAAF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AD6AE34-864D-9500-C35C-ABBB8AA455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9526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986F7-A8F2-1796-AFB1-1EBE29A40A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EB359F-D84B-E652-2B9E-6536F0CFA3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D46326-BD45-0247-84E6-4BA3A3E2D5FC}" type="datetime1">
              <a:rPr lang="en-GB" smtClean="0"/>
              <a:t>18/05/2025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6E8B43-E4CB-F3DB-1279-78186BA99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2DB231-27D2-9064-4748-970A6048E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395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5ED3AD9-5D70-DBC1-8256-F149921EBF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EBA6B1-2A5F-F243-A9F1-CFBD315FD1E0}" type="datetime1">
              <a:rPr lang="en-GB" smtClean="0"/>
              <a:t>18/05/2025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A5B8687-FDBA-CE3A-3DB9-AD4FA9744B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45D4D-8E60-3AB9-6E24-920A3629A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114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D575B8-116E-A2AB-9DA0-396BE1DCE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3D9BA3-7DB1-9923-FC58-1B9A4FBAEF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DE9F80-9CAB-AA04-A6BF-E6EA8EE01BB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9D1FA2-B2E1-D7B2-58A3-D568238FB1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07A13-4A23-6245-90C6-2DFA2A407CE1}" type="datetime1">
              <a:rPr lang="en-GB" smtClean="0"/>
              <a:t>18/05/2025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179AC9-C7DD-DD51-6D23-67076939F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3BF4391-6FAA-BA4B-C494-9F41142919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736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F218E-621E-38B8-8D3F-4C344B1B3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FA93A7-0DEF-5A03-6093-02390264BE2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54BA0CE-7F03-6CA4-120B-0A40A3FCF0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F34CC5-84D0-0187-7FA0-420D71470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4CBD9-6836-E24C-A108-A4562F585128}" type="datetime1">
              <a:rPr lang="en-GB" smtClean="0"/>
              <a:t>18/05/2025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B18370-9A73-B760-9CA8-B742B99EF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DFD5C4-301E-9ACD-5322-F00245ACD8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2373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E48B4AF-6FD2-BDB8-A2A0-227A79AB51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75FECB-B0FD-D6DF-2A5B-00358329A4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69FC9E-F23B-D347-644E-5BD8F24E25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5C4F13-BC02-7A46-BEEC-F3EB1F8D55AF}" type="datetime1">
              <a:rPr lang="en-GB" smtClean="0"/>
              <a:t>18/05/2025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960E5F-4B47-6BAA-AB63-C4FBAA9B08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FDF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F0291-B5A1-E2D5-2C71-3FBF2095DA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C731229-2A8D-3747-9078-A6697F7D37B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790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svg"/><Relationship Id="rId18" Type="http://schemas.openxmlformats.org/officeDocument/2006/relationships/image" Target="../media/image1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5.png"/><Relationship Id="rId17" Type="http://schemas.openxmlformats.org/officeDocument/2006/relationships/image" Target="../media/image10.sv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.sv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8.svg"/><Relationship Id="rId10" Type="http://schemas.openxmlformats.org/officeDocument/2006/relationships/image" Target="../media/image3.png"/><Relationship Id="rId19" Type="http://schemas.openxmlformats.org/officeDocument/2006/relationships/image" Target="../media/image12.svg"/><Relationship Id="rId4" Type="http://schemas.openxmlformats.org/officeDocument/2006/relationships/diagramLayout" Target="../diagrams/layout1.xml"/><Relationship Id="rId9" Type="http://schemas.openxmlformats.org/officeDocument/2006/relationships/image" Target="../media/image2.svg"/><Relationship Id="rId1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sv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openxmlformats.org/officeDocument/2006/relationships/image" Target="../media/image17.png"/><Relationship Id="rId17" Type="http://schemas.openxmlformats.org/officeDocument/2006/relationships/image" Target="../media/image22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image" Target="../media/image16.svg"/><Relationship Id="rId5" Type="http://schemas.openxmlformats.org/officeDocument/2006/relationships/diagramQuickStyle" Target="../diagrams/quickStyle2.xml"/><Relationship Id="rId15" Type="http://schemas.openxmlformats.org/officeDocument/2006/relationships/image" Target="../media/image20.svg"/><Relationship Id="rId10" Type="http://schemas.openxmlformats.org/officeDocument/2006/relationships/image" Target="../media/image15.png"/><Relationship Id="rId4" Type="http://schemas.openxmlformats.org/officeDocument/2006/relationships/diagramLayout" Target="../diagrams/layout2.xml"/><Relationship Id="rId9" Type="http://schemas.openxmlformats.org/officeDocument/2006/relationships/image" Target="../media/image14.svg"/><Relationship Id="rId1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4" Type="http://schemas.openxmlformats.org/officeDocument/2006/relationships/diagramLayout" Target="../diagrams/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FA9B6C6-A247-48A8-9A1C-1E36FA9456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35DDD7-F914-20B1-7365-D1942D155F8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01261" y="590062"/>
            <a:ext cx="5409655" cy="2838938"/>
          </a:xfrm>
        </p:spPr>
        <p:txBody>
          <a:bodyPr>
            <a:normAutofit fontScale="90000"/>
          </a:bodyPr>
          <a:lstStyle/>
          <a:p>
            <a:pPr algn="l"/>
            <a:r>
              <a:rPr lang="en-GB" sz="5200" b="1" i="0">
                <a:solidFill>
                  <a:srgbClr val="FFFFFF"/>
                </a:solidFill>
                <a:effectLst/>
                <a:latin typeface="Roboto Light" panose="020F0302020204030204" pitchFamily="34" charset="0"/>
              </a:rPr>
              <a:t>Practical Methods for Functional Verification</a:t>
            </a:r>
            <a:endParaRPr lang="en-US" sz="5200">
              <a:solidFill>
                <a:srgbClr val="FFFFFF"/>
              </a:solidFill>
            </a:endParaRPr>
          </a:p>
        </p:txBody>
      </p:sp>
      <p:sp>
        <p:nvSpPr>
          <p:cNvPr id="9" name="Graphic 13">
            <a:extLst>
              <a:ext uri="{FF2B5EF4-FFF2-40B4-BE49-F238E27FC236}">
                <a16:creationId xmlns:a16="http://schemas.microsoft.com/office/drawing/2014/main" id="{C5CB530E-515E-412C-9DF1-5F8FFBD6F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17602" y="2744546"/>
            <a:ext cx="139038" cy="139038"/>
          </a:xfrm>
          <a:custGeom>
            <a:avLst/>
            <a:gdLst>
              <a:gd name="connsiteX0" fmla="*/ 129601 w 139038"/>
              <a:gd name="connsiteY0" fmla="*/ 60082 h 139038"/>
              <a:gd name="connsiteX1" fmla="*/ 78956 w 139038"/>
              <a:gd name="connsiteY1" fmla="*/ 60082 h 139038"/>
              <a:gd name="connsiteX2" fmla="*/ 78956 w 139038"/>
              <a:gd name="connsiteY2" fmla="*/ 9437 h 139038"/>
              <a:gd name="connsiteX3" fmla="*/ 69519 w 139038"/>
              <a:gd name="connsiteY3" fmla="*/ 0 h 139038"/>
              <a:gd name="connsiteX4" fmla="*/ 60082 w 139038"/>
              <a:gd name="connsiteY4" fmla="*/ 9437 h 139038"/>
              <a:gd name="connsiteX5" fmla="*/ 60082 w 139038"/>
              <a:gd name="connsiteY5" fmla="*/ 60082 h 139038"/>
              <a:gd name="connsiteX6" fmla="*/ 9437 w 139038"/>
              <a:gd name="connsiteY6" fmla="*/ 60082 h 139038"/>
              <a:gd name="connsiteX7" fmla="*/ 0 w 139038"/>
              <a:gd name="connsiteY7" fmla="*/ 69519 h 139038"/>
              <a:gd name="connsiteX8" fmla="*/ 9437 w 139038"/>
              <a:gd name="connsiteY8" fmla="*/ 78956 h 139038"/>
              <a:gd name="connsiteX9" fmla="*/ 60082 w 139038"/>
              <a:gd name="connsiteY9" fmla="*/ 78956 h 139038"/>
              <a:gd name="connsiteX10" fmla="*/ 60082 w 139038"/>
              <a:gd name="connsiteY10" fmla="*/ 129601 h 139038"/>
              <a:gd name="connsiteX11" fmla="*/ 69519 w 139038"/>
              <a:gd name="connsiteY11" fmla="*/ 139038 h 139038"/>
              <a:gd name="connsiteX12" fmla="*/ 78956 w 139038"/>
              <a:gd name="connsiteY12" fmla="*/ 129601 h 139038"/>
              <a:gd name="connsiteX13" fmla="*/ 78956 w 139038"/>
              <a:gd name="connsiteY13" fmla="*/ 78956 h 139038"/>
              <a:gd name="connsiteX14" fmla="*/ 129601 w 139038"/>
              <a:gd name="connsiteY14" fmla="*/ 78956 h 139038"/>
              <a:gd name="connsiteX15" fmla="*/ 139038 w 139038"/>
              <a:gd name="connsiteY15" fmla="*/ 69519 h 139038"/>
              <a:gd name="connsiteX16" fmla="*/ 129601 w 139038"/>
              <a:gd name="connsiteY16" fmla="*/ 60082 h 139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8" h="139038">
                <a:moveTo>
                  <a:pt x="129601" y="60082"/>
                </a:moveTo>
                <a:lnTo>
                  <a:pt x="78956" y="60082"/>
                </a:lnTo>
                <a:lnTo>
                  <a:pt x="78956" y="9437"/>
                </a:lnTo>
                <a:cubicBezTo>
                  <a:pt x="78956" y="4225"/>
                  <a:pt x="74731" y="0"/>
                  <a:pt x="69519" y="0"/>
                </a:cubicBezTo>
                <a:cubicBezTo>
                  <a:pt x="64307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7"/>
                  <a:pt x="0" y="69519"/>
                </a:cubicBezTo>
                <a:cubicBezTo>
                  <a:pt x="0" y="74731"/>
                  <a:pt x="4225" y="78956"/>
                  <a:pt x="9437" y="78956"/>
                </a:cubicBezTo>
                <a:lnTo>
                  <a:pt x="60082" y="78956"/>
                </a:lnTo>
                <a:lnTo>
                  <a:pt x="60082" y="129601"/>
                </a:lnTo>
                <a:cubicBezTo>
                  <a:pt x="60082" y="134813"/>
                  <a:pt x="64307" y="139038"/>
                  <a:pt x="69519" y="139038"/>
                </a:cubicBezTo>
                <a:cubicBezTo>
                  <a:pt x="74731" y="139038"/>
                  <a:pt x="78956" y="134813"/>
                  <a:pt x="78956" y="129601"/>
                </a:cubicBezTo>
                <a:lnTo>
                  <a:pt x="78956" y="78956"/>
                </a:lnTo>
                <a:lnTo>
                  <a:pt x="129601" y="78956"/>
                </a:lnTo>
                <a:cubicBezTo>
                  <a:pt x="134813" y="78956"/>
                  <a:pt x="139038" y="74731"/>
                  <a:pt x="139038" y="69519"/>
                </a:cubicBezTo>
                <a:cubicBezTo>
                  <a:pt x="139038" y="64307"/>
                  <a:pt x="134813" y="60082"/>
                  <a:pt x="129601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1" name="Graphic 12">
            <a:extLst>
              <a:ext uri="{FF2B5EF4-FFF2-40B4-BE49-F238E27FC236}">
                <a16:creationId xmlns:a16="http://schemas.microsoft.com/office/drawing/2014/main" id="{712D4376-A578-4FF1-94FC-245E7A6A4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176380" y="2973840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3" name="Graphic 15">
            <a:extLst>
              <a:ext uri="{FF2B5EF4-FFF2-40B4-BE49-F238E27FC236}">
                <a16:creationId xmlns:a16="http://schemas.microsoft.com/office/drawing/2014/main" id="{AEA7509D-F04F-40CB-A0B3-EEF16499C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2062" y="3198265"/>
            <a:ext cx="127713" cy="127713"/>
          </a:xfrm>
          <a:custGeom>
            <a:avLst/>
            <a:gdLst>
              <a:gd name="connsiteX0" fmla="*/ 63857 w 127713"/>
              <a:gd name="connsiteY0" fmla="*/ 18874 h 127713"/>
              <a:gd name="connsiteX1" fmla="*/ 108839 w 127713"/>
              <a:gd name="connsiteY1" fmla="*/ 63857 h 127713"/>
              <a:gd name="connsiteX2" fmla="*/ 63857 w 127713"/>
              <a:gd name="connsiteY2" fmla="*/ 108839 h 127713"/>
              <a:gd name="connsiteX3" fmla="*/ 18874 w 127713"/>
              <a:gd name="connsiteY3" fmla="*/ 63857 h 127713"/>
              <a:gd name="connsiteX4" fmla="*/ 63857 w 127713"/>
              <a:gd name="connsiteY4" fmla="*/ 18874 h 127713"/>
              <a:gd name="connsiteX5" fmla="*/ 63857 w 127713"/>
              <a:gd name="connsiteY5" fmla="*/ 0 h 127713"/>
              <a:gd name="connsiteX6" fmla="*/ 0 w 127713"/>
              <a:gd name="connsiteY6" fmla="*/ 63857 h 127713"/>
              <a:gd name="connsiteX7" fmla="*/ 63857 w 127713"/>
              <a:gd name="connsiteY7" fmla="*/ 127713 h 127713"/>
              <a:gd name="connsiteX8" fmla="*/ 127713 w 127713"/>
              <a:gd name="connsiteY8" fmla="*/ 63857 h 127713"/>
              <a:gd name="connsiteX9" fmla="*/ 63857 w 127713"/>
              <a:gd name="connsiteY9" fmla="*/ 0 h 127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3" h="127713">
                <a:moveTo>
                  <a:pt x="63857" y="18874"/>
                </a:moveTo>
                <a:cubicBezTo>
                  <a:pt x="88700" y="18874"/>
                  <a:pt x="108839" y="39013"/>
                  <a:pt x="108839" y="63857"/>
                </a:cubicBezTo>
                <a:cubicBezTo>
                  <a:pt x="108839" y="88700"/>
                  <a:pt x="88700" y="108839"/>
                  <a:pt x="63857" y="108839"/>
                </a:cubicBezTo>
                <a:cubicBezTo>
                  <a:pt x="39013" y="108839"/>
                  <a:pt x="18874" y="88700"/>
                  <a:pt x="18874" y="63857"/>
                </a:cubicBezTo>
                <a:cubicBezTo>
                  <a:pt x="18898" y="39023"/>
                  <a:pt x="39023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3"/>
                  <a:pt x="63857" y="127713"/>
                </a:cubicBezTo>
                <a:cubicBezTo>
                  <a:pt x="99124" y="127713"/>
                  <a:pt x="127713" y="99124"/>
                  <a:pt x="127713" y="63857"/>
                </a:cubicBezTo>
                <a:cubicBezTo>
                  <a:pt x="127713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301262" y="3496322"/>
            <a:ext cx="0" cy="3352800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9F9F4999-9002-6262-97F9-6AC4D81FBA24}"/>
              </a:ext>
            </a:extLst>
          </p:cNvPr>
          <p:cNvSpPr txBox="1"/>
          <p:nvPr/>
        </p:nvSpPr>
        <p:spPr>
          <a:xfrm>
            <a:off x="9650110" y="5666282"/>
            <a:ext cx="24812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Simone Ponzio</a:t>
            </a:r>
          </a:p>
          <a:p>
            <a:r>
              <a:rPr lang="en-US" sz="2400" dirty="0">
                <a:solidFill>
                  <a:schemeClr val="bg1"/>
                </a:solidFill>
              </a:rPr>
              <a:t>- FDF 2025 -</a:t>
            </a:r>
          </a:p>
        </p:txBody>
      </p:sp>
    </p:spTree>
    <p:extLst>
      <p:ext uri="{BB962C8B-B14F-4D97-AF65-F5344CB8AC3E}">
        <p14:creationId xmlns:p14="http://schemas.microsoft.com/office/powerpoint/2010/main" val="2884305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8F9CBE3F-79A8-4F8F-88D9-DAD03D0D281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6A88ED7-248A-103E-E077-C634EBD595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2030" y="1209220"/>
            <a:ext cx="9147940" cy="2337238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8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Q&amp;A</a:t>
            </a:r>
          </a:p>
        </p:txBody>
      </p:sp>
      <p:sp>
        <p:nvSpPr>
          <p:cNvPr id="43" name="Graphic 22">
            <a:extLst>
              <a:ext uri="{FF2B5EF4-FFF2-40B4-BE49-F238E27FC236}">
                <a16:creationId xmlns:a16="http://schemas.microsoft.com/office/drawing/2014/main" id="{508BEF50-7B1E-49A4-BC19-5F4F1D755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61869" y="2383077"/>
            <a:ext cx="151536" cy="151536"/>
          </a:xfrm>
          <a:custGeom>
            <a:avLst/>
            <a:gdLst>
              <a:gd name="connsiteX0" fmla="*/ 141251 w 151536"/>
              <a:gd name="connsiteY0" fmla="*/ 65483 h 151536"/>
              <a:gd name="connsiteX1" fmla="*/ 86053 w 151536"/>
              <a:gd name="connsiteY1" fmla="*/ 65483 h 151536"/>
              <a:gd name="connsiteX2" fmla="*/ 86053 w 151536"/>
              <a:gd name="connsiteY2" fmla="*/ 10285 h 151536"/>
              <a:gd name="connsiteX3" fmla="*/ 75768 w 151536"/>
              <a:gd name="connsiteY3" fmla="*/ 0 h 151536"/>
              <a:gd name="connsiteX4" fmla="*/ 65483 w 151536"/>
              <a:gd name="connsiteY4" fmla="*/ 10285 h 151536"/>
              <a:gd name="connsiteX5" fmla="*/ 65483 w 151536"/>
              <a:gd name="connsiteY5" fmla="*/ 65483 h 151536"/>
              <a:gd name="connsiteX6" fmla="*/ 10285 w 151536"/>
              <a:gd name="connsiteY6" fmla="*/ 65483 h 151536"/>
              <a:gd name="connsiteX7" fmla="*/ 0 w 151536"/>
              <a:gd name="connsiteY7" fmla="*/ 75768 h 151536"/>
              <a:gd name="connsiteX8" fmla="*/ 10285 w 151536"/>
              <a:gd name="connsiteY8" fmla="*/ 86053 h 151536"/>
              <a:gd name="connsiteX9" fmla="*/ 65483 w 151536"/>
              <a:gd name="connsiteY9" fmla="*/ 86053 h 151536"/>
              <a:gd name="connsiteX10" fmla="*/ 65483 w 151536"/>
              <a:gd name="connsiteY10" fmla="*/ 141251 h 151536"/>
              <a:gd name="connsiteX11" fmla="*/ 75768 w 151536"/>
              <a:gd name="connsiteY11" fmla="*/ 151536 h 151536"/>
              <a:gd name="connsiteX12" fmla="*/ 86053 w 151536"/>
              <a:gd name="connsiteY12" fmla="*/ 141251 h 151536"/>
              <a:gd name="connsiteX13" fmla="*/ 86053 w 151536"/>
              <a:gd name="connsiteY13" fmla="*/ 86053 h 151536"/>
              <a:gd name="connsiteX14" fmla="*/ 141251 w 151536"/>
              <a:gd name="connsiteY14" fmla="*/ 86053 h 151536"/>
              <a:gd name="connsiteX15" fmla="*/ 151536 w 151536"/>
              <a:gd name="connsiteY15" fmla="*/ 75768 h 151536"/>
              <a:gd name="connsiteX16" fmla="*/ 141251 w 151536"/>
              <a:gd name="connsiteY16" fmla="*/ 65483 h 15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1536" h="151536">
                <a:moveTo>
                  <a:pt x="141251" y="65483"/>
                </a:moveTo>
                <a:lnTo>
                  <a:pt x="86053" y="65483"/>
                </a:lnTo>
                <a:lnTo>
                  <a:pt x="86053" y="10285"/>
                </a:lnTo>
                <a:cubicBezTo>
                  <a:pt x="86053" y="4605"/>
                  <a:pt x="81448" y="0"/>
                  <a:pt x="75768" y="0"/>
                </a:cubicBezTo>
                <a:cubicBezTo>
                  <a:pt x="70088" y="0"/>
                  <a:pt x="65483" y="4605"/>
                  <a:pt x="65483" y="10285"/>
                </a:cubicBezTo>
                <a:lnTo>
                  <a:pt x="65483" y="65483"/>
                </a:lnTo>
                <a:lnTo>
                  <a:pt x="10285" y="65483"/>
                </a:lnTo>
                <a:cubicBezTo>
                  <a:pt x="4605" y="65483"/>
                  <a:pt x="0" y="70088"/>
                  <a:pt x="0" y="75768"/>
                </a:cubicBezTo>
                <a:cubicBezTo>
                  <a:pt x="0" y="81448"/>
                  <a:pt x="4605" y="86053"/>
                  <a:pt x="10285" y="86053"/>
                </a:cubicBezTo>
                <a:lnTo>
                  <a:pt x="65483" y="86053"/>
                </a:lnTo>
                <a:lnTo>
                  <a:pt x="65483" y="141251"/>
                </a:lnTo>
                <a:cubicBezTo>
                  <a:pt x="65483" y="146931"/>
                  <a:pt x="70088" y="151536"/>
                  <a:pt x="75768" y="151536"/>
                </a:cubicBezTo>
                <a:cubicBezTo>
                  <a:pt x="81448" y="151536"/>
                  <a:pt x="86053" y="146931"/>
                  <a:pt x="86053" y="141251"/>
                </a:cubicBezTo>
                <a:lnTo>
                  <a:pt x="86053" y="86053"/>
                </a:lnTo>
                <a:lnTo>
                  <a:pt x="141251" y="86053"/>
                </a:lnTo>
                <a:cubicBezTo>
                  <a:pt x="146931" y="86053"/>
                  <a:pt x="151536" y="81448"/>
                  <a:pt x="151536" y="75768"/>
                </a:cubicBezTo>
                <a:cubicBezTo>
                  <a:pt x="151536" y="70088"/>
                  <a:pt x="146931" y="65483"/>
                  <a:pt x="141251" y="65483"/>
                </a:cubicBezTo>
                <a:close/>
              </a:path>
            </a:pathLst>
          </a:custGeom>
          <a:solidFill>
            <a:srgbClr val="FFFFFF"/>
          </a:solidFill>
          <a:ln w="646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5" name="Graphic 13">
            <a:extLst>
              <a:ext uri="{FF2B5EF4-FFF2-40B4-BE49-F238E27FC236}">
                <a16:creationId xmlns:a16="http://schemas.microsoft.com/office/drawing/2014/main" id="{C5CB530E-515E-412C-9DF1-5F8FFBD6F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24364" y="2265467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6" name="Graphic 15">
            <a:extLst>
              <a:ext uri="{FF2B5EF4-FFF2-40B4-BE49-F238E27FC236}">
                <a16:creationId xmlns:a16="http://schemas.microsoft.com/office/drawing/2014/main" id="{AEA7509D-F04F-40CB-A0B3-EEF16499C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24834" y="2537201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7" name="Graphic 21">
            <a:extLst>
              <a:ext uri="{FF2B5EF4-FFF2-40B4-BE49-F238E27FC236}">
                <a16:creationId xmlns:a16="http://schemas.microsoft.com/office/drawing/2014/main" id="{C39ADB8F-D187-49D7-BDCF-C1B6DC727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4053" y="2832967"/>
            <a:ext cx="95759" cy="95759"/>
          </a:xfrm>
          <a:custGeom>
            <a:avLst/>
            <a:gdLst>
              <a:gd name="connsiteX0" fmla="*/ 95759 w 95759"/>
              <a:gd name="connsiteY0" fmla="*/ 47880 h 95759"/>
              <a:gd name="connsiteX1" fmla="*/ 47880 w 95759"/>
              <a:gd name="connsiteY1" fmla="*/ 95759 h 95759"/>
              <a:gd name="connsiteX2" fmla="*/ 0 w 95759"/>
              <a:gd name="connsiteY2" fmla="*/ 47880 h 95759"/>
              <a:gd name="connsiteX3" fmla="*/ 47880 w 95759"/>
              <a:gd name="connsiteY3" fmla="*/ 0 h 95759"/>
              <a:gd name="connsiteX4" fmla="*/ 95759 w 95759"/>
              <a:gd name="connsiteY4" fmla="*/ 47880 h 95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759" h="95759">
                <a:moveTo>
                  <a:pt x="95759" y="47880"/>
                </a:moveTo>
                <a:cubicBezTo>
                  <a:pt x="95759" y="74323"/>
                  <a:pt x="74323" y="95759"/>
                  <a:pt x="47880" y="95759"/>
                </a:cubicBezTo>
                <a:cubicBezTo>
                  <a:pt x="21436" y="95759"/>
                  <a:pt x="0" y="74323"/>
                  <a:pt x="0" y="47880"/>
                </a:cubicBezTo>
                <a:cubicBezTo>
                  <a:pt x="0" y="21436"/>
                  <a:pt x="21436" y="0"/>
                  <a:pt x="47880" y="0"/>
                </a:cubicBezTo>
                <a:cubicBezTo>
                  <a:pt x="74323" y="0"/>
                  <a:pt x="95759" y="21436"/>
                  <a:pt x="95759" y="47880"/>
                </a:cubicBezTo>
                <a:close/>
              </a:path>
            </a:pathLst>
          </a:custGeom>
          <a:solidFill>
            <a:srgbClr val="FFFFFF"/>
          </a:solidFill>
          <a:ln w="4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0" name="Graphic 12">
            <a:extLst>
              <a:ext uri="{FF2B5EF4-FFF2-40B4-BE49-F238E27FC236}">
                <a16:creationId xmlns:a16="http://schemas.microsoft.com/office/drawing/2014/main" id="{712D4376-A578-4FF1-94FC-245E7A6A4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772266" y="2803988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2" name="Graphic 23">
            <a:extLst>
              <a:ext uri="{FF2B5EF4-FFF2-40B4-BE49-F238E27FC236}">
                <a16:creationId xmlns:a16="http://schemas.microsoft.com/office/drawing/2014/main" id="{3FBAD350-5664-4811-A208-657FB882D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13405" y="3242499"/>
            <a:ext cx="108625" cy="108625"/>
          </a:xfrm>
          <a:custGeom>
            <a:avLst/>
            <a:gdLst>
              <a:gd name="connsiteX0" fmla="*/ 54313 w 108625"/>
              <a:gd name="connsiteY0" fmla="*/ 16053 h 108625"/>
              <a:gd name="connsiteX1" fmla="*/ 92572 w 108625"/>
              <a:gd name="connsiteY1" fmla="*/ 54313 h 108625"/>
              <a:gd name="connsiteX2" fmla="*/ 54313 w 108625"/>
              <a:gd name="connsiteY2" fmla="*/ 92572 h 108625"/>
              <a:gd name="connsiteX3" fmla="*/ 16053 w 108625"/>
              <a:gd name="connsiteY3" fmla="*/ 54313 h 108625"/>
              <a:gd name="connsiteX4" fmla="*/ 54313 w 108625"/>
              <a:gd name="connsiteY4" fmla="*/ 16053 h 108625"/>
              <a:gd name="connsiteX5" fmla="*/ 54313 w 108625"/>
              <a:gd name="connsiteY5" fmla="*/ 0 h 108625"/>
              <a:gd name="connsiteX6" fmla="*/ 0 w 108625"/>
              <a:gd name="connsiteY6" fmla="*/ 54313 h 108625"/>
              <a:gd name="connsiteX7" fmla="*/ 54313 w 108625"/>
              <a:gd name="connsiteY7" fmla="*/ 108625 h 108625"/>
              <a:gd name="connsiteX8" fmla="*/ 108625 w 108625"/>
              <a:gd name="connsiteY8" fmla="*/ 54313 h 108625"/>
              <a:gd name="connsiteX9" fmla="*/ 54313 w 108625"/>
              <a:gd name="connsiteY9" fmla="*/ 0 h 10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625" h="108625">
                <a:moveTo>
                  <a:pt x="54313" y="16053"/>
                </a:moveTo>
                <a:cubicBezTo>
                  <a:pt x="75442" y="16053"/>
                  <a:pt x="92572" y="33182"/>
                  <a:pt x="92572" y="54313"/>
                </a:cubicBezTo>
                <a:cubicBezTo>
                  <a:pt x="92572" y="75442"/>
                  <a:pt x="75442" y="92572"/>
                  <a:pt x="54313" y="92572"/>
                </a:cubicBezTo>
                <a:cubicBezTo>
                  <a:pt x="33182" y="92572"/>
                  <a:pt x="16053" y="75442"/>
                  <a:pt x="16053" y="54313"/>
                </a:cubicBezTo>
                <a:cubicBezTo>
                  <a:pt x="16074" y="33191"/>
                  <a:pt x="33191" y="16074"/>
                  <a:pt x="54313" y="16053"/>
                </a:cubicBezTo>
                <a:moveTo>
                  <a:pt x="54313" y="0"/>
                </a:moveTo>
                <a:cubicBezTo>
                  <a:pt x="24317" y="0"/>
                  <a:pt x="0" y="24317"/>
                  <a:pt x="0" y="54313"/>
                </a:cubicBezTo>
                <a:cubicBezTo>
                  <a:pt x="0" y="84309"/>
                  <a:pt x="24317" y="108625"/>
                  <a:pt x="54313" y="108625"/>
                </a:cubicBezTo>
                <a:cubicBezTo>
                  <a:pt x="84309" y="108625"/>
                  <a:pt x="108625" y="84309"/>
                  <a:pt x="108625" y="54313"/>
                </a:cubicBezTo>
                <a:cubicBezTo>
                  <a:pt x="108625" y="24317"/>
                  <a:pt x="84309" y="0"/>
                  <a:pt x="54313" y="0"/>
                </a:cubicBezTo>
                <a:close/>
              </a:path>
            </a:pathLst>
          </a:custGeom>
          <a:solidFill>
            <a:srgbClr val="FFFFFF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831729"/>
            <a:ext cx="12188952" cy="0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DC4250-1C42-9A21-0650-AE140600A23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61988" y="6133916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B25C3CDF-EABD-EC44-8458-3FA4AA530C55}" type="datetime1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5/21/25</a:t>
            </a:fld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11336D-50BD-0574-6D52-C41A4919C8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331358" y="6133916"/>
            <a:ext cx="3633923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 kern="1200">
                <a:solidFill>
                  <a:srgbClr val="FFFFFF"/>
                </a:solidFill>
                <a:latin typeface="+mn-lt"/>
                <a:ea typeface="+mn-ea"/>
                <a:cs typeface="+mn-cs"/>
              </a:rPr>
              <a:t>FDF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BC1C68-DD53-C711-A715-93CE0B29C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133916"/>
            <a:ext cx="2743200" cy="3651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spcAft>
                <a:spcPts val="600"/>
              </a:spcAft>
            </a:pPr>
            <a:fld id="{6C731229-2A8D-3747-9078-A6697F7D37B6}" type="slidenum">
              <a:rPr lang="en-US">
                <a:solidFill>
                  <a:srgbClr val="FFFFFF"/>
                </a:solidFill>
              </a:rPr>
              <a:pPr>
                <a:spcAft>
                  <a:spcPts val="600"/>
                </a:spcAft>
              </a:pPr>
              <a:t>10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6579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1B15ED52-F352-441B-82BF-E0EA34836D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B2E3793-BFE6-45A2-9B7B-E18844431C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-1" y="-1"/>
            <a:ext cx="12191998" cy="1590742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C4C4868-CB8F-4AF9-9CDB-8108F2C19B6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3" y="0"/>
            <a:ext cx="8115306" cy="1590742"/>
          </a:xfrm>
          <a:prstGeom prst="rect">
            <a:avLst/>
          </a:prstGeom>
          <a:gradFill>
            <a:gsLst>
              <a:gs pos="20000">
                <a:schemeClr val="accent1">
                  <a:alpha val="0"/>
                </a:schemeClr>
              </a:gs>
              <a:gs pos="100000">
                <a:schemeClr val="accent1">
                  <a:lumMod val="50000"/>
                  <a:alpha val="55000"/>
                </a:schemeClr>
              </a:gs>
            </a:gsLst>
            <a:lin ang="13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75E0459-6403-40CD-989D-56A4407CA12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115299" y="-1"/>
            <a:ext cx="4076698" cy="1590742"/>
          </a:xfrm>
          <a:prstGeom prst="rect">
            <a:avLst/>
          </a:prstGeom>
          <a:gradFill>
            <a:gsLst>
              <a:gs pos="0">
                <a:schemeClr val="accent1">
                  <a:alpha val="66000"/>
                </a:schemeClr>
              </a:gs>
              <a:gs pos="100000">
                <a:srgbClr val="000000">
                  <a:alpha val="30000"/>
                </a:srgbClr>
              </a:gs>
            </a:gsLst>
            <a:lin ang="13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5B1A8-3AC9-4BD1-9BBC-78CA94F2D1B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9350" y="-1"/>
            <a:ext cx="11732646" cy="1597433"/>
          </a:xfrm>
          <a:prstGeom prst="rect">
            <a:avLst/>
          </a:prstGeom>
          <a:gradFill>
            <a:gsLst>
              <a:gs pos="50000">
                <a:srgbClr val="000000">
                  <a:alpha val="0"/>
                </a:srgbClr>
              </a:gs>
              <a:gs pos="99000">
                <a:schemeClr val="accent1">
                  <a:lumMod val="50000"/>
                  <a:alpha val="52000"/>
                </a:schemeClr>
              </a:gs>
            </a:gsLst>
            <a:lin ang="16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EA6D754-F9CE-91DC-8F0A-B4372925FF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9" y="294538"/>
            <a:ext cx="9895951" cy="1033669"/>
          </a:xfrm>
        </p:spPr>
        <p:txBody>
          <a:bodyPr>
            <a:normAutofit/>
          </a:bodyPr>
          <a:lstStyle/>
          <a:p>
            <a:r>
              <a:rPr lang="en-US" sz="4000">
                <a:solidFill>
                  <a:srgbClr val="FFFFFF"/>
                </a:solidFill>
              </a:rPr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346DFE-22FA-CAAD-B768-4AFF1DEFA4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9" y="2318197"/>
            <a:ext cx="9724031" cy="3683358"/>
          </a:xfrm>
        </p:spPr>
        <p:txBody>
          <a:bodyPr anchor="ctr">
            <a:normAutofit/>
          </a:bodyPr>
          <a:lstStyle/>
          <a:p>
            <a:r>
              <a:rPr lang="en-GB" dirty="0"/>
              <a:t>Common Verification Methodologies</a:t>
            </a:r>
          </a:p>
          <a:p>
            <a:r>
              <a:rPr lang="en-GB" dirty="0"/>
              <a:t>Functional Verification Challenges - Intro</a:t>
            </a:r>
          </a:p>
          <a:p>
            <a:r>
              <a:rPr lang="en-GB" dirty="0"/>
              <a:t>Facing Design Complexity</a:t>
            </a:r>
          </a:p>
          <a:p>
            <a:r>
              <a:rPr lang="en-GB" dirty="0"/>
              <a:t>Facing Evolving Specification</a:t>
            </a:r>
          </a:p>
          <a:p>
            <a:r>
              <a:rPr lang="en-GB" dirty="0"/>
              <a:t>Facing Verification Closure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7E285D-A347-F600-6710-31CEBF37F5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532A11-04D2-564E-A743-15DAA02922E0}" type="datetime1">
              <a:rPr lang="en-GB" smtClean="0"/>
              <a:t>18/05/2025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25D4BA-3D99-F229-6D88-EE71E33E2C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E0DB73-16F4-A940-C586-258AE0EE9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34114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817353D-AC2F-0F29-EC6F-48176FA90E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Common Verification Methodologies</a:t>
            </a:r>
            <a:endParaRPr lang="en-US" sz="4000" dirty="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BDEBF2B7-9B43-4B81-AC52-6AD50731A0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2591679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" name="Graphic 17" descr="Tick with solid fill">
            <a:extLst>
              <a:ext uri="{FF2B5EF4-FFF2-40B4-BE49-F238E27FC236}">
                <a16:creationId xmlns:a16="http://schemas.microsoft.com/office/drawing/2014/main" id="{71728F3C-1F31-FC9E-9FB3-F5EEC1D15B0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417086" y="3651956"/>
            <a:ext cx="632786" cy="632786"/>
          </a:xfrm>
          <a:prstGeom prst="rect">
            <a:avLst/>
          </a:prstGeom>
        </p:spPr>
      </p:pic>
      <p:pic>
        <p:nvPicPr>
          <p:cNvPr id="23" name="Graphic 22" descr="Processor outline">
            <a:extLst>
              <a:ext uri="{FF2B5EF4-FFF2-40B4-BE49-F238E27FC236}">
                <a16:creationId xmlns:a16="http://schemas.microsoft.com/office/drawing/2014/main" id="{ABB13148-0783-2A90-3910-A635E2C4CF9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117956" y="4855371"/>
            <a:ext cx="1393782" cy="1393782"/>
          </a:xfrm>
          <a:prstGeom prst="rect">
            <a:avLst/>
          </a:prstGeom>
        </p:spPr>
      </p:pic>
      <p:pic>
        <p:nvPicPr>
          <p:cNvPr id="27" name="Graphic 26" descr="Heartbeat with solid fill">
            <a:extLst>
              <a:ext uri="{FF2B5EF4-FFF2-40B4-BE49-F238E27FC236}">
                <a16:creationId xmlns:a16="http://schemas.microsoft.com/office/drawing/2014/main" id="{A333F1A2-8842-97FF-5612-50E0F3E73487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10475564" y="2561468"/>
            <a:ext cx="914400" cy="914400"/>
          </a:xfrm>
          <a:prstGeom prst="rect">
            <a:avLst/>
          </a:prstGeom>
        </p:spPr>
      </p:pic>
      <p:pic>
        <p:nvPicPr>
          <p:cNvPr id="29" name="Graphic 28" descr="Gears outline">
            <a:extLst>
              <a:ext uri="{FF2B5EF4-FFF2-40B4-BE49-F238E27FC236}">
                <a16:creationId xmlns:a16="http://schemas.microsoft.com/office/drawing/2014/main" id="{4F409E26-A406-3F35-E766-1D99EAD712C5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137005" y="2180118"/>
            <a:ext cx="914400" cy="914400"/>
          </a:xfrm>
          <a:prstGeom prst="rect">
            <a:avLst/>
          </a:prstGeom>
        </p:spPr>
      </p:pic>
      <p:pic>
        <p:nvPicPr>
          <p:cNvPr id="31" name="Graphic 30" descr="Lightning bolt with solid fill">
            <a:extLst>
              <a:ext uri="{FF2B5EF4-FFF2-40B4-BE49-F238E27FC236}">
                <a16:creationId xmlns:a16="http://schemas.microsoft.com/office/drawing/2014/main" id="{79B024BA-9C26-FCA7-CBCB-B5D2EA3C36E0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342175" y="4855371"/>
            <a:ext cx="986414" cy="986414"/>
          </a:xfrm>
          <a:prstGeom prst="rect">
            <a:avLst/>
          </a:prstGeom>
        </p:spPr>
      </p:pic>
      <p:pic>
        <p:nvPicPr>
          <p:cNvPr id="33" name="Graphic 32" descr="Document outline">
            <a:extLst>
              <a:ext uri="{FF2B5EF4-FFF2-40B4-BE49-F238E27FC236}">
                <a16:creationId xmlns:a16="http://schemas.microsoft.com/office/drawing/2014/main" id="{8974DE1B-42E2-3B56-49E9-974CF3183815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10357647" y="3759532"/>
            <a:ext cx="914400" cy="914400"/>
          </a:xfrm>
          <a:prstGeom prst="rect">
            <a:avLst/>
          </a:prstGeom>
        </p:spPr>
      </p:pic>
      <p:sp>
        <p:nvSpPr>
          <p:cNvPr id="34" name="Date Placeholder 33">
            <a:extLst>
              <a:ext uri="{FF2B5EF4-FFF2-40B4-BE49-F238E27FC236}">
                <a16:creationId xmlns:a16="http://schemas.microsoft.com/office/drawing/2014/main" id="{A2B0BFC2-B689-E47B-AE3F-BAADC0FAF5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FC3F40-AE7C-FC4F-9DFA-DC2AD26873F5}" type="datetime1">
              <a:rPr lang="en-GB" smtClean="0"/>
              <a:t>18/05/2025</a:t>
            </a:fld>
            <a:endParaRPr lang="en-US"/>
          </a:p>
        </p:txBody>
      </p:sp>
      <p:sp>
        <p:nvSpPr>
          <p:cNvPr id="35" name="Footer Placeholder 34">
            <a:extLst>
              <a:ext uri="{FF2B5EF4-FFF2-40B4-BE49-F238E27FC236}">
                <a16:creationId xmlns:a16="http://schemas.microsoft.com/office/drawing/2014/main" id="{0E885F2D-90D9-7B0C-0095-640E48B066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36" name="Slide Number Placeholder 35">
            <a:extLst>
              <a:ext uri="{FF2B5EF4-FFF2-40B4-BE49-F238E27FC236}">
                <a16:creationId xmlns:a16="http://schemas.microsoft.com/office/drawing/2014/main" id="{350A7813-FEAF-09F1-5DAC-74965F62E3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0374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F2FECA-883F-4AA5-DC3E-D89DB9F6EA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GB" sz="4000" dirty="0">
                <a:solidFill>
                  <a:srgbClr val="FFFFFF"/>
                </a:solidFill>
              </a:rPr>
              <a:t>Functional Verification Challenges</a:t>
            </a:r>
            <a:endParaRPr lang="en-US" sz="4000" dirty="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605C863F-35C7-7D4B-E870-027264F3F9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9424565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7" name="Graphic 6" descr="Juggler with solid fill">
            <a:extLst>
              <a:ext uri="{FF2B5EF4-FFF2-40B4-BE49-F238E27FC236}">
                <a16:creationId xmlns:a16="http://schemas.microsoft.com/office/drawing/2014/main" id="{144F5F35-6216-405C-5D1D-A37FB3422F0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20115" y="2112088"/>
            <a:ext cx="1334647" cy="1334647"/>
          </a:xfrm>
          <a:prstGeom prst="rect">
            <a:avLst/>
          </a:prstGeom>
        </p:spPr>
      </p:pic>
      <p:pic>
        <p:nvPicPr>
          <p:cNvPr id="10" name="Graphic 9" descr="Storytelling with solid fill">
            <a:extLst>
              <a:ext uri="{FF2B5EF4-FFF2-40B4-BE49-F238E27FC236}">
                <a16:creationId xmlns:a16="http://schemas.microsoft.com/office/drawing/2014/main" id="{761CB2A3-2808-C547-CA99-2D5227591CB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 rot="19170353">
            <a:off x="5443546" y="5871384"/>
            <a:ext cx="691552" cy="691552"/>
          </a:xfrm>
          <a:prstGeom prst="rect">
            <a:avLst/>
          </a:prstGeom>
        </p:spPr>
      </p:pic>
      <p:pic>
        <p:nvPicPr>
          <p:cNvPr id="22" name="Graphic 21" descr="Question Mark with solid fill">
            <a:extLst>
              <a:ext uri="{FF2B5EF4-FFF2-40B4-BE49-F238E27FC236}">
                <a16:creationId xmlns:a16="http://schemas.microsoft.com/office/drawing/2014/main" id="{37EF8A4C-F998-8A14-9D9B-E1023D7FF505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728026" y="5217307"/>
            <a:ext cx="505623" cy="505623"/>
          </a:xfrm>
          <a:prstGeom prst="rect">
            <a:avLst/>
          </a:prstGeom>
        </p:spPr>
      </p:pic>
      <p:pic>
        <p:nvPicPr>
          <p:cNvPr id="24" name="Graphic 23" descr="Badge Tick with solid fill">
            <a:extLst>
              <a:ext uri="{FF2B5EF4-FFF2-40B4-BE49-F238E27FC236}">
                <a16:creationId xmlns:a16="http://schemas.microsoft.com/office/drawing/2014/main" id="{0211EDD6-761B-04D1-F23D-1052693CBEF8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10237238" y="2112088"/>
            <a:ext cx="1334647" cy="1334647"/>
          </a:xfrm>
          <a:prstGeom prst="rect">
            <a:avLst/>
          </a:prstGeom>
        </p:spPr>
      </p:pic>
      <p:pic>
        <p:nvPicPr>
          <p:cNvPr id="26" name="Graphic 25" descr="Thought outline">
            <a:extLst>
              <a:ext uri="{FF2B5EF4-FFF2-40B4-BE49-F238E27FC236}">
                <a16:creationId xmlns:a16="http://schemas.microsoft.com/office/drawing/2014/main" id="{01548BF2-F94C-1736-36F5-7CAA67C8CD02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5368402" y="5053940"/>
            <a:ext cx="1455195" cy="1455195"/>
          </a:xfrm>
          <a:prstGeom prst="rect">
            <a:avLst/>
          </a:prstGeom>
        </p:spPr>
      </p:pic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196765F6-065F-9A4E-4528-036FF33C4C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BA2E9-9108-5548-A40A-5C3B28E9C5AF}" type="datetime1">
              <a:rPr lang="en-GB" smtClean="0"/>
              <a:t>18/05/2025</a:t>
            </a:fld>
            <a:endParaRPr lang="en-US"/>
          </a:p>
        </p:txBody>
      </p:sp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6D3394A1-47A4-3EE7-7747-5BE2CFC82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29" name="Slide Number Placeholder 28">
            <a:extLst>
              <a:ext uri="{FF2B5EF4-FFF2-40B4-BE49-F238E27FC236}">
                <a16:creationId xmlns:a16="http://schemas.microsoft.com/office/drawing/2014/main" id="{75450F37-976F-265B-FA8C-AEA05969D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8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6B4C3B8-DF81-668A-7ED0-31B8E3693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US" sz="4000" dirty="0">
                <a:solidFill>
                  <a:srgbClr val="FFFFFF"/>
                </a:solidFill>
              </a:rPr>
              <a:t>Facing Design Complexity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E24989F2-8303-EF1F-26DC-9A3EFC97EC8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9201804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7" name="Date Placeholder 16">
            <a:extLst>
              <a:ext uri="{FF2B5EF4-FFF2-40B4-BE49-F238E27FC236}">
                <a16:creationId xmlns:a16="http://schemas.microsoft.com/office/drawing/2014/main" id="{C77A74BF-C284-210F-A0B6-A85D428368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7E2CE8-1841-6D45-B9FF-4490A8361397}" type="datetime1">
              <a:rPr lang="en-GB" smtClean="0"/>
              <a:t>18/05/2025</a:t>
            </a:fld>
            <a:endParaRPr lang="en-US"/>
          </a:p>
        </p:txBody>
      </p:sp>
      <p:sp>
        <p:nvSpPr>
          <p:cNvPr id="18" name="Footer Placeholder 17">
            <a:extLst>
              <a:ext uri="{FF2B5EF4-FFF2-40B4-BE49-F238E27FC236}">
                <a16:creationId xmlns:a16="http://schemas.microsoft.com/office/drawing/2014/main" id="{7E5C48A4-FA52-A579-5DB1-BD5E3AA64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ABB60068-79A4-AB4A-81CF-E64547F28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1516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1" name="Rectangle 30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14F4A7-340A-B958-A247-FAC10956E1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GB" sz="4000">
                <a:solidFill>
                  <a:srgbClr val="FFFFFF"/>
                </a:solidFill>
              </a:rPr>
              <a:t>Facing Incomplete or Evolving Specification</a:t>
            </a:r>
            <a:endParaRPr lang="en-US" sz="4000">
              <a:solidFill>
                <a:srgbClr val="FFFFFF"/>
              </a:solidFill>
            </a:endParaRPr>
          </a:p>
        </p:txBody>
      </p:sp>
      <p:graphicFrame>
        <p:nvGraphicFramePr>
          <p:cNvPr id="8" name="Content Placeholder 2">
            <a:extLst>
              <a:ext uri="{FF2B5EF4-FFF2-40B4-BE49-F238E27FC236}">
                <a16:creationId xmlns:a16="http://schemas.microsoft.com/office/drawing/2014/main" id="{C2AC3AFA-39B5-BDBE-FD2E-6AB8E1DAAE8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92882542"/>
              </p:ext>
            </p:extLst>
          </p:nvPr>
        </p:nvGraphicFramePr>
        <p:xfrm>
          <a:off x="838200" y="2041063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6E58E117-F1AD-5FDE-A521-08D3E5F43C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15263-E2DE-024E-B90E-1F1999FE6371}" type="datetime1">
              <a:rPr lang="en-GB" smtClean="0"/>
              <a:t>18/05/2025</a:t>
            </a:fld>
            <a:endParaRPr lang="en-US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AE8E472F-DBD9-E1D7-D22A-D8CEB3E30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235433DF-D3BB-7C71-65E1-5BCD592DA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5505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2FB2B7-FD2F-4210-F23F-381A48015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GB" sz="4000">
                <a:solidFill>
                  <a:srgbClr val="FFFFFF"/>
                </a:solidFill>
              </a:rPr>
              <a:t>Facing Verification Closure</a:t>
            </a:r>
            <a:endParaRPr lang="en-US" sz="4000">
              <a:solidFill>
                <a:srgbClr val="FFFFFF"/>
              </a:solidFill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C7C2D385-D5CA-2661-E04F-28650264B2B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6322707"/>
              </p:ext>
            </p:extLst>
          </p:nvPr>
        </p:nvGraphicFramePr>
        <p:xfrm>
          <a:off x="644056" y="2112579"/>
          <a:ext cx="10927829" cy="419280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C23B1E36-13AB-42FB-B2E2-A70F8057BC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B058B-3464-5E41-81DC-1D0C3011A992}" type="datetime1">
              <a:rPr lang="en-GB" smtClean="0"/>
              <a:t>18/05/2025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AEA486E1-4D21-4B94-8CD3-25184DCF39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B06BC40-3084-8E59-C1B5-092E0F6933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3247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13A536-A9C3-9F5D-DEAA-6B199433A6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BACC6370-2D7E-4714-9D71-7542949D7D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68B3F68-107C-434F-AA38-110D5EA91B8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2" y="0"/>
            <a:ext cx="12191998" cy="1575955"/>
          </a:xfrm>
          <a:prstGeom prst="rect">
            <a:avLst/>
          </a:prstGeom>
          <a:gradFill>
            <a:gsLst>
              <a:gs pos="0">
                <a:srgbClr val="000000">
                  <a:alpha val="96000"/>
                </a:srgbClr>
              </a:gs>
              <a:gs pos="100000">
                <a:schemeClr val="accent1">
                  <a:lumMod val="75000"/>
                </a:schemeClr>
              </a:gs>
            </a:gsLst>
            <a:lin ang="8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AD0DBB9-1A4B-4391-81D4-CB19F9AB91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8128857" y="0"/>
            <a:ext cx="4063143" cy="1576412"/>
          </a:xfrm>
          <a:prstGeom prst="rect">
            <a:avLst/>
          </a:prstGeom>
          <a:gradFill>
            <a:gsLst>
              <a:gs pos="19000">
                <a:schemeClr val="accent1">
                  <a:lumMod val="50000"/>
                  <a:alpha val="68000"/>
                </a:schemeClr>
              </a:gs>
              <a:gs pos="100000">
                <a:schemeClr val="accent1">
                  <a:alpha val="79000"/>
                </a:schemeClr>
              </a:gs>
            </a:gsLst>
            <a:lin ang="19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63BBA22-50EA-4C4D-BE05-F1CE4E63A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5307777" y="-5307778"/>
            <a:ext cx="1576446" cy="12192002"/>
          </a:xfrm>
          <a:prstGeom prst="rect">
            <a:avLst/>
          </a:prstGeom>
          <a:gradFill>
            <a:gsLst>
              <a:gs pos="23000">
                <a:schemeClr val="accent1">
                  <a:alpha val="0"/>
                </a:schemeClr>
              </a:gs>
              <a:gs pos="99000">
                <a:srgbClr val="000000">
                  <a:alpha val="74000"/>
                </a:srgbClr>
              </a:gs>
            </a:gsLst>
            <a:lin ang="20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8643149-7D43-AD54-5694-C1638E20EB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7" y="348865"/>
            <a:ext cx="10044023" cy="877729"/>
          </a:xfrm>
        </p:spPr>
        <p:txBody>
          <a:bodyPr anchor="ctr">
            <a:normAutofit/>
          </a:bodyPr>
          <a:lstStyle/>
          <a:p>
            <a:r>
              <a:rPr lang="en-GB" sz="4000">
                <a:solidFill>
                  <a:srgbClr val="FFFFFF"/>
                </a:solidFill>
              </a:rPr>
              <a:t>Key Takeaways</a:t>
            </a:r>
            <a:endParaRPr lang="en-US" sz="4000">
              <a:solidFill>
                <a:srgbClr val="FFFFFF"/>
              </a:solidFill>
            </a:endParaRPr>
          </a:p>
        </p:txBody>
      </p:sp>
      <p:graphicFrame>
        <p:nvGraphicFramePr>
          <p:cNvPr id="6" name="Content Placeholder 2">
            <a:extLst>
              <a:ext uri="{FF2B5EF4-FFF2-40B4-BE49-F238E27FC236}">
                <a16:creationId xmlns:a16="http://schemas.microsoft.com/office/drawing/2014/main" id="{03CB00F8-728E-3747-96B0-E8DA7B4DC1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7650122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A5A1BB2-0CFD-01D2-F99D-3C1F79AA3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EA074-B5F4-2B49-BC0F-C698A6E1A526}" type="datetime1">
              <a:rPr lang="en-GB" smtClean="0"/>
              <a:t>18/05/2025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81A76D-717A-4FF1-1733-8D06A15E7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D21A62DE-0B14-9F58-274C-07476D296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84613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1A3C89F8-0D2F-47FF-B903-151248265F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81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DD91CE-3682-6738-0C06-2BFDD6B43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80430" y="583345"/>
            <a:ext cx="7160357" cy="4164820"/>
          </a:xfrm>
        </p:spPr>
        <p:txBody>
          <a:bodyPr vert="horz" lIns="91440" tIns="45720" rIns="91440" bIns="45720" rtlCol="0" anchor="t">
            <a:normAutofit/>
          </a:bodyPr>
          <a:lstStyle/>
          <a:p>
            <a:pPr algn="r"/>
            <a:r>
              <a:rPr lang="en-US" sz="8000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Thank you </a:t>
            </a:r>
          </a:p>
        </p:txBody>
      </p:sp>
      <p:sp>
        <p:nvSpPr>
          <p:cNvPr id="10" name="Graphic 13">
            <a:extLst>
              <a:ext uri="{FF2B5EF4-FFF2-40B4-BE49-F238E27FC236}">
                <a16:creationId xmlns:a16="http://schemas.microsoft.com/office/drawing/2014/main" id="{C5CB530E-515E-412C-9DF1-5F8FFBD6F38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4359" y="583345"/>
            <a:ext cx="139039" cy="139039"/>
          </a:xfrm>
          <a:custGeom>
            <a:avLst/>
            <a:gdLst>
              <a:gd name="connsiteX0" fmla="*/ 129602 w 139039"/>
              <a:gd name="connsiteY0" fmla="*/ 60082 h 139039"/>
              <a:gd name="connsiteX1" fmla="*/ 78957 w 139039"/>
              <a:gd name="connsiteY1" fmla="*/ 60082 h 139039"/>
              <a:gd name="connsiteX2" fmla="*/ 78957 w 139039"/>
              <a:gd name="connsiteY2" fmla="*/ 9437 h 139039"/>
              <a:gd name="connsiteX3" fmla="*/ 69520 w 139039"/>
              <a:gd name="connsiteY3" fmla="*/ 0 h 139039"/>
              <a:gd name="connsiteX4" fmla="*/ 60082 w 139039"/>
              <a:gd name="connsiteY4" fmla="*/ 9437 h 139039"/>
              <a:gd name="connsiteX5" fmla="*/ 60082 w 139039"/>
              <a:gd name="connsiteY5" fmla="*/ 60082 h 139039"/>
              <a:gd name="connsiteX6" fmla="*/ 9437 w 139039"/>
              <a:gd name="connsiteY6" fmla="*/ 60082 h 139039"/>
              <a:gd name="connsiteX7" fmla="*/ 0 w 139039"/>
              <a:gd name="connsiteY7" fmla="*/ 69520 h 139039"/>
              <a:gd name="connsiteX8" fmla="*/ 9437 w 139039"/>
              <a:gd name="connsiteY8" fmla="*/ 78957 h 139039"/>
              <a:gd name="connsiteX9" fmla="*/ 60082 w 139039"/>
              <a:gd name="connsiteY9" fmla="*/ 78957 h 139039"/>
              <a:gd name="connsiteX10" fmla="*/ 60082 w 139039"/>
              <a:gd name="connsiteY10" fmla="*/ 129602 h 139039"/>
              <a:gd name="connsiteX11" fmla="*/ 69520 w 139039"/>
              <a:gd name="connsiteY11" fmla="*/ 139039 h 139039"/>
              <a:gd name="connsiteX12" fmla="*/ 78957 w 139039"/>
              <a:gd name="connsiteY12" fmla="*/ 129602 h 139039"/>
              <a:gd name="connsiteX13" fmla="*/ 78957 w 139039"/>
              <a:gd name="connsiteY13" fmla="*/ 78957 h 139039"/>
              <a:gd name="connsiteX14" fmla="*/ 129602 w 139039"/>
              <a:gd name="connsiteY14" fmla="*/ 78957 h 139039"/>
              <a:gd name="connsiteX15" fmla="*/ 139039 w 139039"/>
              <a:gd name="connsiteY15" fmla="*/ 69520 h 139039"/>
              <a:gd name="connsiteX16" fmla="*/ 129602 w 139039"/>
              <a:gd name="connsiteY16" fmla="*/ 60082 h 139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39039" h="139039">
                <a:moveTo>
                  <a:pt x="129602" y="60082"/>
                </a:moveTo>
                <a:lnTo>
                  <a:pt x="78957" y="60082"/>
                </a:lnTo>
                <a:lnTo>
                  <a:pt x="78957" y="9437"/>
                </a:lnTo>
                <a:cubicBezTo>
                  <a:pt x="78957" y="4225"/>
                  <a:pt x="74731" y="0"/>
                  <a:pt x="69520" y="0"/>
                </a:cubicBezTo>
                <a:cubicBezTo>
                  <a:pt x="64308" y="0"/>
                  <a:pt x="60082" y="4225"/>
                  <a:pt x="60082" y="9437"/>
                </a:cubicBezTo>
                <a:lnTo>
                  <a:pt x="60082" y="60082"/>
                </a:lnTo>
                <a:lnTo>
                  <a:pt x="9437" y="60082"/>
                </a:lnTo>
                <a:cubicBezTo>
                  <a:pt x="4225" y="60082"/>
                  <a:pt x="0" y="64308"/>
                  <a:pt x="0" y="69520"/>
                </a:cubicBezTo>
                <a:cubicBezTo>
                  <a:pt x="0" y="74731"/>
                  <a:pt x="4225" y="78957"/>
                  <a:pt x="9437" y="78957"/>
                </a:cubicBezTo>
                <a:lnTo>
                  <a:pt x="60082" y="78957"/>
                </a:lnTo>
                <a:lnTo>
                  <a:pt x="60082" y="129602"/>
                </a:lnTo>
                <a:cubicBezTo>
                  <a:pt x="60082" y="134814"/>
                  <a:pt x="64308" y="139039"/>
                  <a:pt x="69520" y="139039"/>
                </a:cubicBezTo>
                <a:cubicBezTo>
                  <a:pt x="74731" y="139039"/>
                  <a:pt x="78957" y="134814"/>
                  <a:pt x="78957" y="129602"/>
                </a:cubicBezTo>
                <a:lnTo>
                  <a:pt x="78957" y="78957"/>
                </a:lnTo>
                <a:lnTo>
                  <a:pt x="129602" y="78957"/>
                </a:lnTo>
                <a:cubicBezTo>
                  <a:pt x="134814" y="78957"/>
                  <a:pt x="139039" y="74731"/>
                  <a:pt x="139039" y="69520"/>
                </a:cubicBezTo>
                <a:cubicBezTo>
                  <a:pt x="139039" y="64308"/>
                  <a:pt x="134814" y="60082"/>
                  <a:pt x="129602" y="60082"/>
                </a:cubicBezTo>
                <a:close/>
              </a:path>
            </a:pathLst>
          </a:custGeom>
          <a:solidFill>
            <a:srgbClr val="FFFFFF"/>
          </a:solidFill>
          <a:ln w="603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Graphic 12">
            <a:extLst>
              <a:ext uri="{FF2B5EF4-FFF2-40B4-BE49-F238E27FC236}">
                <a16:creationId xmlns:a16="http://schemas.microsoft.com/office/drawing/2014/main" id="{712D4376-A578-4FF1-94FC-245E7A6A4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33139" y="812640"/>
            <a:ext cx="91138" cy="91138"/>
          </a:xfrm>
          <a:custGeom>
            <a:avLst/>
            <a:gdLst>
              <a:gd name="connsiteX0" fmla="*/ 91138 w 91138"/>
              <a:gd name="connsiteY0" fmla="*/ 45569 h 91138"/>
              <a:gd name="connsiteX1" fmla="*/ 45569 w 91138"/>
              <a:gd name="connsiteY1" fmla="*/ 91138 h 91138"/>
              <a:gd name="connsiteX2" fmla="*/ 0 w 91138"/>
              <a:gd name="connsiteY2" fmla="*/ 45569 h 91138"/>
              <a:gd name="connsiteX3" fmla="*/ 45569 w 91138"/>
              <a:gd name="connsiteY3" fmla="*/ 0 h 91138"/>
              <a:gd name="connsiteX4" fmla="*/ 91138 w 91138"/>
              <a:gd name="connsiteY4" fmla="*/ 45569 h 91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138" h="91138">
                <a:moveTo>
                  <a:pt x="91138" y="45569"/>
                </a:moveTo>
                <a:cubicBezTo>
                  <a:pt x="91138" y="70736"/>
                  <a:pt x="70736" y="91138"/>
                  <a:pt x="45569" y="91138"/>
                </a:cubicBezTo>
                <a:cubicBezTo>
                  <a:pt x="20402" y="91138"/>
                  <a:pt x="0" y="70736"/>
                  <a:pt x="0" y="45569"/>
                </a:cubicBezTo>
                <a:cubicBezTo>
                  <a:pt x="0" y="20402"/>
                  <a:pt x="20402" y="0"/>
                  <a:pt x="45569" y="0"/>
                </a:cubicBezTo>
                <a:cubicBezTo>
                  <a:pt x="70736" y="0"/>
                  <a:pt x="91138" y="20402"/>
                  <a:pt x="91138" y="45569"/>
                </a:cubicBezTo>
                <a:close/>
              </a:path>
            </a:pathLst>
          </a:custGeom>
          <a:solidFill>
            <a:srgbClr val="FFFFFF"/>
          </a:solidFill>
          <a:ln w="422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4" name="Graphic 15">
            <a:extLst>
              <a:ext uri="{FF2B5EF4-FFF2-40B4-BE49-F238E27FC236}">
                <a16:creationId xmlns:a16="http://schemas.microsoft.com/office/drawing/2014/main" id="{AEA7509D-F04F-40CB-A0B3-EEF16499CC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58819" y="1037066"/>
            <a:ext cx="127714" cy="127714"/>
          </a:xfrm>
          <a:custGeom>
            <a:avLst/>
            <a:gdLst>
              <a:gd name="connsiteX0" fmla="*/ 63857 w 127714"/>
              <a:gd name="connsiteY0" fmla="*/ 18874 h 127714"/>
              <a:gd name="connsiteX1" fmla="*/ 108840 w 127714"/>
              <a:gd name="connsiteY1" fmla="*/ 63857 h 127714"/>
              <a:gd name="connsiteX2" fmla="*/ 63857 w 127714"/>
              <a:gd name="connsiteY2" fmla="*/ 108840 h 127714"/>
              <a:gd name="connsiteX3" fmla="*/ 18874 w 127714"/>
              <a:gd name="connsiteY3" fmla="*/ 63857 h 127714"/>
              <a:gd name="connsiteX4" fmla="*/ 63857 w 127714"/>
              <a:gd name="connsiteY4" fmla="*/ 18874 h 127714"/>
              <a:gd name="connsiteX5" fmla="*/ 63857 w 127714"/>
              <a:gd name="connsiteY5" fmla="*/ 0 h 127714"/>
              <a:gd name="connsiteX6" fmla="*/ 0 w 127714"/>
              <a:gd name="connsiteY6" fmla="*/ 63857 h 127714"/>
              <a:gd name="connsiteX7" fmla="*/ 63857 w 127714"/>
              <a:gd name="connsiteY7" fmla="*/ 127714 h 127714"/>
              <a:gd name="connsiteX8" fmla="*/ 127714 w 127714"/>
              <a:gd name="connsiteY8" fmla="*/ 63857 h 127714"/>
              <a:gd name="connsiteX9" fmla="*/ 63857 w 127714"/>
              <a:gd name="connsiteY9" fmla="*/ 0 h 127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7714" h="127714">
                <a:moveTo>
                  <a:pt x="63857" y="18874"/>
                </a:moveTo>
                <a:cubicBezTo>
                  <a:pt x="88700" y="18874"/>
                  <a:pt x="108840" y="39014"/>
                  <a:pt x="108840" y="63857"/>
                </a:cubicBezTo>
                <a:cubicBezTo>
                  <a:pt x="108840" y="88700"/>
                  <a:pt x="88700" y="108840"/>
                  <a:pt x="63857" y="108840"/>
                </a:cubicBezTo>
                <a:cubicBezTo>
                  <a:pt x="39014" y="108840"/>
                  <a:pt x="18874" y="88700"/>
                  <a:pt x="18874" y="63857"/>
                </a:cubicBezTo>
                <a:cubicBezTo>
                  <a:pt x="18898" y="39024"/>
                  <a:pt x="39024" y="18898"/>
                  <a:pt x="63857" y="18874"/>
                </a:cubicBezTo>
                <a:moveTo>
                  <a:pt x="63857" y="0"/>
                </a:moveTo>
                <a:cubicBezTo>
                  <a:pt x="28590" y="0"/>
                  <a:pt x="0" y="28590"/>
                  <a:pt x="0" y="63857"/>
                </a:cubicBezTo>
                <a:cubicBezTo>
                  <a:pt x="0" y="99124"/>
                  <a:pt x="28590" y="127714"/>
                  <a:pt x="63857" y="127714"/>
                </a:cubicBezTo>
                <a:cubicBezTo>
                  <a:pt x="99124" y="127714"/>
                  <a:pt x="127714" y="99124"/>
                  <a:pt x="127714" y="63857"/>
                </a:cubicBezTo>
                <a:cubicBezTo>
                  <a:pt x="127714" y="28590"/>
                  <a:pt x="99124" y="0"/>
                  <a:pt x="63857" y="0"/>
                </a:cubicBezTo>
                <a:close/>
              </a:path>
            </a:pathLst>
          </a:custGeom>
          <a:solidFill>
            <a:srgbClr val="FFFFFF"/>
          </a:solidFill>
          <a:ln w="610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6020367-4FD5-4596-8E10-C5F095CD8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56114" y="3503032"/>
            <a:ext cx="0" cy="3346090"/>
          </a:xfrm>
          <a:prstGeom prst="line">
            <a:avLst/>
          </a:prstGeom>
          <a:ln w="25400" cap="sq">
            <a:solidFill>
              <a:srgbClr val="FFFFFF"/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Graphic 22">
            <a:extLst>
              <a:ext uri="{FF2B5EF4-FFF2-40B4-BE49-F238E27FC236}">
                <a16:creationId xmlns:a16="http://schemas.microsoft.com/office/drawing/2014/main" id="{508BEF50-7B1E-49A4-BC19-5F4F1D755E6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36425" y="5636680"/>
            <a:ext cx="151536" cy="151536"/>
          </a:xfrm>
          <a:custGeom>
            <a:avLst/>
            <a:gdLst>
              <a:gd name="connsiteX0" fmla="*/ 141251 w 151536"/>
              <a:gd name="connsiteY0" fmla="*/ 65483 h 151536"/>
              <a:gd name="connsiteX1" fmla="*/ 86053 w 151536"/>
              <a:gd name="connsiteY1" fmla="*/ 65483 h 151536"/>
              <a:gd name="connsiteX2" fmla="*/ 86053 w 151536"/>
              <a:gd name="connsiteY2" fmla="*/ 10285 h 151536"/>
              <a:gd name="connsiteX3" fmla="*/ 75768 w 151536"/>
              <a:gd name="connsiteY3" fmla="*/ 0 h 151536"/>
              <a:gd name="connsiteX4" fmla="*/ 65483 w 151536"/>
              <a:gd name="connsiteY4" fmla="*/ 10285 h 151536"/>
              <a:gd name="connsiteX5" fmla="*/ 65483 w 151536"/>
              <a:gd name="connsiteY5" fmla="*/ 65483 h 151536"/>
              <a:gd name="connsiteX6" fmla="*/ 10285 w 151536"/>
              <a:gd name="connsiteY6" fmla="*/ 65483 h 151536"/>
              <a:gd name="connsiteX7" fmla="*/ 0 w 151536"/>
              <a:gd name="connsiteY7" fmla="*/ 75768 h 151536"/>
              <a:gd name="connsiteX8" fmla="*/ 10285 w 151536"/>
              <a:gd name="connsiteY8" fmla="*/ 86053 h 151536"/>
              <a:gd name="connsiteX9" fmla="*/ 65483 w 151536"/>
              <a:gd name="connsiteY9" fmla="*/ 86053 h 151536"/>
              <a:gd name="connsiteX10" fmla="*/ 65483 w 151536"/>
              <a:gd name="connsiteY10" fmla="*/ 141251 h 151536"/>
              <a:gd name="connsiteX11" fmla="*/ 75768 w 151536"/>
              <a:gd name="connsiteY11" fmla="*/ 151536 h 151536"/>
              <a:gd name="connsiteX12" fmla="*/ 86053 w 151536"/>
              <a:gd name="connsiteY12" fmla="*/ 141251 h 151536"/>
              <a:gd name="connsiteX13" fmla="*/ 86053 w 151536"/>
              <a:gd name="connsiteY13" fmla="*/ 86053 h 151536"/>
              <a:gd name="connsiteX14" fmla="*/ 141251 w 151536"/>
              <a:gd name="connsiteY14" fmla="*/ 86053 h 151536"/>
              <a:gd name="connsiteX15" fmla="*/ 151536 w 151536"/>
              <a:gd name="connsiteY15" fmla="*/ 75768 h 151536"/>
              <a:gd name="connsiteX16" fmla="*/ 141251 w 151536"/>
              <a:gd name="connsiteY16" fmla="*/ 65483 h 1515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151536" h="151536">
                <a:moveTo>
                  <a:pt x="141251" y="65483"/>
                </a:moveTo>
                <a:lnTo>
                  <a:pt x="86053" y="65483"/>
                </a:lnTo>
                <a:lnTo>
                  <a:pt x="86053" y="10285"/>
                </a:lnTo>
                <a:cubicBezTo>
                  <a:pt x="86053" y="4605"/>
                  <a:pt x="81448" y="0"/>
                  <a:pt x="75768" y="0"/>
                </a:cubicBezTo>
                <a:cubicBezTo>
                  <a:pt x="70088" y="0"/>
                  <a:pt x="65483" y="4605"/>
                  <a:pt x="65483" y="10285"/>
                </a:cubicBezTo>
                <a:lnTo>
                  <a:pt x="65483" y="65483"/>
                </a:lnTo>
                <a:lnTo>
                  <a:pt x="10285" y="65483"/>
                </a:lnTo>
                <a:cubicBezTo>
                  <a:pt x="4605" y="65483"/>
                  <a:pt x="0" y="70088"/>
                  <a:pt x="0" y="75768"/>
                </a:cubicBezTo>
                <a:cubicBezTo>
                  <a:pt x="0" y="81448"/>
                  <a:pt x="4605" y="86053"/>
                  <a:pt x="10285" y="86053"/>
                </a:cubicBezTo>
                <a:lnTo>
                  <a:pt x="65483" y="86053"/>
                </a:lnTo>
                <a:lnTo>
                  <a:pt x="65483" y="141251"/>
                </a:lnTo>
                <a:cubicBezTo>
                  <a:pt x="65483" y="146931"/>
                  <a:pt x="70088" y="151536"/>
                  <a:pt x="75768" y="151536"/>
                </a:cubicBezTo>
                <a:cubicBezTo>
                  <a:pt x="81448" y="151536"/>
                  <a:pt x="86053" y="146931"/>
                  <a:pt x="86053" y="141251"/>
                </a:cubicBezTo>
                <a:lnTo>
                  <a:pt x="86053" y="86053"/>
                </a:lnTo>
                <a:lnTo>
                  <a:pt x="141251" y="86053"/>
                </a:lnTo>
                <a:cubicBezTo>
                  <a:pt x="146931" y="86053"/>
                  <a:pt x="151536" y="81448"/>
                  <a:pt x="151536" y="75768"/>
                </a:cubicBezTo>
                <a:cubicBezTo>
                  <a:pt x="151536" y="70088"/>
                  <a:pt x="146931" y="65483"/>
                  <a:pt x="141251" y="65483"/>
                </a:cubicBezTo>
                <a:close/>
              </a:path>
            </a:pathLst>
          </a:custGeom>
          <a:solidFill>
            <a:srgbClr val="FFFFFF"/>
          </a:solidFill>
          <a:ln w="646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0" name="Graphic 23">
            <a:extLst>
              <a:ext uri="{FF2B5EF4-FFF2-40B4-BE49-F238E27FC236}">
                <a16:creationId xmlns:a16="http://schemas.microsoft.com/office/drawing/2014/main" id="{3FBAD350-5664-4811-A208-657FB882D3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45175" y="6096759"/>
            <a:ext cx="108625" cy="108625"/>
          </a:xfrm>
          <a:custGeom>
            <a:avLst/>
            <a:gdLst>
              <a:gd name="connsiteX0" fmla="*/ 54313 w 108625"/>
              <a:gd name="connsiteY0" fmla="*/ 16053 h 108625"/>
              <a:gd name="connsiteX1" fmla="*/ 92572 w 108625"/>
              <a:gd name="connsiteY1" fmla="*/ 54313 h 108625"/>
              <a:gd name="connsiteX2" fmla="*/ 54313 w 108625"/>
              <a:gd name="connsiteY2" fmla="*/ 92572 h 108625"/>
              <a:gd name="connsiteX3" fmla="*/ 16053 w 108625"/>
              <a:gd name="connsiteY3" fmla="*/ 54313 h 108625"/>
              <a:gd name="connsiteX4" fmla="*/ 54313 w 108625"/>
              <a:gd name="connsiteY4" fmla="*/ 16053 h 108625"/>
              <a:gd name="connsiteX5" fmla="*/ 54313 w 108625"/>
              <a:gd name="connsiteY5" fmla="*/ 0 h 108625"/>
              <a:gd name="connsiteX6" fmla="*/ 0 w 108625"/>
              <a:gd name="connsiteY6" fmla="*/ 54313 h 108625"/>
              <a:gd name="connsiteX7" fmla="*/ 54313 w 108625"/>
              <a:gd name="connsiteY7" fmla="*/ 108625 h 108625"/>
              <a:gd name="connsiteX8" fmla="*/ 108625 w 108625"/>
              <a:gd name="connsiteY8" fmla="*/ 54313 h 108625"/>
              <a:gd name="connsiteX9" fmla="*/ 54313 w 108625"/>
              <a:gd name="connsiteY9" fmla="*/ 0 h 108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08625" h="108625">
                <a:moveTo>
                  <a:pt x="54313" y="16053"/>
                </a:moveTo>
                <a:cubicBezTo>
                  <a:pt x="75442" y="16053"/>
                  <a:pt x="92572" y="33182"/>
                  <a:pt x="92572" y="54313"/>
                </a:cubicBezTo>
                <a:cubicBezTo>
                  <a:pt x="92572" y="75442"/>
                  <a:pt x="75442" y="92572"/>
                  <a:pt x="54313" y="92572"/>
                </a:cubicBezTo>
                <a:cubicBezTo>
                  <a:pt x="33182" y="92572"/>
                  <a:pt x="16053" y="75442"/>
                  <a:pt x="16053" y="54313"/>
                </a:cubicBezTo>
                <a:cubicBezTo>
                  <a:pt x="16074" y="33191"/>
                  <a:pt x="33191" y="16074"/>
                  <a:pt x="54313" y="16053"/>
                </a:cubicBezTo>
                <a:moveTo>
                  <a:pt x="54313" y="0"/>
                </a:moveTo>
                <a:cubicBezTo>
                  <a:pt x="24317" y="0"/>
                  <a:pt x="0" y="24317"/>
                  <a:pt x="0" y="54313"/>
                </a:cubicBezTo>
                <a:cubicBezTo>
                  <a:pt x="0" y="84309"/>
                  <a:pt x="24317" y="108625"/>
                  <a:pt x="54313" y="108625"/>
                </a:cubicBezTo>
                <a:cubicBezTo>
                  <a:pt x="84309" y="108625"/>
                  <a:pt x="108625" y="84309"/>
                  <a:pt x="108625" y="54313"/>
                </a:cubicBezTo>
                <a:cubicBezTo>
                  <a:pt x="108625" y="24317"/>
                  <a:pt x="84309" y="0"/>
                  <a:pt x="54313" y="0"/>
                </a:cubicBezTo>
                <a:close/>
              </a:path>
            </a:pathLst>
          </a:custGeom>
          <a:solidFill>
            <a:srgbClr val="FFFFFF"/>
          </a:solidFill>
          <a:ln w="516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22" name="Graphic 21">
            <a:extLst>
              <a:ext uri="{FF2B5EF4-FFF2-40B4-BE49-F238E27FC236}">
                <a16:creationId xmlns:a16="http://schemas.microsoft.com/office/drawing/2014/main" id="{C39ADB8F-D187-49D7-BDCF-C1B6DC72706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554288" y="6238029"/>
            <a:ext cx="95759" cy="95759"/>
          </a:xfrm>
          <a:custGeom>
            <a:avLst/>
            <a:gdLst>
              <a:gd name="connsiteX0" fmla="*/ 95759 w 95759"/>
              <a:gd name="connsiteY0" fmla="*/ 47880 h 95759"/>
              <a:gd name="connsiteX1" fmla="*/ 47880 w 95759"/>
              <a:gd name="connsiteY1" fmla="*/ 95759 h 95759"/>
              <a:gd name="connsiteX2" fmla="*/ 0 w 95759"/>
              <a:gd name="connsiteY2" fmla="*/ 47880 h 95759"/>
              <a:gd name="connsiteX3" fmla="*/ 47880 w 95759"/>
              <a:gd name="connsiteY3" fmla="*/ 0 h 95759"/>
              <a:gd name="connsiteX4" fmla="*/ 95759 w 95759"/>
              <a:gd name="connsiteY4" fmla="*/ 47880 h 95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5759" h="95759">
                <a:moveTo>
                  <a:pt x="95759" y="47880"/>
                </a:moveTo>
                <a:cubicBezTo>
                  <a:pt x="95759" y="74323"/>
                  <a:pt x="74323" y="95759"/>
                  <a:pt x="47880" y="95759"/>
                </a:cubicBezTo>
                <a:cubicBezTo>
                  <a:pt x="21436" y="95759"/>
                  <a:pt x="0" y="74323"/>
                  <a:pt x="0" y="47880"/>
                </a:cubicBezTo>
                <a:cubicBezTo>
                  <a:pt x="0" y="21436"/>
                  <a:pt x="21436" y="0"/>
                  <a:pt x="47880" y="0"/>
                </a:cubicBezTo>
                <a:cubicBezTo>
                  <a:pt x="74323" y="0"/>
                  <a:pt x="95759" y="21436"/>
                  <a:pt x="95759" y="47880"/>
                </a:cubicBezTo>
                <a:close/>
              </a:path>
            </a:pathLst>
          </a:custGeom>
          <a:solidFill>
            <a:srgbClr val="FFFFFF"/>
          </a:solidFill>
          <a:ln w="469" cap="flat">
            <a:noFill/>
            <a:prstDash val="solid"/>
            <a:miter/>
          </a:ln>
        </p:spPr>
        <p:txBody>
          <a:bodyPr rtlCol="0" anchor="ctr"/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670550-B9D3-19FA-BADD-3FCF610F4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A4E56-9FEC-FE42-92BD-2FD50248B5F8}" type="datetime1">
              <a:rPr lang="en-GB" smtClean="0"/>
              <a:t>18/05/2025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ECF26-BBBB-A281-F8D5-7C145EE10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FDF 2025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210CAA-A309-2FDF-9420-BE8E58EF6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31229-2A8D-3747-9078-A6697F7D37B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4356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14366</TotalTime>
  <Words>896</Words>
  <Application>Microsoft Macintosh PowerPoint</Application>
  <PresentationFormat>Widescreen</PresentationFormat>
  <Paragraphs>111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Aptos</vt:lpstr>
      <vt:lpstr>Aptos Display</vt:lpstr>
      <vt:lpstr>Arial</vt:lpstr>
      <vt:lpstr>Roboto Light</vt:lpstr>
      <vt:lpstr>Office Theme</vt:lpstr>
      <vt:lpstr>Practical Methods for Functional Verification</vt:lpstr>
      <vt:lpstr>Agenda</vt:lpstr>
      <vt:lpstr>Common Verification Methodologies</vt:lpstr>
      <vt:lpstr>Functional Verification Challenges</vt:lpstr>
      <vt:lpstr>Facing Design Complexity</vt:lpstr>
      <vt:lpstr>Facing Incomplete or Evolving Specification</vt:lpstr>
      <vt:lpstr>Facing Verification Closure</vt:lpstr>
      <vt:lpstr>Key Takeaways</vt:lpstr>
      <vt:lpstr>Thank you </vt:lpstr>
      <vt:lpstr>Q&amp;A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Simone Ponzio</dc:creator>
  <cp:lastModifiedBy>Simone Ponzio</cp:lastModifiedBy>
  <cp:revision>1</cp:revision>
  <dcterms:created xsi:type="dcterms:W3CDTF">2025-05-11T20:49:02Z</dcterms:created>
  <dcterms:modified xsi:type="dcterms:W3CDTF">2025-05-21T20:15:04Z</dcterms:modified>
</cp:coreProperties>
</file>