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62" r:id="rId2"/>
    <p:sldId id="286" r:id="rId3"/>
    <p:sldId id="277" r:id="rId4"/>
    <p:sldId id="287" r:id="rId5"/>
    <p:sldId id="313" r:id="rId6"/>
    <p:sldId id="314" r:id="rId7"/>
    <p:sldId id="306" r:id="rId8"/>
    <p:sldId id="315" r:id="rId9"/>
    <p:sldId id="324" r:id="rId10"/>
    <p:sldId id="307" r:id="rId11"/>
    <p:sldId id="294" r:id="rId12"/>
    <p:sldId id="318" r:id="rId13"/>
    <p:sldId id="319" r:id="rId14"/>
    <p:sldId id="325" r:id="rId15"/>
    <p:sldId id="316" r:id="rId16"/>
    <p:sldId id="321" r:id="rId17"/>
    <p:sldId id="329" r:id="rId18"/>
    <p:sldId id="322" r:id="rId19"/>
    <p:sldId id="327" r:id="rId20"/>
    <p:sldId id="332" r:id="rId21"/>
    <p:sldId id="272" r:id="rId22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5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E22EC5-A1BA-438E-8063-E0D72EC7BA2F}" v="43" dt="2024-06-03T14:48:02.022"/>
    <p1510:client id="{7BFA3815-8310-416D-B9A7-C5B8E4D3B6B7}" v="48" dt="2024-06-03T15:18:12.7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0944" autoAdjust="0"/>
  </p:normalViewPr>
  <p:slideViewPr>
    <p:cSldViewPr snapToGrid="0">
      <p:cViewPr varScale="1">
        <p:scale>
          <a:sx n="82" d="100"/>
          <a:sy n="82" d="100"/>
        </p:scale>
        <p:origin x="85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us leiter" userId="429695220c395b90" providerId="LiveId" clId="{F8266C9E-41F5-4EBA-8F67-5E7599E61211}"/>
    <pc:docChg chg="delSld modSld">
      <pc:chgData name="markus leiter" userId="429695220c395b90" providerId="LiveId" clId="{F8266C9E-41F5-4EBA-8F67-5E7599E61211}" dt="2024-04-04T14:07:14.216" v="103"/>
      <pc:docMkLst>
        <pc:docMk/>
      </pc:docMkLst>
      <pc:sldChg chg="del">
        <pc:chgData name="markus leiter" userId="429695220c395b90" providerId="LiveId" clId="{F8266C9E-41F5-4EBA-8F67-5E7599E61211}" dt="2024-04-04T14:02:32.079" v="0" actId="47"/>
        <pc:sldMkLst>
          <pc:docMk/>
          <pc:sldMk cId="2034480127" sldId="256"/>
        </pc:sldMkLst>
      </pc:sldChg>
      <pc:sldChg chg="modSp mod">
        <pc:chgData name="markus leiter" userId="429695220c395b90" providerId="LiveId" clId="{F8266C9E-41F5-4EBA-8F67-5E7599E61211}" dt="2024-04-04T14:04:06.805" v="2" actId="6549"/>
        <pc:sldMkLst>
          <pc:docMk/>
          <pc:sldMk cId="717353227" sldId="267"/>
        </pc:sldMkLst>
        <pc:spChg chg="mod">
          <ac:chgData name="markus leiter" userId="429695220c395b90" providerId="LiveId" clId="{F8266C9E-41F5-4EBA-8F67-5E7599E61211}" dt="2024-04-04T14:04:06.805" v="2" actId="6549"/>
          <ac:spMkLst>
            <pc:docMk/>
            <pc:sldMk cId="717353227" sldId="267"/>
            <ac:spMk id="2" creationId="{1D82D615-8A2E-45F2-A98B-F1C4349D66DF}"/>
          </ac:spMkLst>
        </pc:spChg>
      </pc:sldChg>
      <pc:sldChg chg="del">
        <pc:chgData name="markus leiter" userId="429695220c395b90" providerId="LiveId" clId="{F8266C9E-41F5-4EBA-8F67-5E7599E61211}" dt="2024-04-04T14:03:36.083" v="1" actId="47"/>
        <pc:sldMkLst>
          <pc:docMk/>
          <pc:sldMk cId="1575214605" sldId="273"/>
        </pc:sldMkLst>
      </pc:sldChg>
      <pc:sldChg chg="modSp">
        <pc:chgData name="markus leiter" userId="429695220c395b90" providerId="LiveId" clId="{F8266C9E-41F5-4EBA-8F67-5E7599E61211}" dt="2024-04-04T14:07:14.216" v="103"/>
        <pc:sldMkLst>
          <pc:docMk/>
          <pc:sldMk cId="1177028841" sldId="274"/>
        </pc:sldMkLst>
        <pc:picChg chg="mod">
          <ac:chgData name="markus leiter" userId="429695220c395b90" providerId="LiveId" clId="{F8266C9E-41F5-4EBA-8F67-5E7599E61211}" dt="2024-04-04T14:07:14.216" v="103"/>
          <ac:picMkLst>
            <pc:docMk/>
            <pc:sldMk cId="1177028841" sldId="274"/>
            <ac:picMk id="6" creationId="{8BCB6919-AE9F-FC41-3B3F-750A9F1A229A}"/>
          </ac:picMkLst>
        </pc:picChg>
      </pc:sldChg>
    </pc:docChg>
  </pc:docChgLst>
  <pc:docChgLst>
    <pc:chgData name="markus leiter" userId="429695220c395b90" providerId="LiveId" clId="{12E22EC5-A1BA-438E-8063-E0D72EC7BA2F}"/>
    <pc:docChg chg="undo custSel addSld delSld modSld sldOrd">
      <pc:chgData name="markus leiter" userId="429695220c395b90" providerId="LiveId" clId="{12E22EC5-A1BA-438E-8063-E0D72EC7BA2F}" dt="2024-06-03T14:49:56.276" v="5686" actId="20577"/>
      <pc:docMkLst>
        <pc:docMk/>
      </pc:docMkLst>
      <pc:sldChg chg="modSp add del mod ord">
        <pc:chgData name="markus leiter" userId="429695220c395b90" providerId="LiveId" clId="{12E22EC5-A1BA-438E-8063-E0D72EC7BA2F}" dt="2024-06-03T10:46:35.662" v="4126" actId="20577"/>
        <pc:sldMkLst>
          <pc:docMk/>
          <pc:sldMk cId="1837621988" sldId="262"/>
        </pc:sldMkLst>
        <pc:spChg chg="mod">
          <ac:chgData name="markus leiter" userId="429695220c395b90" providerId="LiveId" clId="{12E22EC5-A1BA-438E-8063-E0D72EC7BA2F}" dt="2024-06-03T10:46:33.150" v="4119" actId="20577"/>
          <ac:spMkLst>
            <pc:docMk/>
            <pc:sldMk cId="1837621988" sldId="262"/>
            <ac:spMk id="2" creationId="{92F63051-0931-F91D-E350-6F265A937DA1}"/>
          </ac:spMkLst>
        </pc:spChg>
        <pc:spChg chg="mod">
          <ac:chgData name="markus leiter" userId="429695220c395b90" providerId="LiveId" clId="{12E22EC5-A1BA-438E-8063-E0D72EC7BA2F}" dt="2024-06-03T10:46:35.662" v="4126" actId="20577"/>
          <ac:spMkLst>
            <pc:docMk/>
            <pc:sldMk cId="1837621988" sldId="262"/>
            <ac:spMk id="3" creationId="{D714A903-CC00-D0D1-0D79-290DA6925A63}"/>
          </ac:spMkLst>
        </pc:spChg>
      </pc:sldChg>
      <pc:sldChg chg="modSp add mod">
        <pc:chgData name="markus leiter" userId="429695220c395b90" providerId="LiveId" clId="{12E22EC5-A1BA-438E-8063-E0D72EC7BA2F}" dt="2024-06-03T14:49:56.276" v="5686" actId="20577"/>
        <pc:sldMkLst>
          <pc:docMk/>
          <pc:sldMk cId="740336941" sldId="263"/>
        </pc:sldMkLst>
        <pc:spChg chg="mod">
          <ac:chgData name="markus leiter" userId="429695220c395b90" providerId="LiveId" clId="{12E22EC5-A1BA-438E-8063-E0D72EC7BA2F}" dt="2024-06-03T14:49:56.276" v="5686" actId="20577"/>
          <ac:spMkLst>
            <pc:docMk/>
            <pc:sldMk cId="740336941" sldId="263"/>
            <ac:spMk id="3" creationId="{9EF713AD-3FB3-4715-4E21-7B6A8513E1F9}"/>
          </ac:spMkLst>
        </pc:spChg>
      </pc:sldChg>
      <pc:sldChg chg="addSp delSp modSp mod">
        <pc:chgData name="markus leiter" userId="429695220c395b90" providerId="LiveId" clId="{12E22EC5-A1BA-438E-8063-E0D72EC7BA2F}" dt="2024-06-03T14:45:10.509" v="5567" actId="478"/>
        <pc:sldMkLst>
          <pc:docMk/>
          <pc:sldMk cId="717353227" sldId="267"/>
        </pc:sldMkLst>
        <pc:spChg chg="mod">
          <ac:chgData name="markus leiter" userId="429695220c395b90" providerId="LiveId" clId="{12E22EC5-A1BA-438E-8063-E0D72EC7BA2F}" dt="2024-05-14T08:05:25.834" v="3704" actId="20577"/>
          <ac:spMkLst>
            <pc:docMk/>
            <pc:sldMk cId="717353227" sldId="267"/>
            <ac:spMk id="2" creationId="{1D82D615-8A2E-45F2-A98B-F1C4349D66DF}"/>
          </ac:spMkLst>
        </pc:spChg>
        <pc:spChg chg="mod">
          <ac:chgData name="markus leiter" userId="429695220c395b90" providerId="LiveId" clId="{12E22EC5-A1BA-438E-8063-E0D72EC7BA2F}" dt="2024-06-03T14:24:11.359" v="5257" actId="20577"/>
          <ac:spMkLst>
            <pc:docMk/>
            <pc:sldMk cId="717353227" sldId="267"/>
            <ac:spMk id="3" creationId="{ECC1A443-2A3E-6FF6-B286-C8C01E333A56}"/>
          </ac:spMkLst>
        </pc:spChg>
        <pc:spChg chg="add del mod">
          <ac:chgData name="markus leiter" userId="429695220c395b90" providerId="LiveId" clId="{12E22EC5-A1BA-438E-8063-E0D72EC7BA2F}" dt="2024-06-03T14:45:10.509" v="5567" actId="478"/>
          <ac:spMkLst>
            <pc:docMk/>
            <pc:sldMk cId="717353227" sldId="267"/>
            <ac:spMk id="6" creationId="{9CBC21C1-F08E-D6AB-F192-608B875293FE}"/>
          </ac:spMkLst>
        </pc:spChg>
        <pc:picChg chg="del">
          <ac:chgData name="markus leiter" userId="429695220c395b90" providerId="LiveId" clId="{12E22EC5-A1BA-438E-8063-E0D72EC7BA2F}" dt="2024-05-12T12:36:33.122" v="9" actId="478"/>
          <ac:picMkLst>
            <pc:docMk/>
            <pc:sldMk cId="717353227" sldId="267"/>
            <ac:picMk id="5" creationId="{A8022320-B954-F66C-626E-C9143CB5BE01}"/>
          </ac:picMkLst>
        </pc:picChg>
      </pc:sldChg>
      <pc:sldChg chg="ord">
        <pc:chgData name="markus leiter" userId="429695220c395b90" providerId="LiveId" clId="{12E22EC5-A1BA-438E-8063-E0D72EC7BA2F}" dt="2024-05-12T15:34:04.495" v="911"/>
        <pc:sldMkLst>
          <pc:docMk/>
          <pc:sldMk cId="2252381383" sldId="272"/>
        </pc:sldMkLst>
      </pc:sldChg>
      <pc:sldChg chg="addSp delSp modSp add mod">
        <pc:chgData name="markus leiter" userId="429695220c395b90" providerId="LiveId" clId="{12E22EC5-A1BA-438E-8063-E0D72EC7BA2F}" dt="2024-06-03T14:45:12.960" v="5568" actId="478"/>
        <pc:sldMkLst>
          <pc:docMk/>
          <pc:sldMk cId="899027366" sldId="273"/>
        </pc:sldMkLst>
        <pc:spChg chg="mod">
          <ac:chgData name="markus leiter" userId="429695220c395b90" providerId="LiveId" clId="{12E22EC5-A1BA-438E-8063-E0D72EC7BA2F}" dt="2024-06-03T14:19:29.934" v="4655" actId="20577"/>
          <ac:spMkLst>
            <pc:docMk/>
            <pc:sldMk cId="899027366" sldId="273"/>
            <ac:spMk id="2" creationId="{1D82D615-8A2E-45F2-A98B-F1C4349D66DF}"/>
          </ac:spMkLst>
        </pc:spChg>
        <pc:spChg chg="mod">
          <ac:chgData name="markus leiter" userId="429695220c395b90" providerId="LiveId" clId="{12E22EC5-A1BA-438E-8063-E0D72EC7BA2F}" dt="2024-06-03T14:23:02.717" v="5221" actId="20577"/>
          <ac:spMkLst>
            <pc:docMk/>
            <pc:sldMk cId="899027366" sldId="273"/>
            <ac:spMk id="3" creationId="{ECC1A443-2A3E-6FF6-B286-C8C01E333A56}"/>
          </ac:spMkLst>
        </pc:spChg>
        <pc:spChg chg="del">
          <ac:chgData name="markus leiter" userId="429695220c395b90" providerId="LiveId" clId="{12E22EC5-A1BA-438E-8063-E0D72EC7BA2F}" dt="2024-06-03T14:45:12.960" v="5568" actId="478"/>
          <ac:spMkLst>
            <pc:docMk/>
            <pc:sldMk cId="899027366" sldId="273"/>
            <ac:spMk id="6" creationId="{9CBC21C1-F08E-D6AB-F192-608B875293FE}"/>
          </ac:spMkLst>
        </pc:spChg>
        <pc:picChg chg="add del mod">
          <ac:chgData name="markus leiter" userId="429695220c395b90" providerId="LiveId" clId="{12E22EC5-A1BA-438E-8063-E0D72EC7BA2F}" dt="2024-06-03T14:02:33.805" v="4185" actId="478"/>
          <ac:picMkLst>
            <pc:docMk/>
            <pc:sldMk cId="899027366" sldId="273"/>
            <ac:picMk id="7" creationId="{D6FB907A-B4B7-853C-D036-1958A9915A27}"/>
          </ac:picMkLst>
        </pc:picChg>
        <pc:picChg chg="add del mod">
          <ac:chgData name="markus leiter" userId="429695220c395b90" providerId="LiveId" clId="{12E22EC5-A1BA-438E-8063-E0D72EC7BA2F}" dt="2024-06-03T14:02:40.428" v="4190" actId="478"/>
          <ac:picMkLst>
            <pc:docMk/>
            <pc:sldMk cId="899027366" sldId="273"/>
            <ac:picMk id="9" creationId="{99EBB94B-1AFB-BA8B-F49B-5A3D078D5305}"/>
          </ac:picMkLst>
        </pc:picChg>
        <pc:picChg chg="add mod">
          <ac:chgData name="markus leiter" userId="429695220c395b90" providerId="LiveId" clId="{12E22EC5-A1BA-438E-8063-E0D72EC7BA2F}" dt="2024-06-03T14:23:37.390" v="5224" actId="1076"/>
          <ac:picMkLst>
            <pc:docMk/>
            <pc:sldMk cId="899027366" sldId="273"/>
            <ac:picMk id="1026" creationId="{7AC74A56-6657-F375-242E-91CAFEF89BAF}"/>
          </ac:picMkLst>
        </pc:picChg>
      </pc:sldChg>
      <pc:sldChg chg="del">
        <pc:chgData name="markus leiter" userId="429695220c395b90" providerId="LiveId" clId="{12E22EC5-A1BA-438E-8063-E0D72EC7BA2F}" dt="2024-05-12T12:36:06.920" v="6" actId="47"/>
        <pc:sldMkLst>
          <pc:docMk/>
          <pc:sldMk cId="1358792471" sldId="273"/>
        </pc:sldMkLst>
      </pc:sldChg>
      <pc:sldChg chg="add del">
        <pc:chgData name="markus leiter" userId="429695220c395b90" providerId="LiveId" clId="{12E22EC5-A1BA-438E-8063-E0D72EC7BA2F}" dt="2024-05-12T13:13:58.647" v="283" actId="47"/>
        <pc:sldMkLst>
          <pc:docMk/>
          <pc:sldMk cId="1679346839" sldId="273"/>
        </pc:sldMkLst>
      </pc:sldChg>
      <pc:sldChg chg="modSp add del mod">
        <pc:chgData name="markus leiter" userId="429695220c395b90" providerId="LiveId" clId="{12E22EC5-A1BA-438E-8063-E0D72EC7BA2F}" dt="2024-06-03T07:57:21.673" v="3810" actId="47"/>
        <pc:sldMkLst>
          <pc:docMk/>
          <pc:sldMk cId="2995627811" sldId="273"/>
        </pc:sldMkLst>
        <pc:spChg chg="mod">
          <ac:chgData name="markus leiter" userId="429695220c395b90" providerId="LiveId" clId="{12E22EC5-A1BA-438E-8063-E0D72EC7BA2F}" dt="2024-05-12T13:54:30.002" v="903" actId="790"/>
          <ac:spMkLst>
            <pc:docMk/>
            <pc:sldMk cId="2995627811" sldId="273"/>
            <ac:spMk id="3" creationId="{D714A903-CC00-D0D1-0D79-290DA6925A63}"/>
          </ac:spMkLst>
        </pc:spChg>
      </pc:sldChg>
      <pc:sldChg chg="del">
        <pc:chgData name="markus leiter" userId="429695220c395b90" providerId="LiveId" clId="{12E22EC5-A1BA-438E-8063-E0D72EC7BA2F}" dt="2024-05-12T12:36:06.920" v="6" actId="47"/>
        <pc:sldMkLst>
          <pc:docMk/>
          <pc:sldMk cId="746086526" sldId="274"/>
        </pc:sldMkLst>
      </pc:sldChg>
      <pc:sldChg chg="addSp delSp modSp add mod">
        <pc:chgData name="markus leiter" userId="429695220c395b90" providerId="LiveId" clId="{12E22EC5-A1BA-438E-8063-E0D72EC7BA2F}" dt="2024-06-03T14:45:24.200" v="5572" actId="478"/>
        <pc:sldMkLst>
          <pc:docMk/>
          <pc:sldMk cId="1364310154" sldId="274"/>
        </pc:sldMkLst>
        <pc:spChg chg="mod">
          <ac:chgData name="markus leiter" userId="429695220c395b90" providerId="LiveId" clId="{12E22EC5-A1BA-438E-8063-E0D72EC7BA2F}" dt="2024-06-03T14:05:13.312" v="4281" actId="20577"/>
          <ac:spMkLst>
            <pc:docMk/>
            <pc:sldMk cId="1364310154" sldId="274"/>
            <ac:spMk id="2" creationId="{1D82D615-8A2E-45F2-A98B-F1C4349D66DF}"/>
          </ac:spMkLst>
        </pc:spChg>
        <pc:spChg chg="del">
          <ac:chgData name="markus leiter" userId="429695220c395b90" providerId="LiveId" clId="{12E22EC5-A1BA-438E-8063-E0D72EC7BA2F}" dt="2024-06-03T14:45:24.200" v="5572" actId="478"/>
          <ac:spMkLst>
            <pc:docMk/>
            <pc:sldMk cId="1364310154" sldId="274"/>
            <ac:spMk id="6" creationId="{9CBC21C1-F08E-D6AB-F192-608B875293FE}"/>
          </ac:spMkLst>
        </pc:spChg>
        <pc:picChg chg="add mod">
          <ac:chgData name="markus leiter" userId="429695220c395b90" providerId="LiveId" clId="{12E22EC5-A1BA-438E-8063-E0D72EC7BA2F}" dt="2024-06-03T14:05:30.466" v="4291" actId="1076"/>
          <ac:picMkLst>
            <pc:docMk/>
            <pc:sldMk cId="1364310154" sldId="274"/>
            <ac:picMk id="7" creationId="{DC95ABD5-8879-2E42-312B-D0743E33DEAF}"/>
          </ac:picMkLst>
        </pc:picChg>
      </pc:sldChg>
      <pc:sldChg chg="addSp modSp add del mod">
        <pc:chgData name="markus leiter" userId="429695220c395b90" providerId="LiveId" clId="{12E22EC5-A1BA-438E-8063-E0D72EC7BA2F}" dt="2024-06-03T07:57:21.673" v="3810" actId="47"/>
        <pc:sldMkLst>
          <pc:docMk/>
          <pc:sldMk cId="3111467936" sldId="274"/>
        </pc:sldMkLst>
        <pc:spChg chg="mod">
          <ac:chgData name="markus leiter" userId="429695220c395b90" providerId="LiveId" clId="{12E22EC5-A1BA-438E-8063-E0D72EC7BA2F}" dt="2024-05-12T17:20:48.432" v="3265" actId="20577"/>
          <ac:spMkLst>
            <pc:docMk/>
            <pc:sldMk cId="3111467936" sldId="274"/>
            <ac:spMk id="3" creationId="{ECC1A443-2A3E-6FF6-B286-C8C01E333A56}"/>
          </ac:spMkLst>
        </pc:spChg>
        <pc:spChg chg="add mod">
          <ac:chgData name="markus leiter" userId="429695220c395b90" providerId="LiveId" clId="{12E22EC5-A1BA-438E-8063-E0D72EC7BA2F}" dt="2024-05-14T08:05:56.342" v="3709"/>
          <ac:spMkLst>
            <pc:docMk/>
            <pc:sldMk cId="3111467936" sldId="274"/>
            <ac:spMk id="5" creationId="{850AF706-9748-B597-F4B1-02EB8DFB4A24}"/>
          </ac:spMkLst>
        </pc:spChg>
      </pc:sldChg>
      <pc:sldChg chg="modSp add del mod">
        <pc:chgData name="markus leiter" userId="429695220c395b90" providerId="LiveId" clId="{12E22EC5-A1BA-438E-8063-E0D72EC7BA2F}" dt="2024-06-03T07:57:21.673" v="3810" actId="47"/>
        <pc:sldMkLst>
          <pc:docMk/>
          <pc:sldMk cId="2065419863" sldId="275"/>
        </pc:sldMkLst>
        <pc:spChg chg="mod">
          <ac:chgData name="markus leiter" userId="429695220c395b90" providerId="LiveId" clId="{12E22EC5-A1BA-438E-8063-E0D72EC7BA2F}" dt="2024-05-12T16:14:31.118" v="914" actId="20577"/>
          <ac:spMkLst>
            <pc:docMk/>
            <pc:sldMk cId="2065419863" sldId="275"/>
            <ac:spMk id="2" creationId="{92F63051-0931-F91D-E350-6F265A937DA1}"/>
          </ac:spMkLst>
        </pc:spChg>
        <pc:spChg chg="mod">
          <ac:chgData name="markus leiter" userId="429695220c395b90" providerId="LiveId" clId="{12E22EC5-A1BA-438E-8063-E0D72EC7BA2F}" dt="2024-05-12T13:57:22.179" v="907" actId="20577"/>
          <ac:spMkLst>
            <pc:docMk/>
            <pc:sldMk cId="2065419863" sldId="275"/>
            <ac:spMk id="3" creationId="{D714A903-CC00-D0D1-0D79-290DA6925A63}"/>
          </ac:spMkLst>
        </pc:spChg>
      </pc:sldChg>
      <pc:sldChg chg="del">
        <pc:chgData name="markus leiter" userId="429695220c395b90" providerId="LiveId" clId="{12E22EC5-A1BA-438E-8063-E0D72EC7BA2F}" dt="2024-05-12T12:36:06.920" v="6" actId="47"/>
        <pc:sldMkLst>
          <pc:docMk/>
          <pc:sldMk cId="2355640539" sldId="275"/>
        </pc:sldMkLst>
      </pc:sldChg>
      <pc:sldChg chg="addSp delSp modSp add mod">
        <pc:chgData name="markus leiter" userId="429695220c395b90" providerId="LiveId" clId="{12E22EC5-A1BA-438E-8063-E0D72EC7BA2F}" dt="2024-06-03T14:45:26.067" v="5573" actId="478"/>
        <pc:sldMkLst>
          <pc:docMk/>
          <pc:sldMk cId="3552166892" sldId="275"/>
        </pc:sldMkLst>
        <pc:spChg chg="mod">
          <ac:chgData name="markus leiter" userId="429695220c395b90" providerId="LiveId" clId="{12E22EC5-A1BA-438E-8063-E0D72EC7BA2F}" dt="2024-06-03T14:05:10.239" v="4279" actId="20577"/>
          <ac:spMkLst>
            <pc:docMk/>
            <pc:sldMk cId="3552166892" sldId="275"/>
            <ac:spMk id="2" creationId="{1D82D615-8A2E-45F2-A98B-F1C4349D66DF}"/>
          </ac:spMkLst>
        </pc:spChg>
        <pc:spChg chg="del">
          <ac:chgData name="markus leiter" userId="429695220c395b90" providerId="LiveId" clId="{12E22EC5-A1BA-438E-8063-E0D72EC7BA2F}" dt="2024-06-03T14:45:26.067" v="5573" actId="478"/>
          <ac:spMkLst>
            <pc:docMk/>
            <pc:sldMk cId="3552166892" sldId="275"/>
            <ac:spMk id="6" creationId="{9CBC21C1-F08E-D6AB-F192-608B875293FE}"/>
          </ac:spMkLst>
        </pc:spChg>
        <pc:picChg chg="del mod">
          <ac:chgData name="markus leiter" userId="429695220c395b90" providerId="LiveId" clId="{12E22EC5-A1BA-438E-8063-E0D72EC7BA2F}" dt="2024-06-03T14:05:15.730" v="4283" actId="478"/>
          <ac:picMkLst>
            <pc:docMk/>
            <pc:sldMk cId="3552166892" sldId="275"/>
            <ac:picMk id="7" creationId="{DC95ABD5-8879-2E42-312B-D0743E33DEAF}"/>
          </ac:picMkLst>
        </pc:picChg>
        <pc:picChg chg="add mod">
          <ac:chgData name="markus leiter" userId="429695220c395b90" providerId="LiveId" clId="{12E22EC5-A1BA-438E-8063-E0D72EC7BA2F}" dt="2024-06-03T14:05:27.215" v="4289" actId="1076"/>
          <ac:picMkLst>
            <pc:docMk/>
            <pc:sldMk cId="3552166892" sldId="275"/>
            <ac:picMk id="8" creationId="{5FC3D9CA-7EF9-4928-2E89-59F222747801}"/>
          </ac:picMkLst>
        </pc:picChg>
      </pc:sldChg>
      <pc:sldChg chg="del">
        <pc:chgData name="markus leiter" userId="429695220c395b90" providerId="LiveId" clId="{12E22EC5-A1BA-438E-8063-E0D72EC7BA2F}" dt="2024-05-12T12:36:06.920" v="6" actId="47"/>
        <pc:sldMkLst>
          <pc:docMk/>
          <pc:sldMk cId="1480817435" sldId="276"/>
        </pc:sldMkLst>
      </pc:sldChg>
      <pc:sldChg chg="addSp delSp modSp add mod">
        <pc:chgData name="markus leiter" userId="429695220c395b90" providerId="LiveId" clId="{12E22EC5-A1BA-438E-8063-E0D72EC7BA2F}" dt="2024-06-03T14:45:21.568" v="5571" actId="478"/>
        <pc:sldMkLst>
          <pc:docMk/>
          <pc:sldMk cId="2104239974" sldId="276"/>
        </pc:sldMkLst>
        <pc:spChg chg="mod">
          <ac:chgData name="markus leiter" userId="429695220c395b90" providerId="LiveId" clId="{12E22EC5-A1BA-438E-8063-E0D72EC7BA2F}" dt="2024-06-03T14:07:37.699" v="4328" actId="20577"/>
          <ac:spMkLst>
            <pc:docMk/>
            <pc:sldMk cId="2104239974" sldId="276"/>
            <ac:spMk id="2" creationId="{1D82D615-8A2E-45F2-A98B-F1C4349D66DF}"/>
          </ac:spMkLst>
        </pc:spChg>
        <pc:spChg chg="mod">
          <ac:chgData name="markus leiter" userId="429695220c395b90" providerId="LiveId" clId="{12E22EC5-A1BA-438E-8063-E0D72EC7BA2F}" dt="2024-06-03T14:16:20.695" v="4556" actId="20577"/>
          <ac:spMkLst>
            <pc:docMk/>
            <pc:sldMk cId="2104239974" sldId="276"/>
            <ac:spMk id="3" creationId="{ECC1A443-2A3E-6FF6-B286-C8C01E333A56}"/>
          </ac:spMkLst>
        </pc:spChg>
        <pc:spChg chg="del">
          <ac:chgData name="markus leiter" userId="429695220c395b90" providerId="LiveId" clId="{12E22EC5-A1BA-438E-8063-E0D72EC7BA2F}" dt="2024-06-03T14:45:21.568" v="5571" actId="478"/>
          <ac:spMkLst>
            <pc:docMk/>
            <pc:sldMk cId="2104239974" sldId="276"/>
            <ac:spMk id="6" creationId="{9CBC21C1-F08E-D6AB-F192-608B875293FE}"/>
          </ac:spMkLst>
        </pc:spChg>
        <pc:picChg chg="add mod">
          <ac:chgData name="markus leiter" userId="429695220c395b90" providerId="LiveId" clId="{12E22EC5-A1BA-438E-8063-E0D72EC7BA2F}" dt="2024-06-03T14:16:23.283" v="4557" actId="1076"/>
          <ac:picMkLst>
            <pc:docMk/>
            <pc:sldMk cId="2104239974" sldId="276"/>
            <ac:picMk id="7" creationId="{385E5A9E-CC49-C66B-1CDC-80D077D00A5B}"/>
          </ac:picMkLst>
        </pc:picChg>
        <pc:picChg chg="add mod">
          <ac:chgData name="markus leiter" userId="429695220c395b90" providerId="LiveId" clId="{12E22EC5-A1BA-438E-8063-E0D72EC7BA2F}" dt="2024-06-03T14:16:24.829" v="4558" actId="1076"/>
          <ac:picMkLst>
            <pc:docMk/>
            <pc:sldMk cId="2104239974" sldId="276"/>
            <ac:picMk id="9" creationId="{19E9BE6B-A2A8-D381-2528-20ABFCDF1427}"/>
          </ac:picMkLst>
        </pc:picChg>
      </pc:sldChg>
      <pc:sldChg chg="addSp modSp add del mod">
        <pc:chgData name="markus leiter" userId="429695220c395b90" providerId="LiveId" clId="{12E22EC5-A1BA-438E-8063-E0D72EC7BA2F}" dt="2024-06-03T07:57:21.673" v="3810" actId="47"/>
        <pc:sldMkLst>
          <pc:docMk/>
          <pc:sldMk cId="3805975384" sldId="276"/>
        </pc:sldMkLst>
        <pc:spChg chg="mod">
          <ac:chgData name="markus leiter" userId="429695220c395b90" providerId="LiveId" clId="{12E22EC5-A1BA-438E-8063-E0D72EC7BA2F}" dt="2024-05-12T15:23:29.903" v="909" actId="20577"/>
          <ac:spMkLst>
            <pc:docMk/>
            <pc:sldMk cId="3805975384" sldId="276"/>
            <ac:spMk id="3" creationId="{ECC1A443-2A3E-6FF6-B286-C8C01E333A56}"/>
          </ac:spMkLst>
        </pc:spChg>
        <pc:spChg chg="add mod">
          <ac:chgData name="markus leiter" userId="429695220c395b90" providerId="LiveId" clId="{12E22EC5-A1BA-438E-8063-E0D72EC7BA2F}" dt="2024-05-12T16:48:06.080" v="2178" actId="20577"/>
          <ac:spMkLst>
            <pc:docMk/>
            <pc:sldMk cId="3805975384" sldId="276"/>
            <ac:spMk id="5" creationId="{4C2DC79F-C0AB-0797-5AAA-FE34E4048942}"/>
          </ac:spMkLst>
        </pc:spChg>
        <pc:spChg chg="add mod">
          <ac:chgData name="markus leiter" userId="429695220c395b90" providerId="LiveId" clId="{12E22EC5-A1BA-438E-8063-E0D72EC7BA2F}" dt="2024-05-14T08:47:01.908" v="3711"/>
          <ac:spMkLst>
            <pc:docMk/>
            <pc:sldMk cId="3805975384" sldId="276"/>
            <ac:spMk id="6" creationId="{9C5B258E-C0E0-A135-4906-F102A926F04A}"/>
          </ac:spMkLst>
        </pc:spChg>
      </pc:sldChg>
      <pc:sldChg chg="modSp add del mod">
        <pc:chgData name="markus leiter" userId="429695220c395b90" providerId="LiveId" clId="{12E22EC5-A1BA-438E-8063-E0D72EC7BA2F}" dt="2024-06-03T14:18:51.631" v="4634" actId="47"/>
        <pc:sldMkLst>
          <pc:docMk/>
          <pc:sldMk cId="449058047" sldId="277"/>
        </pc:sldMkLst>
        <pc:spChg chg="mod">
          <ac:chgData name="markus leiter" userId="429695220c395b90" providerId="LiveId" clId="{12E22EC5-A1BA-438E-8063-E0D72EC7BA2F}" dt="2024-06-03T14:18:19.908" v="4580" actId="20577"/>
          <ac:spMkLst>
            <pc:docMk/>
            <pc:sldMk cId="449058047" sldId="277"/>
            <ac:spMk id="2" creationId="{1D82D615-8A2E-45F2-A98B-F1C4349D66DF}"/>
          </ac:spMkLst>
        </pc:spChg>
        <pc:spChg chg="mod">
          <ac:chgData name="markus leiter" userId="429695220c395b90" providerId="LiveId" clId="{12E22EC5-A1BA-438E-8063-E0D72EC7BA2F}" dt="2024-06-03T14:18:37.885" v="4633" actId="20577"/>
          <ac:spMkLst>
            <pc:docMk/>
            <pc:sldMk cId="449058047" sldId="277"/>
            <ac:spMk id="3" creationId="{ECC1A443-2A3E-6FF6-B286-C8C01E333A56}"/>
          </ac:spMkLst>
        </pc:spChg>
      </pc:sldChg>
      <pc:sldChg chg="del">
        <pc:chgData name="markus leiter" userId="429695220c395b90" providerId="LiveId" clId="{12E22EC5-A1BA-438E-8063-E0D72EC7BA2F}" dt="2024-05-12T12:36:06.920" v="6" actId="47"/>
        <pc:sldMkLst>
          <pc:docMk/>
          <pc:sldMk cId="467214411" sldId="277"/>
        </pc:sldMkLst>
      </pc:sldChg>
      <pc:sldChg chg="addSp modSp add del mod">
        <pc:chgData name="markus leiter" userId="429695220c395b90" providerId="LiveId" clId="{12E22EC5-A1BA-438E-8063-E0D72EC7BA2F}" dt="2024-06-03T07:57:21.673" v="3810" actId="47"/>
        <pc:sldMkLst>
          <pc:docMk/>
          <pc:sldMk cId="2037807120" sldId="277"/>
        </pc:sldMkLst>
        <pc:spChg chg="mod">
          <ac:chgData name="markus leiter" userId="429695220c395b90" providerId="LiveId" clId="{12E22EC5-A1BA-438E-8063-E0D72EC7BA2F}" dt="2024-05-12T16:22:31.677" v="999" actId="20577"/>
          <ac:spMkLst>
            <pc:docMk/>
            <pc:sldMk cId="2037807120" sldId="277"/>
            <ac:spMk id="2" creationId="{1D82D615-8A2E-45F2-A98B-F1C4349D66DF}"/>
          </ac:spMkLst>
        </pc:spChg>
        <pc:spChg chg="mod">
          <ac:chgData name="markus leiter" userId="429695220c395b90" providerId="LiveId" clId="{12E22EC5-A1BA-438E-8063-E0D72EC7BA2F}" dt="2024-05-14T08:02:11.712" v="3688" actId="20577"/>
          <ac:spMkLst>
            <pc:docMk/>
            <pc:sldMk cId="2037807120" sldId="277"/>
            <ac:spMk id="5" creationId="{4C2DC79F-C0AB-0797-5AAA-FE34E4048942}"/>
          </ac:spMkLst>
        </pc:spChg>
        <pc:spChg chg="add mod">
          <ac:chgData name="markus leiter" userId="429695220c395b90" providerId="LiveId" clId="{12E22EC5-A1BA-438E-8063-E0D72EC7BA2F}" dt="2024-05-14T08:47:10.855" v="3714"/>
          <ac:spMkLst>
            <pc:docMk/>
            <pc:sldMk cId="2037807120" sldId="277"/>
            <ac:spMk id="6" creationId="{14EAE906-52E4-C889-275C-6CCC81A08AE4}"/>
          </ac:spMkLst>
        </pc:spChg>
      </pc:sldChg>
      <pc:sldChg chg="addSp delSp modSp add mod">
        <pc:chgData name="markus leiter" userId="429695220c395b90" providerId="LiveId" clId="{12E22EC5-A1BA-438E-8063-E0D72EC7BA2F}" dt="2024-06-03T14:49:13.503" v="5623" actId="1076"/>
        <pc:sldMkLst>
          <pc:docMk/>
          <pc:sldMk cId="3623098287" sldId="277"/>
        </pc:sldMkLst>
        <pc:spChg chg="mod">
          <ac:chgData name="markus leiter" userId="429695220c395b90" providerId="LiveId" clId="{12E22EC5-A1BA-438E-8063-E0D72EC7BA2F}" dt="2024-06-03T14:48:40.659" v="5613"/>
          <ac:spMkLst>
            <pc:docMk/>
            <pc:sldMk cId="3623098287" sldId="277"/>
            <ac:spMk id="2" creationId="{1D82D615-8A2E-45F2-A98B-F1C4349D66DF}"/>
          </ac:spMkLst>
        </pc:spChg>
        <pc:spChg chg="add mod">
          <ac:chgData name="markus leiter" userId="429695220c395b90" providerId="LiveId" clId="{12E22EC5-A1BA-438E-8063-E0D72EC7BA2F}" dt="2024-06-03T14:24:31.751" v="5260" actId="27636"/>
          <ac:spMkLst>
            <pc:docMk/>
            <pc:sldMk cId="3623098287" sldId="277"/>
            <ac:spMk id="5" creationId="{091F900A-B0E4-4721-6B28-051B55E0FBD1}"/>
          </ac:spMkLst>
        </pc:spChg>
        <pc:spChg chg="del">
          <ac:chgData name="markus leiter" userId="429695220c395b90" providerId="LiveId" clId="{12E22EC5-A1BA-438E-8063-E0D72EC7BA2F}" dt="2024-06-03T14:45:15.389" v="5569" actId="478"/>
          <ac:spMkLst>
            <pc:docMk/>
            <pc:sldMk cId="3623098287" sldId="277"/>
            <ac:spMk id="6" creationId="{9CBC21C1-F08E-D6AB-F192-608B875293FE}"/>
          </ac:spMkLst>
        </pc:spChg>
        <pc:spChg chg="add mod">
          <ac:chgData name="markus leiter" userId="429695220c395b90" providerId="LiveId" clId="{12E22EC5-A1BA-438E-8063-E0D72EC7BA2F}" dt="2024-06-03T14:48:56.311" v="5620" actId="6549"/>
          <ac:spMkLst>
            <pc:docMk/>
            <pc:sldMk cId="3623098287" sldId="277"/>
            <ac:spMk id="9" creationId="{7B5C9E81-049B-1408-197E-E7D9DFCB7CD0}"/>
          </ac:spMkLst>
        </pc:spChg>
        <pc:picChg chg="add mod">
          <ac:chgData name="markus leiter" userId="429695220c395b90" providerId="LiveId" clId="{12E22EC5-A1BA-438E-8063-E0D72EC7BA2F}" dt="2024-06-03T14:49:03.649" v="5622" actId="1076"/>
          <ac:picMkLst>
            <pc:docMk/>
            <pc:sldMk cId="3623098287" sldId="277"/>
            <ac:picMk id="8" creationId="{08DD35B3-5207-A76C-A397-8BCC661E2406}"/>
          </ac:picMkLst>
        </pc:picChg>
        <pc:picChg chg="add mod">
          <ac:chgData name="markus leiter" userId="429695220c395b90" providerId="LiveId" clId="{12E22EC5-A1BA-438E-8063-E0D72EC7BA2F}" dt="2024-06-03T14:49:13.503" v="5623" actId="1076"/>
          <ac:picMkLst>
            <pc:docMk/>
            <pc:sldMk cId="3623098287" sldId="277"/>
            <ac:picMk id="10" creationId="{38D9108A-AC72-91CF-4055-3829377972A9}"/>
          </ac:picMkLst>
        </pc:picChg>
      </pc:sldChg>
      <pc:sldChg chg="del">
        <pc:chgData name="markus leiter" userId="429695220c395b90" providerId="LiveId" clId="{12E22EC5-A1BA-438E-8063-E0D72EC7BA2F}" dt="2024-05-12T12:36:06.920" v="6" actId="47"/>
        <pc:sldMkLst>
          <pc:docMk/>
          <pc:sldMk cId="978208623" sldId="278"/>
        </pc:sldMkLst>
      </pc:sldChg>
      <pc:sldChg chg="delSp modSp add del mod">
        <pc:chgData name="markus leiter" userId="429695220c395b90" providerId="LiveId" clId="{12E22EC5-A1BA-438E-8063-E0D72EC7BA2F}" dt="2024-06-03T14:47:26.150" v="5585" actId="47"/>
        <pc:sldMkLst>
          <pc:docMk/>
          <pc:sldMk cId="2298599711" sldId="278"/>
        </pc:sldMkLst>
        <pc:spChg chg="mod">
          <ac:chgData name="markus leiter" userId="429695220c395b90" providerId="LiveId" clId="{12E22EC5-A1BA-438E-8063-E0D72EC7BA2F}" dt="2024-06-03T14:29:56.961" v="5529" actId="20577"/>
          <ac:spMkLst>
            <pc:docMk/>
            <pc:sldMk cId="2298599711" sldId="278"/>
            <ac:spMk id="2" creationId="{1D82D615-8A2E-45F2-A98B-F1C4349D66DF}"/>
          </ac:spMkLst>
        </pc:spChg>
        <pc:spChg chg="del">
          <ac:chgData name="markus leiter" userId="429695220c395b90" providerId="LiveId" clId="{12E22EC5-A1BA-438E-8063-E0D72EC7BA2F}" dt="2024-06-03T14:45:17.344" v="5570" actId="478"/>
          <ac:spMkLst>
            <pc:docMk/>
            <pc:sldMk cId="2298599711" sldId="278"/>
            <ac:spMk id="6" creationId="{9CBC21C1-F08E-D6AB-F192-608B875293FE}"/>
          </ac:spMkLst>
        </pc:spChg>
        <pc:spChg chg="mod">
          <ac:chgData name="markus leiter" userId="429695220c395b90" providerId="LiveId" clId="{12E22EC5-A1BA-438E-8063-E0D72EC7BA2F}" dt="2024-06-03T14:44:00.580" v="5562" actId="20577"/>
          <ac:spMkLst>
            <pc:docMk/>
            <pc:sldMk cId="2298599711" sldId="278"/>
            <ac:spMk id="9" creationId="{7B5C9E81-049B-1408-197E-E7D9DFCB7CD0}"/>
          </ac:spMkLst>
        </pc:spChg>
      </pc:sldChg>
      <pc:sldChg chg="addSp modSp add del mod">
        <pc:chgData name="markus leiter" userId="429695220c395b90" providerId="LiveId" clId="{12E22EC5-A1BA-438E-8063-E0D72EC7BA2F}" dt="2024-06-03T07:57:21.673" v="3810" actId="47"/>
        <pc:sldMkLst>
          <pc:docMk/>
          <pc:sldMk cId="2731340617" sldId="278"/>
        </pc:sldMkLst>
        <pc:spChg chg="mod">
          <ac:chgData name="markus leiter" userId="429695220c395b90" providerId="LiveId" clId="{12E22EC5-A1BA-438E-8063-E0D72EC7BA2F}" dt="2024-05-12T16:26:08.046" v="1250" actId="20577"/>
          <ac:spMkLst>
            <pc:docMk/>
            <pc:sldMk cId="2731340617" sldId="278"/>
            <ac:spMk id="2" creationId="{1D82D615-8A2E-45F2-A98B-F1C4349D66DF}"/>
          </ac:spMkLst>
        </pc:spChg>
        <pc:spChg chg="mod">
          <ac:chgData name="markus leiter" userId="429695220c395b90" providerId="LiveId" clId="{12E22EC5-A1BA-438E-8063-E0D72EC7BA2F}" dt="2024-05-12T17:16:27.315" v="2814" actId="20577"/>
          <ac:spMkLst>
            <pc:docMk/>
            <pc:sldMk cId="2731340617" sldId="278"/>
            <ac:spMk id="5" creationId="{4C2DC79F-C0AB-0797-5AAA-FE34E4048942}"/>
          </ac:spMkLst>
        </pc:spChg>
        <pc:spChg chg="add mod">
          <ac:chgData name="markus leiter" userId="429695220c395b90" providerId="LiveId" clId="{12E22EC5-A1BA-438E-8063-E0D72EC7BA2F}" dt="2024-05-14T08:47:15.011" v="3715"/>
          <ac:spMkLst>
            <pc:docMk/>
            <pc:sldMk cId="2731340617" sldId="278"/>
            <ac:spMk id="6" creationId="{2D666817-C92D-1B7F-F95A-C52171BDE88B}"/>
          </ac:spMkLst>
        </pc:spChg>
      </pc:sldChg>
      <pc:sldChg chg="addSp delSp modSp add del mod">
        <pc:chgData name="markus leiter" userId="429695220c395b90" providerId="LiveId" clId="{12E22EC5-A1BA-438E-8063-E0D72EC7BA2F}" dt="2024-06-03T14:49:19.078" v="5624" actId="47"/>
        <pc:sldMkLst>
          <pc:docMk/>
          <pc:sldMk cId="1632597516" sldId="279"/>
        </pc:sldMkLst>
        <pc:spChg chg="del">
          <ac:chgData name="markus leiter" userId="429695220c395b90" providerId="LiveId" clId="{12E22EC5-A1BA-438E-8063-E0D72EC7BA2F}" dt="2024-06-03T14:44:54.223" v="5565" actId="478"/>
          <ac:spMkLst>
            <pc:docMk/>
            <pc:sldMk cId="1632597516" sldId="279"/>
            <ac:spMk id="2" creationId="{1D82D615-8A2E-45F2-A98B-F1C4349D66DF}"/>
          </ac:spMkLst>
        </pc:spChg>
        <pc:spChg chg="del">
          <ac:chgData name="markus leiter" userId="429695220c395b90" providerId="LiveId" clId="{12E22EC5-A1BA-438E-8063-E0D72EC7BA2F}" dt="2024-06-03T14:44:54.223" v="5565" actId="478"/>
          <ac:spMkLst>
            <pc:docMk/>
            <pc:sldMk cId="1632597516" sldId="279"/>
            <ac:spMk id="3" creationId="{ECC1A443-2A3E-6FF6-B286-C8C01E333A56}"/>
          </ac:spMkLst>
        </pc:spChg>
        <pc:spChg chg="del">
          <ac:chgData name="markus leiter" userId="429695220c395b90" providerId="LiveId" clId="{12E22EC5-A1BA-438E-8063-E0D72EC7BA2F}" dt="2024-06-03T14:44:54.223" v="5565" actId="478"/>
          <ac:spMkLst>
            <pc:docMk/>
            <pc:sldMk cId="1632597516" sldId="279"/>
            <ac:spMk id="4" creationId="{BA42985A-D35C-9CFF-29F6-5013123D3A85}"/>
          </ac:spMkLst>
        </pc:spChg>
        <pc:spChg chg="del">
          <ac:chgData name="markus leiter" userId="429695220c395b90" providerId="LiveId" clId="{12E22EC5-A1BA-438E-8063-E0D72EC7BA2F}" dt="2024-06-03T14:44:54.223" v="5565" actId="478"/>
          <ac:spMkLst>
            <pc:docMk/>
            <pc:sldMk cId="1632597516" sldId="279"/>
            <ac:spMk id="5" creationId="{091F900A-B0E4-4721-6B28-051B55E0FBD1}"/>
          </ac:spMkLst>
        </pc:spChg>
        <pc:spChg chg="del">
          <ac:chgData name="markus leiter" userId="429695220c395b90" providerId="LiveId" clId="{12E22EC5-A1BA-438E-8063-E0D72EC7BA2F}" dt="2024-06-03T14:44:54.223" v="5565" actId="478"/>
          <ac:spMkLst>
            <pc:docMk/>
            <pc:sldMk cId="1632597516" sldId="279"/>
            <ac:spMk id="6" creationId="{9CBC21C1-F08E-D6AB-F192-608B875293FE}"/>
          </ac:spMkLst>
        </pc:spChg>
        <pc:spChg chg="add del mod">
          <ac:chgData name="markus leiter" userId="429695220c395b90" providerId="LiveId" clId="{12E22EC5-A1BA-438E-8063-E0D72EC7BA2F}" dt="2024-06-03T14:44:54.223" v="5565" actId="478"/>
          <ac:spMkLst>
            <pc:docMk/>
            <pc:sldMk cId="1632597516" sldId="279"/>
            <ac:spMk id="7" creationId="{DF1D5297-4B56-AB72-493E-D85E5E42041C}"/>
          </ac:spMkLst>
        </pc:spChg>
        <pc:spChg chg="del">
          <ac:chgData name="markus leiter" userId="429695220c395b90" providerId="LiveId" clId="{12E22EC5-A1BA-438E-8063-E0D72EC7BA2F}" dt="2024-06-03T14:44:54.223" v="5565" actId="478"/>
          <ac:spMkLst>
            <pc:docMk/>
            <pc:sldMk cId="1632597516" sldId="279"/>
            <ac:spMk id="9" creationId="{7B5C9E81-049B-1408-197E-E7D9DFCB7CD0}"/>
          </ac:spMkLst>
        </pc:spChg>
        <pc:spChg chg="add del mod">
          <ac:chgData name="markus leiter" userId="429695220c395b90" providerId="LiveId" clId="{12E22EC5-A1BA-438E-8063-E0D72EC7BA2F}" dt="2024-06-03T14:44:54.223" v="5565" actId="478"/>
          <ac:spMkLst>
            <pc:docMk/>
            <pc:sldMk cId="1632597516" sldId="279"/>
            <ac:spMk id="10" creationId="{34716134-3075-C93A-572A-BF54714DC87C}"/>
          </ac:spMkLst>
        </pc:spChg>
        <pc:spChg chg="add del mod">
          <ac:chgData name="markus leiter" userId="429695220c395b90" providerId="LiveId" clId="{12E22EC5-A1BA-438E-8063-E0D72EC7BA2F}" dt="2024-06-03T14:44:54.223" v="5565" actId="478"/>
          <ac:spMkLst>
            <pc:docMk/>
            <pc:sldMk cId="1632597516" sldId="279"/>
            <ac:spMk id="11" creationId="{8D2EEF0C-42FB-5059-887D-4D8FCDA95382}"/>
          </ac:spMkLst>
        </pc:spChg>
        <pc:spChg chg="add mod">
          <ac:chgData name="markus leiter" userId="429695220c395b90" providerId="LiveId" clId="{12E22EC5-A1BA-438E-8063-E0D72EC7BA2F}" dt="2024-06-03T14:45:40.107" v="5576" actId="20577"/>
          <ac:spMkLst>
            <pc:docMk/>
            <pc:sldMk cId="1632597516" sldId="279"/>
            <ac:spMk id="14" creationId="{CC38A1CB-4950-C468-F3DB-A4FDA9953626}"/>
          </ac:spMkLst>
        </pc:spChg>
        <pc:spChg chg="add mod">
          <ac:chgData name="markus leiter" userId="429695220c395b90" providerId="LiveId" clId="{12E22EC5-A1BA-438E-8063-E0D72EC7BA2F}" dt="2024-06-03T14:45:54.423" v="5581" actId="20577"/>
          <ac:spMkLst>
            <pc:docMk/>
            <pc:sldMk cId="1632597516" sldId="279"/>
            <ac:spMk id="16" creationId="{18FFE683-1ED2-1C82-9937-1E6A66E0635A}"/>
          </ac:spMkLst>
        </pc:spChg>
        <pc:spChg chg="add mod">
          <ac:chgData name="markus leiter" userId="429695220c395b90" providerId="LiveId" clId="{12E22EC5-A1BA-438E-8063-E0D72EC7BA2F}" dt="2024-06-03T14:45:36.042" v="5574" actId="21"/>
          <ac:spMkLst>
            <pc:docMk/>
            <pc:sldMk cId="1632597516" sldId="279"/>
            <ac:spMk id="17" creationId="{71A20CF4-D32C-D2A3-B071-EF38C0EDE5F1}"/>
          </ac:spMkLst>
        </pc:spChg>
        <pc:spChg chg="add mod">
          <ac:chgData name="markus leiter" userId="429695220c395b90" providerId="LiveId" clId="{12E22EC5-A1BA-438E-8063-E0D72EC7BA2F}" dt="2024-06-03T14:45:42.868" v="5577" actId="21"/>
          <ac:spMkLst>
            <pc:docMk/>
            <pc:sldMk cId="1632597516" sldId="279"/>
            <ac:spMk id="18" creationId="{9701A748-FAC2-FE37-36B4-83F0E8FAF3F6}"/>
          </ac:spMkLst>
        </pc:spChg>
        <pc:spChg chg="add mod">
          <ac:chgData name="markus leiter" userId="429695220c395b90" providerId="LiveId" clId="{12E22EC5-A1BA-438E-8063-E0D72EC7BA2F}" dt="2024-06-03T14:44:58.300" v="5566"/>
          <ac:spMkLst>
            <pc:docMk/>
            <pc:sldMk cId="1632597516" sldId="279"/>
            <ac:spMk id="19" creationId="{0C2D863B-E448-1098-9885-093DBAAA7FC6}"/>
          </ac:spMkLst>
        </pc:spChg>
        <pc:picChg chg="del">
          <ac:chgData name="markus leiter" userId="429695220c395b90" providerId="LiveId" clId="{12E22EC5-A1BA-438E-8063-E0D72EC7BA2F}" dt="2024-06-03T14:44:54.223" v="5565" actId="478"/>
          <ac:picMkLst>
            <pc:docMk/>
            <pc:sldMk cId="1632597516" sldId="279"/>
            <ac:picMk id="8" creationId="{08DD35B3-5207-A76C-A397-8BCC661E2406}"/>
          </ac:picMkLst>
        </pc:picChg>
        <pc:picChg chg="add del mod">
          <ac:chgData name="markus leiter" userId="429695220c395b90" providerId="LiveId" clId="{12E22EC5-A1BA-438E-8063-E0D72EC7BA2F}" dt="2024-06-03T14:44:54.223" v="5565" actId="478"/>
          <ac:picMkLst>
            <pc:docMk/>
            <pc:sldMk cId="1632597516" sldId="279"/>
            <ac:picMk id="12" creationId="{43348346-8F2B-B441-BF86-A3F0834E85C7}"/>
          </ac:picMkLst>
        </pc:picChg>
        <pc:picChg chg="add mod">
          <ac:chgData name="markus leiter" userId="429695220c395b90" providerId="LiveId" clId="{12E22EC5-A1BA-438E-8063-E0D72EC7BA2F}" dt="2024-06-03T14:44:58.300" v="5566"/>
          <ac:picMkLst>
            <pc:docMk/>
            <pc:sldMk cId="1632597516" sldId="279"/>
            <ac:picMk id="20" creationId="{81FCFD22-C7B2-AC2E-51AC-11DD808FEEBE}"/>
          </ac:picMkLst>
        </pc:picChg>
      </pc:sldChg>
      <pc:sldChg chg="addSp modSp add del mod">
        <pc:chgData name="markus leiter" userId="429695220c395b90" providerId="LiveId" clId="{12E22EC5-A1BA-438E-8063-E0D72EC7BA2F}" dt="2024-06-03T07:57:21.673" v="3810" actId="47"/>
        <pc:sldMkLst>
          <pc:docMk/>
          <pc:sldMk cId="4012681335" sldId="279"/>
        </pc:sldMkLst>
        <pc:spChg chg="mod">
          <ac:chgData name="markus leiter" userId="429695220c395b90" providerId="LiveId" clId="{12E22EC5-A1BA-438E-8063-E0D72EC7BA2F}" dt="2024-05-12T16:27:06.943" v="1287" actId="20577"/>
          <ac:spMkLst>
            <pc:docMk/>
            <pc:sldMk cId="4012681335" sldId="279"/>
            <ac:spMk id="2" creationId="{1D82D615-8A2E-45F2-A98B-F1C4349D66DF}"/>
          </ac:spMkLst>
        </pc:spChg>
        <pc:spChg chg="mod">
          <ac:chgData name="markus leiter" userId="429695220c395b90" providerId="LiveId" clId="{12E22EC5-A1BA-438E-8063-E0D72EC7BA2F}" dt="2024-05-12T16:47:48.051" v="2162" actId="20577"/>
          <ac:spMkLst>
            <pc:docMk/>
            <pc:sldMk cId="4012681335" sldId="279"/>
            <ac:spMk id="5" creationId="{4C2DC79F-C0AB-0797-5AAA-FE34E4048942}"/>
          </ac:spMkLst>
        </pc:spChg>
        <pc:spChg chg="add mod">
          <ac:chgData name="markus leiter" userId="429695220c395b90" providerId="LiveId" clId="{12E22EC5-A1BA-438E-8063-E0D72EC7BA2F}" dt="2024-05-14T08:47:07.806" v="3712"/>
          <ac:spMkLst>
            <pc:docMk/>
            <pc:sldMk cId="4012681335" sldId="279"/>
            <ac:spMk id="6" creationId="{7F22A391-5DC5-7A83-642F-71AD82E4C1BB}"/>
          </ac:spMkLst>
        </pc:spChg>
      </pc:sldChg>
      <pc:sldChg chg="addSp delSp modSp add del mod">
        <pc:chgData name="markus leiter" userId="429695220c395b90" providerId="LiveId" clId="{12E22EC5-A1BA-438E-8063-E0D72EC7BA2F}" dt="2024-06-03T07:57:21.673" v="3810" actId="47"/>
        <pc:sldMkLst>
          <pc:docMk/>
          <pc:sldMk cId="3689617555" sldId="280"/>
        </pc:sldMkLst>
        <pc:spChg chg="mod">
          <ac:chgData name="markus leiter" userId="429695220c395b90" providerId="LiveId" clId="{12E22EC5-A1BA-438E-8063-E0D72EC7BA2F}" dt="2024-05-12T16:48:17.676" v="2193" actId="20577"/>
          <ac:spMkLst>
            <pc:docMk/>
            <pc:sldMk cId="3689617555" sldId="280"/>
            <ac:spMk id="2" creationId="{1D82D615-8A2E-45F2-A98B-F1C4349D66DF}"/>
          </ac:spMkLst>
        </pc:spChg>
        <pc:spChg chg="mod">
          <ac:chgData name="markus leiter" userId="429695220c395b90" providerId="LiveId" clId="{12E22EC5-A1BA-438E-8063-E0D72EC7BA2F}" dt="2024-06-03T07:54:19.137" v="3809" actId="20577"/>
          <ac:spMkLst>
            <pc:docMk/>
            <pc:sldMk cId="3689617555" sldId="280"/>
            <ac:spMk id="3" creationId="{ECC1A443-2A3E-6FF6-B286-C8C01E333A56}"/>
          </ac:spMkLst>
        </pc:spChg>
        <pc:spChg chg="del mod">
          <ac:chgData name="markus leiter" userId="429695220c395b90" providerId="LiveId" clId="{12E22EC5-A1BA-438E-8063-E0D72EC7BA2F}" dt="2024-05-12T16:53:51.765" v="2500" actId="478"/>
          <ac:spMkLst>
            <pc:docMk/>
            <pc:sldMk cId="3689617555" sldId="280"/>
            <ac:spMk id="5" creationId="{4C2DC79F-C0AB-0797-5AAA-FE34E4048942}"/>
          </ac:spMkLst>
        </pc:spChg>
        <pc:spChg chg="add mod">
          <ac:chgData name="markus leiter" userId="429695220c395b90" providerId="LiveId" clId="{12E22EC5-A1BA-438E-8063-E0D72EC7BA2F}" dt="2024-05-14T08:47:09.706" v="3713"/>
          <ac:spMkLst>
            <pc:docMk/>
            <pc:sldMk cId="3689617555" sldId="280"/>
            <ac:spMk id="5" creationId="{7E79E160-24AC-336A-5511-AC5EA22F1881}"/>
          </ac:spMkLst>
        </pc:spChg>
      </pc:sldChg>
      <pc:sldChg chg="add del">
        <pc:chgData name="markus leiter" userId="429695220c395b90" providerId="LiveId" clId="{12E22EC5-A1BA-438E-8063-E0D72EC7BA2F}" dt="2024-05-12T16:27:15.072" v="1303"/>
        <pc:sldMkLst>
          <pc:docMk/>
          <pc:sldMk cId="4283923296" sldId="280"/>
        </pc:sldMkLst>
      </pc:sldChg>
      <pc:sldChg chg="modSp add del mod ord">
        <pc:chgData name="markus leiter" userId="429695220c395b90" providerId="LiveId" clId="{12E22EC5-A1BA-438E-8063-E0D72EC7BA2F}" dt="2024-06-03T07:57:21.673" v="3810" actId="47"/>
        <pc:sldMkLst>
          <pc:docMk/>
          <pc:sldMk cId="3713797983" sldId="281"/>
        </pc:sldMkLst>
        <pc:spChg chg="mod">
          <ac:chgData name="markus leiter" userId="429695220c395b90" providerId="LiveId" clId="{12E22EC5-A1BA-438E-8063-E0D72EC7BA2F}" dt="2024-05-12T17:20:08.831" v="3204" actId="20577"/>
          <ac:spMkLst>
            <pc:docMk/>
            <pc:sldMk cId="3713797983" sldId="281"/>
            <ac:spMk id="3" creationId="{D714A903-CC00-D0D1-0D79-290DA6925A63}"/>
          </ac:spMkLst>
        </pc:spChg>
      </pc:sldChg>
      <pc:sldChg chg="addSp delSp modSp add del mod ord">
        <pc:chgData name="markus leiter" userId="429695220c395b90" providerId="LiveId" clId="{12E22EC5-A1BA-438E-8063-E0D72EC7BA2F}" dt="2024-06-03T07:57:21.673" v="3810" actId="47"/>
        <pc:sldMkLst>
          <pc:docMk/>
          <pc:sldMk cId="3617594685" sldId="282"/>
        </pc:sldMkLst>
        <pc:spChg chg="add mod">
          <ac:chgData name="markus leiter" userId="429695220c395b90" providerId="LiveId" clId="{12E22EC5-A1BA-438E-8063-E0D72EC7BA2F}" dt="2024-05-14T08:47:32.187" v="3719"/>
          <ac:spMkLst>
            <pc:docMk/>
            <pc:sldMk cId="3617594685" sldId="282"/>
            <ac:spMk id="3" creationId="{066F1789-9EB7-1312-4CE7-1F0494822B40}"/>
          </ac:spMkLst>
        </pc:spChg>
        <pc:spChg chg="del">
          <ac:chgData name="markus leiter" userId="429695220c395b90" providerId="LiveId" clId="{12E22EC5-A1BA-438E-8063-E0D72EC7BA2F}" dt="2024-05-12T17:23:09.047" v="3408" actId="478"/>
          <ac:spMkLst>
            <pc:docMk/>
            <pc:sldMk cId="3617594685" sldId="282"/>
            <ac:spMk id="3" creationId="{ECC1A443-2A3E-6FF6-B286-C8C01E333A56}"/>
          </ac:spMkLst>
        </pc:spChg>
        <pc:spChg chg="mod">
          <ac:chgData name="markus leiter" userId="429695220c395b90" providerId="LiveId" clId="{12E22EC5-A1BA-438E-8063-E0D72EC7BA2F}" dt="2024-05-14T08:52:19.432" v="3749" actId="20577"/>
          <ac:spMkLst>
            <pc:docMk/>
            <pc:sldMk cId="3617594685" sldId="282"/>
            <ac:spMk id="5" creationId="{4C2DC79F-C0AB-0797-5AAA-FE34E4048942}"/>
          </ac:spMkLst>
        </pc:spChg>
        <pc:spChg chg="add del mod">
          <ac:chgData name="markus leiter" userId="429695220c395b90" providerId="LiveId" clId="{12E22EC5-A1BA-438E-8063-E0D72EC7BA2F}" dt="2024-05-12T17:23:14.510" v="3409" actId="478"/>
          <ac:spMkLst>
            <pc:docMk/>
            <pc:sldMk cId="3617594685" sldId="282"/>
            <ac:spMk id="7" creationId="{5F993DE1-8DD1-D040-3316-91645D34B492}"/>
          </ac:spMkLst>
        </pc:spChg>
      </pc:sldChg>
    </pc:docChg>
  </pc:docChgLst>
  <pc:docChgLst>
    <pc:chgData name="markus leiter" userId="429695220c395b90" providerId="LiveId" clId="{C3118A1A-D746-47DE-93E5-60E95C3005AF}"/>
    <pc:docChg chg="modSld">
      <pc:chgData name="markus leiter" userId="429695220c395b90" providerId="LiveId" clId="{C3118A1A-D746-47DE-93E5-60E95C3005AF}" dt="2023-04-16T20:23:39.920" v="32" actId="20577"/>
      <pc:docMkLst>
        <pc:docMk/>
      </pc:docMkLst>
      <pc:sldChg chg="modSp mod">
        <pc:chgData name="markus leiter" userId="429695220c395b90" providerId="LiveId" clId="{C3118A1A-D746-47DE-93E5-60E95C3005AF}" dt="2023-04-16T20:23:34.264" v="22" actId="20577"/>
        <pc:sldMkLst>
          <pc:docMk/>
          <pc:sldMk cId="2034480127" sldId="256"/>
        </pc:sldMkLst>
        <pc:spChg chg="mod">
          <ac:chgData name="markus leiter" userId="429695220c395b90" providerId="LiveId" clId="{C3118A1A-D746-47DE-93E5-60E95C3005AF}" dt="2023-04-16T20:23:28.431" v="12" actId="20577"/>
          <ac:spMkLst>
            <pc:docMk/>
            <pc:sldMk cId="2034480127" sldId="256"/>
            <ac:spMk id="9" creationId="{ED80C321-67D1-D332-C3FE-39FA8D8B836C}"/>
          </ac:spMkLst>
        </pc:spChg>
        <pc:spChg chg="mod">
          <ac:chgData name="markus leiter" userId="429695220c395b90" providerId="LiveId" clId="{C3118A1A-D746-47DE-93E5-60E95C3005AF}" dt="2023-04-16T20:23:34.264" v="22" actId="20577"/>
          <ac:spMkLst>
            <pc:docMk/>
            <pc:sldMk cId="2034480127" sldId="256"/>
            <ac:spMk id="10" creationId="{9036CCAE-DE7F-C296-D583-F231FBE9CBF2}"/>
          </ac:spMkLst>
        </pc:spChg>
      </pc:sldChg>
      <pc:sldChg chg="modSp mod">
        <pc:chgData name="markus leiter" userId="429695220c395b90" providerId="LiveId" clId="{C3118A1A-D746-47DE-93E5-60E95C3005AF}" dt="2023-04-16T20:23:39.920" v="32" actId="20577"/>
        <pc:sldMkLst>
          <pc:docMk/>
          <pc:sldMk cId="1837621988" sldId="262"/>
        </pc:sldMkLst>
        <pc:spChg chg="mod">
          <ac:chgData name="markus leiter" userId="429695220c395b90" providerId="LiveId" clId="{C3118A1A-D746-47DE-93E5-60E95C3005AF}" dt="2023-04-16T20:23:39.920" v="32" actId="20577"/>
          <ac:spMkLst>
            <pc:docMk/>
            <pc:sldMk cId="1837621988" sldId="262"/>
            <ac:spMk id="2" creationId="{92F63051-0931-F91D-E350-6F265A937DA1}"/>
          </ac:spMkLst>
        </pc:spChg>
        <pc:spChg chg="mod">
          <ac:chgData name="markus leiter" userId="429695220c395b90" providerId="LiveId" clId="{C3118A1A-D746-47DE-93E5-60E95C3005AF}" dt="2023-04-16T20:23:12.852" v="0" actId="20577"/>
          <ac:spMkLst>
            <pc:docMk/>
            <pc:sldMk cId="1837621988" sldId="262"/>
            <ac:spMk id="3" creationId="{D714A903-CC00-D0D1-0D79-290DA6925A63}"/>
          </ac:spMkLst>
        </pc:spChg>
      </pc:sldChg>
    </pc:docChg>
  </pc:docChgLst>
  <pc:docChgLst>
    <pc:chgData name="markus leiter" userId="429695220c395b90" providerId="LiveId" clId="{9F4C0828-4800-45D8-AF1A-5125CB44A1F8}"/>
    <pc:docChg chg="custSel addSld modSld sldOrd">
      <pc:chgData name="markus leiter" userId="429695220c395b90" providerId="LiveId" clId="{9F4C0828-4800-45D8-AF1A-5125CB44A1F8}" dt="2024-05-06T10:21:35.968" v="387" actId="20577"/>
      <pc:docMkLst>
        <pc:docMk/>
      </pc:docMkLst>
      <pc:sldChg chg="addSp modSp">
        <pc:chgData name="markus leiter" userId="429695220c395b90" providerId="LiveId" clId="{9F4C0828-4800-45D8-AF1A-5125CB44A1F8}" dt="2024-05-06T09:15:28.631" v="224" actId="1076"/>
        <pc:sldMkLst>
          <pc:docMk/>
          <pc:sldMk cId="1358792471" sldId="273"/>
        </pc:sldMkLst>
        <pc:picChg chg="add mod">
          <ac:chgData name="markus leiter" userId="429695220c395b90" providerId="LiveId" clId="{9F4C0828-4800-45D8-AF1A-5125CB44A1F8}" dt="2024-05-06T09:15:28.631" v="224" actId="1076"/>
          <ac:picMkLst>
            <pc:docMk/>
            <pc:sldMk cId="1358792471" sldId="273"/>
            <ac:picMk id="1026" creationId="{2FD7B7A6-DA5D-A9E1-8181-823B53BA2A5B}"/>
          </ac:picMkLst>
        </pc:picChg>
      </pc:sldChg>
      <pc:sldChg chg="addSp modSp mod">
        <pc:chgData name="markus leiter" userId="429695220c395b90" providerId="LiveId" clId="{9F4C0828-4800-45D8-AF1A-5125CB44A1F8}" dt="2024-05-06T10:21:35.968" v="387" actId="20577"/>
        <pc:sldMkLst>
          <pc:docMk/>
          <pc:sldMk cId="746086526" sldId="274"/>
        </pc:sldMkLst>
        <pc:spChg chg="mod">
          <ac:chgData name="markus leiter" userId="429695220c395b90" providerId="LiveId" clId="{9F4C0828-4800-45D8-AF1A-5125CB44A1F8}" dt="2024-05-06T10:21:35.968" v="387" actId="20577"/>
          <ac:spMkLst>
            <pc:docMk/>
            <pc:sldMk cId="746086526" sldId="274"/>
            <ac:spMk id="3" creationId="{ECC1A443-2A3E-6FF6-B286-C8C01E333A56}"/>
          </ac:spMkLst>
        </pc:spChg>
        <pc:picChg chg="add mod">
          <ac:chgData name="markus leiter" userId="429695220c395b90" providerId="LiveId" clId="{9F4C0828-4800-45D8-AF1A-5125CB44A1F8}" dt="2024-05-06T09:16:13.306" v="236" actId="1076"/>
          <ac:picMkLst>
            <pc:docMk/>
            <pc:sldMk cId="746086526" sldId="274"/>
            <ac:picMk id="3074" creationId="{61D96F9B-454F-E413-36A2-735A3D7464A3}"/>
          </ac:picMkLst>
        </pc:picChg>
      </pc:sldChg>
      <pc:sldChg chg="addSp delSp modSp mod">
        <pc:chgData name="markus leiter" userId="429695220c395b90" providerId="LiveId" clId="{9F4C0828-4800-45D8-AF1A-5125CB44A1F8}" dt="2024-05-06T09:18:26.706" v="311" actId="1076"/>
        <pc:sldMkLst>
          <pc:docMk/>
          <pc:sldMk cId="2355640539" sldId="275"/>
        </pc:sldMkLst>
        <pc:spChg chg="mod">
          <ac:chgData name="markus leiter" userId="429695220c395b90" providerId="LiveId" clId="{9F4C0828-4800-45D8-AF1A-5125CB44A1F8}" dt="2024-05-06T09:17:28.428" v="293" actId="20577"/>
          <ac:spMkLst>
            <pc:docMk/>
            <pc:sldMk cId="2355640539" sldId="275"/>
            <ac:spMk id="2" creationId="{1D82D615-8A2E-45F2-A98B-F1C4349D66DF}"/>
          </ac:spMkLst>
        </pc:spChg>
        <pc:picChg chg="add del mod">
          <ac:chgData name="markus leiter" userId="429695220c395b90" providerId="LiveId" clId="{9F4C0828-4800-45D8-AF1A-5125CB44A1F8}" dt="2024-05-06T09:15:46.742" v="227" actId="478"/>
          <ac:picMkLst>
            <pc:docMk/>
            <pc:sldMk cId="2355640539" sldId="275"/>
            <ac:picMk id="2050" creationId="{EE1AB9E5-532F-D962-EA77-86734C5256F5}"/>
          </ac:picMkLst>
        </pc:picChg>
        <pc:picChg chg="add del mod">
          <ac:chgData name="markus leiter" userId="429695220c395b90" providerId="LiveId" clId="{9F4C0828-4800-45D8-AF1A-5125CB44A1F8}" dt="2024-05-06T09:18:10.820" v="303" actId="478"/>
          <ac:picMkLst>
            <pc:docMk/>
            <pc:sldMk cId="2355640539" sldId="275"/>
            <ac:picMk id="2052" creationId="{CD78A1DE-CD35-83F6-0389-EA7424EC05D2}"/>
          </ac:picMkLst>
        </pc:picChg>
        <pc:picChg chg="add mod">
          <ac:chgData name="markus leiter" userId="429695220c395b90" providerId="LiveId" clId="{9F4C0828-4800-45D8-AF1A-5125CB44A1F8}" dt="2024-05-06T09:18:26.706" v="311" actId="1076"/>
          <ac:picMkLst>
            <pc:docMk/>
            <pc:sldMk cId="2355640539" sldId="275"/>
            <ac:picMk id="2054" creationId="{4A9623EA-9A5A-C3BD-F2E7-0B28C21E38A3}"/>
          </ac:picMkLst>
        </pc:picChg>
        <pc:picChg chg="add mod">
          <ac:chgData name="markus leiter" userId="429695220c395b90" providerId="LiveId" clId="{9F4C0828-4800-45D8-AF1A-5125CB44A1F8}" dt="2024-05-06T09:18:25.153" v="310" actId="14100"/>
          <ac:picMkLst>
            <pc:docMk/>
            <pc:sldMk cId="2355640539" sldId="275"/>
            <ac:picMk id="2056" creationId="{627531C5-C461-FA9A-4742-0AFE99589FAE}"/>
          </ac:picMkLst>
        </pc:picChg>
      </pc:sldChg>
      <pc:sldChg chg="addSp delSp modSp mod">
        <pc:chgData name="markus leiter" userId="429695220c395b90" providerId="LiveId" clId="{9F4C0828-4800-45D8-AF1A-5125CB44A1F8}" dt="2024-05-06T09:18:38.994" v="319"/>
        <pc:sldMkLst>
          <pc:docMk/>
          <pc:sldMk cId="1480817435" sldId="276"/>
        </pc:sldMkLst>
        <pc:spChg chg="mod">
          <ac:chgData name="markus leiter" userId="429695220c395b90" providerId="LiveId" clId="{9F4C0828-4800-45D8-AF1A-5125CB44A1F8}" dt="2024-05-06T09:18:37.923" v="318" actId="20577"/>
          <ac:spMkLst>
            <pc:docMk/>
            <pc:sldMk cId="1480817435" sldId="276"/>
            <ac:spMk id="2" creationId="{1D82D615-8A2E-45F2-A98B-F1C4349D66DF}"/>
          </ac:spMkLst>
        </pc:spChg>
        <pc:picChg chg="add del mod">
          <ac:chgData name="markus leiter" userId="429695220c395b90" providerId="LiveId" clId="{9F4C0828-4800-45D8-AF1A-5125CB44A1F8}" dt="2024-05-06T09:18:34.514" v="312" actId="478"/>
          <ac:picMkLst>
            <pc:docMk/>
            <pc:sldMk cId="1480817435" sldId="276"/>
            <ac:picMk id="5" creationId="{697F5F9F-D086-6F9F-BDB2-15104EADC5E7}"/>
          </ac:picMkLst>
        </pc:picChg>
        <pc:picChg chg="add mod">
          <ac:chgData name="markus leiter" userId="429695220c395b90" providerId="LiveId" clId="{9F4C0828-4800-45D8-AF1A-5125CB44A1F8}" dt="2024-05-06T09:18:38.994" v="319"/>
          <ac:picMkLst>
            <pc:docMk/>
            <pc:sldMk cId="1480817435" sldId="276"/>
            <ac:picMk id="6" creationId="{E5449B2F-42B9-9035-D5E4-C04079F5153B}"/>
          </ac:picMkLst>
        </pc:picChg>
        <pc:picChg chg="add mod">
          <ac:chgData name="markus leiter" userId="429695220c395b90" providerId="LiveId" clId="{9F4C0828-4800-45D8-AF1A-5125CB44A1F8}" dt="2024-05-06T09:18:38.994" v="319"/>
          <ac:picMkLst>
            <pc:docMk/>
            <pc:sldMk cId="1480817435" sldId="276"/>
            <ac:picMk id="7" creationId="{253DAC03-8C2D-5EAB-792C-36BDAD792509}"/>
          </ac:picMkLst>
        </pc:picChg>
      </pc:sldChg>
      <pc:sldChg chg="addSp delSp modSp mod">
        <pc:chgData name="markus leiter" userId="429695220c395b90" providerId="LiveId" clId="{9F4C0828-4800-45D8-AF1A-5125CB44A1F8}" dt="2024-05-06T09:18:43.066" v="321"/>
        <pc:sldMkLst>
          <pc:docMk/>
          <pc:sldMk cId="467214411" sldId="277"/>
        </pc:sldMkLst>
        <pc:spChg chg="mod">
          <ac:chgData name="markus leiter" userId="429695220c395b90" providerId="LiveId" clId="{9F4C0828-4800-45D8-AF1A-5125CB44A1F8}" dt="2024-05-06T09:17:35.563" v="295"/>
          <ac:spMkLst>
            <pc:docMk/>
            <pc:sldMk cId="467214411" sldId="277"/>
            <ac:spMk id="2" creationId="{1D82D615-8A2E-45F2-A98B-F1C4349D66DF}"/>
          </ac:spMkLst>
        </pc:spChg>
        <pc:picChg chg="add del mod">
          <ac:chgData name="markus leiter" userId="429695220c395b90" providerId="LiveId" clId="{9F4C0828-4800-45D8-AF1A-5125CB44A1F8}" dt="2024-05-06T09:18:42.847" v="320" actId="478"/>
          <ac:picMkLst>
            <pc:docMk/>
            <pc:sldMk cId="467214411" sldId="277"/>
            <ac:picMk id="5" creationId="{A6A01504-2789-B535-A4A9-69719A29A98E}"/>
          </ac:picMkLst>
        </pc:picChg>
        <pc:picChg chg="add mod">
          <ac:chgData name="markus leiter" userId="429695220c395b90" providerId="LiveId" clId="{9F4C0828-4800-45D8-AF1A-5125CB44A1F8}" dt="2024-05-06T09:18:43.066" v="321"/>
          <ac:picMkLst>
            <pc:docMk/>
            <pc:sldMk cId="467214411" sldId="277"/>
            <ac:picMk id="6" creationId="{49A799AC-16CB-E3D6-B82A-AA0A3075E86D}"/>
          </ac:picMkLst>
        </pc:picChg>
        <pc:picChg chg="add mod">
          <ac:chgData name="markus leiter" userId="429695220c395b90" providerId="LiveId" clId="{9F4C0828-4800-45D8-AF1A-5125CB44A1F8}" dt="2024-05-06T09:18:43.066" v="321"/>
          <ac:picMkLst>
            <pc:docMk/>
            <pc:sldMk cId="467214411" sldId="277"/>
            <ac:picMk id="7" creationId="{813E715E-96FB-37AC-4521-9CF2685D771F}"/>
          </ac:picMkLst>
        </pc:picChg>
      </pc:sldChg>
      <pc:sldChg chg="addSp modSp add mod ord">
        <pc:chgData name="markus leiter" userId="429695220c395b90" providerId="LiveId" clId="{9F4C0828-4800-45D8-AF1A-5125CB44A1F8}" dt="2024-05-06T09:17:00.864" v="275" actId="14100"/>
        <pc:sldMkLst>
          <pc:docMk/>
          <pc:sldMk cId="978208623" sldId="278"/>
        </pc:sldMkLst>
        <pc:spChg chg="mod">
          <ac:chgData name="markus leiter" userId="429695220c395b90" providerId="LiveId" clId="{9F4C0828-4800-45D8-AF1A-5125CB44A1F8}" dt="2024-05-06T09:13:32.366" v="8" actId="20577"/>
          <ac:spMkLst>
            <pc:docMk/>
            <pc:sldMk cId="978208623" sldId="278"/>
            <ac:spMk id="2" creationId="{1D82D615-8A2E-45F2-A98B-F1C4349D66DF}"/>
          </ac:spMkLst>
        </pc:spChg>
        <pc:spChg chg="mod">
          <ac:chgData name="markus leiter" userId="429695220c395b90" providerId="LiveId" clId="{9F4C0828-4800-45D8-AF1A-5125CB44A1F8}" dt="2024-05-06T09:14:49.395" v="222" actId="20577"/>
          <ac:spMkLst>
            <pc:docMk/>
            <pc:sldMk cId="978208623" sldId="278"/>
            <ac:spMk id="3" creationId="{ECC1A443-2A3E-6FF6-B286-C8C01E333A56}"/>
          </ac:spMkLst>
        </pc:spChg>
        <pc:picChg chg="add mod">
          <ac:chgData name="markus leiter" userId="429695220c395b90" providerId="LiveId" clId="{9F4C0828-4800-45D8-AF1A-5125CB44A1F8}" dt="2024-05-06T09:17:00.864" v="275" actId="14100"/>
          <ac:picMkLst>
            <pc:docMk/>
            <pc:sldMk cId="978208623" sldId="278"/>
            <ac:picMk id="6146" creationId="{DC7B66B5-EED0-823C-4928-F83B83023830}"/>
          </ac:picMkLst>
        </pc:picChg>
      </pc:sldChg>
    </pc:docChg>
  </pc:docChgLst>
  <pc:docChgLst>
    <pc:chgData name="markus leiter" userId="429695220c395b90" providerId="LiveId" clId="{DD2B95AB-716B-4827-91C2-333539331724}"/>
    <pc:docChg chg="undo custSel addSld delSld modSld">
      <pc:chgData name="markus leiter" userId="429695220c395b90" providerId="LiveId" clId="{DD2B95AB-716B-4827-91C2-333539331724}" dt="2024-05-06T09:12:06.555" v="1616" actId="20577"/>
      <pc:docMkLst>
        <pc:docMk/>
      </pc:docMkLst>
      <pc:sldChg chg="del">
        <pc:chgData name="markus leiter" userId="429695220c395b90" providerId="LiveId" clId="{DD2B95AB-716B-4827-91C2-333539331724}" dt="2024-05-06T09:02:44.875" v="427" actId="47"/>
        <pc:sldMkLst>
          <pc:docMk/>
          <pc:sldMk cId="3969185573" sldId="266"/>
        </pc:sldMkLst>
      </pc:sldChg>
      <pc:sldChg chg="del">
        <pc:chgData name="markus leiter" userId="429695220c395b90" providerId="LiveId" clId="{DD2B95AB-716B-4827-91C2-333539331724}" dt="2024-05-06T08:59:50.516" v="0" actId="47"/>
        <pc:sldMkLst>
          <pc:docMk/>
          <pc:sldMk cId="3229995315" sldId="268"/>
        </pc:sldMkLst>
      </pc:sldChg>
      <pc:sldChg chg="del">
        <pc:chgData name="markus leiter" userId="429695220c395b90" providerId="LiveId" clId="{DD2B95AB-716B-4827-91C2-333539331724}" dt="2024-05-06T08:59:50.516" v="0" actId="47"/>
        <pc:sldMkLst>
          <pc:docMk/>
          <pc:sldMk cId="3684660710" sldId="269"/>
        </pc:sldMkLst>
      </pc:sldChg>
      <pc:sldChg chg="del">
        <pc:chgData name="markus leiter" userId="429695220c395b90" providerId="LiveId" clId="{DD2B95AB-716B-4827-91C2-333539331724}" dt="2024-05-06T08:59:50.516" v="0" actId="47"/>
        <pc:sldMkLst>
          <pc:docMk/>
          <pc:sldMk cId="1313299831" sldId="270"/>
        </pc:sldMkLst>
      </pc:sldChg>
      <pc:sldChg chg="del">
        <pc:chgData name="markus leiter" userId="429695220c395b90" providerId="LiveId" clId="{DD2B95AB-716B-4827-91C2-333539331724}" dt="2024-05-06T09:02:47.426" v="428" actId="47"/>
        <pc:sldMkLst>
          <pc:docMk/>
          <pc:sldMk cId="1840096627" sldId="271"/>
        </pc:sldMkLst>
      </pc:sldChg>
      <pc:sldChg chg="delSp modSp add mod">
        <pc:chgData name="markus leiter" userId="429695220c395b90" providerId="LiveId" clId="{DD2B95AB-716B-4827-91C2-333539331724}" dt="2024-05-06T09:02:36.439" v="425" actId="20577"/>
        <pc:sldMkLst>
          <pc:docMk/>
          <pc:sldMk cId="1358792471" sldId="273"/>
        </pc:sldMkLst>
        <pc:spChg chg="mod">
          <ac:chgData name="markus leiter" userId="429695220c395b90" providerId="LiveId" clId="{DD2B95AB-716B-4827-91C2-333539331724}" dt="2024-05-06T09:00:07.805" v="4"/>
          <ac:spMkLst>
            <pc:docMk/>
            <pc:sldMk cId="1358792471" sldId="273"/>
            <ac:spMk id="2" creationId="{1D82D615-8A2E-45F2-A98B-F1C4349D66DF}"/>
          </ac:spMkLst>
        </pc:spChg>
        <pc:spChg chg="mod">
          <ac:chgData name="markus leiter" userId="429695220c395b90" providerId="LiveId" clId="{DD2B95AB-716B-4827-91C2-333539331724}" dt="2024-05-06T09:02:36.439" v="425" actId="20577"/>
          <ac:spMkLst>
            <pc:docMk/>
            <pc:sldMk cId="1358792471" sldId="273"/>
            <ac:spMk id="3" creationId="{ECC1A443-2A3E-6FF6-B286-C8C01E333A56}"/>
          </ac:spMkLst>
        </pc:spChg>
        <pc:picChg chg="del">
          <ac:chgData name="markus leiter" userId="429695220c395b90" providerId="LiveId" clId="{DD2B95AB-716B-4827-91C2-333539331724}" dt="2024-05-06T09:00:10.921" v="5" actId="478"/>
          <ac:picMkLst>
            <pc:docMk/>
            <pc:sldMk cId="1358792471" sldId="273"/>
            <ac:picMk id="5" creationId="{A8022320-B954-F66C-626E-C9143CB5BE01}"/>
          </ac:picMkLst>
        </pc:picChg>
      </pc:sldChg>
      <pc:sldChg chg="modSp add mod">
        <pc:chgData name="markus leiter" userId="429695220c395b90" providerId="LiveId" clId="{DD2B95AB-716B-4827-91C2-333539331724}" dt="2024-05-06T09:12:06.555" v="1616" actId="20577"/>
        <pc:sldMkLst>
          <pc:docMk/>
          <pc:sldMk cId="746086526" sldId="274"/>
        </pc:sldMkLst>
        <pc:spChg chg="mod">
          <ac:chgData name="markus leiter" userId="429695220c395b90" providerId="LiveId" clId="{DD2B95AB-716B-4827-91C2-333539331724}" dt="2024-05-06T09:08:52.907" v="1215" actId="20577"/>
          <ac:spMkLst>
            <pc:docMk/>
            <pc:sldMk cId="746086526" sldId="274"/>
            <ac:spMk id="2" creationId="{1D82D615-8A2E-45F2-A98B-F1C4349D66DF}"/>
          </ac:spMkLst>
        </pc:spChg>
        <pc:spChg chg="mod">
          <ac:chgData name="markus leiter" userId="429695220c395b90" providerId="LiveId" clId="{DD2B95AB-716B-4827-91C2-333539331724}" dt="2024-05-06T09:12:06.555" v="1616" actId="20577"/>
          <ac:spMkLst>
            <pc:docMk/>
            <pc:sldMk cId="746086526" sldId="274"/>
            <ac:spMk id="3" creationId="{ECC1A443-2A3E-6FF6-B286-C8C01E333A56}"/>
          </ac:spMkLst>
        </pc:spChg>
      </pc:sldChg>
      <pc:sldChg chg="del">
        <pc:chgData name="markus leiter" userId="429695220c395b90" providerId="LiveId" clId="{DD2B95AB-716B-4827-91C2-333539331724}" dt="2024-05-06T08:59:50.516" v="0" actId="47"/>
        <pc:sldMkLst>
          <pc:docMk/>
          <pc:sldMk cId="1177028841" sldId="274"/>
        </pc:sldMkLst>
      </pc:sldChg>
      <pc:sldChg chg="modSp add mod">
        <pc:chgData name="markus leiter" userId="429695220c395b90" providerId="LiveId" clId="{DD2B95AB-716B-4827-91C2-333539331724}" dt="2024-05-06T09:06:12.773" v="824" actId="20577"/>
        <pc:sldMkLst>
          <pc:docMk/>
          <pc:sldMk cId="2355640539" sldId="275"/>
        </pc:sldMkLst>
        <pc:spChg chg="mod">
          <ac:chgData name="markus leiter" userId="429695220c395b90" providerId="LiveId" clId="{DD2B95AB-716B-4827-91C2-333539331724}" dt="2024-05-06T09:06:12.773" v="824" actId="20577"/>
          <ac:spMkLst>
            <pc:docMk/>
            <pc:sldMk cId="2355640539" sldId="275"/>
            <ac:spMk id="2" creationId="{1D82D615-8A2E-45F2-A98B-F1C4349D66DF}"/>
          </ac:spMkLst>
        </pc:spChg>
        <pc:spChg chg="mod">
          <ac:chgData name="markus leiter" userId="429695220c395b90" providerId="LiveId" clId="{DD2B95AB-716B-4827-91C2-333539331724}" dt="2024-05-06T09:05:58.775" v="815" actId="20577"/>
          <ac:spMkLst>
            <pc:docMk/>
            <pc:sldMk cId="2355640539" sldId="275"/>
            <ac:spMk id="3" creationId="{ECC1A443-2A3E-6FF6-B286-C8C01E333A56}"/>
          </ac:spMkLst>
        </pc:spChg>
      </pc:sldChg>
      <pc:sldChg chg="modSp add mod">
        <pc:chgData name="markus leiter" userId="429695220c395b90" providerId="LiveId" clId="{DD2B95AB-716B-4827-91C2-333539331724}" dt="2024-05-06T09:07:21.191" v="996" actId="20577"/>
        <pc:sldMkLst>
          <pc:docMk/>
          <pc:sldMk cId="1480817435" sldId="276"/>
        </pc:sldMkLst>
        <pc:spChg chg="mod">
          <ac:chgData name="markus leiter" userId="429695220c395b90" providerId="LiveId" clId="{DD2B95AB-716B-4827-91C2-333539331724}" dt="2024-05-06T09:06:28.064" v="846" actId="20577"/>
          <ac:spMkLst>
            <pc:docMk/>
            <pc:sldMk cId="1480817435" sldId="276"/>
            <ac:spMk id="2" creationId="{1D82D615-8A2E-45F2-A98B-F1C4349D66DF}"/>
          </ac:spMkLst>
        </pc:spChg>
        <pc:spChg chg="mod">
          <ac:chgData name="markus leiter" userId="429695220c395b90" providerId="LiveId" clId="{DD2B95AB-716B-4827-91C2-333539331724}" dt="2024-05-06T09:07:21.191" v="996" actId="20577"/>
          <ac:spMkLst>
            <pc:docMk/>
            <pc:sldMk cId="1480817435" sldId="276"/>
            <ac:spMk id="3" creationId="{ECC1A443-2A3E-6FF6-B286-C8C01E333A56}"/>
          </ac:spMkLst>
        </pc:spChg>
      </pc:sldChg>
      <pc:sldChg chg="modSp add mod">
        <pc:chgData name="markus leiter" userId="429695220c395b90" providerId="LiveId" clId="{DD2B95AB-716B-4827-91C2-333539331724}" dt="2024-05-06T09:08:45.105" v="1212" actId="20577"/>
        <pc:sldMkLst>
          <pc:docMk/>
          <pc:sldMk cId="467214411" sldId="277"/>
        </pc:sldMkLst>
        <pc:spChg chg="mod">
          <ac:chgData name="markus leiter" userId="429695220c395b90" providerId="LiveId" clId="{DD2B95AB-716B-4827-91C2-333539331724}" dt="2024-05-06T09:07:47.907" v="1008" actId="20577"/>
          <ac:spMkLst>
            <pc:docMk/>
            <pc:sldMk cId="467214411" sldId="277"/>
            <ac:spMk id="2" creationId="{1D82D615-8A2E-45F2-A98B-F1C4349D66DF}"/>
          </ac:spMkLst>
        </pc:spChg>
        <pc:spChg chg="mod">
          <ac:chgData name="markus leiter" userId="429695220c395b90" providerId="LiveId" clId="{DD2B95AB-716B-4827-91C2-333539331724}" dt="2024-05-06T09:08:45.105" v="1212" actId="20577"/>
          <ac:spMkLst>
            <pc:docMk/>
            <pc:sldMk cId="467214411" sldId="277"/>
            <ac:spMk id="3" creationId="{ECC1A443-2A3E-6FF6-B286-C8C01E333A56}"/>
          </ac:spMkLst>
        </pc:spChg>
      </pc:sldChg>
    </pc:docChg>
  </pc:docChgLst>
  <pc:docChgLst>
    <pc:chgData name="markus leiter" userId="429695220c395b90" providerId="LiveId" clId="{7BFA3815-8310-416D-B9A7-C5B8E4D3B6B7}"/>
    <pc:docChg chg="undo custSel addSld delSld modSld sldOrd">
      <pc:chgData name="markus leiter" userId="429695220c395b90" providerId="LiveId" clId="{7BFA3815-8310-416D-B9A7-C5B8E4D3B6B7}" dt="2024-06-03T15:19:56.745" v="1304" actId="20577"/>
      <pc:docMkLst>
        <pc:docMk/>
      </pc:docMkLst>
      <pc:sldChg chg="modSp mod">
        <pc:chgData name="markus leiter" userId="429695220c395b90" providerId="LiveId" clId="{7BFA3815-8310-416D-B9A7-C5B8E4D3B6B7}" dt="2024-06-03T14:54:18.346" v="16" actId="20577"/>
        <pc:sldMkLst>
          <pc:docMk/>
          <pc:sldMk cId="1837621988" sldId="262"/>
        </pc:sldMkLst>
        <pc:spChg chg="mod">
          <ac:chgData name="markus leiter" userId="429695220c395b90" providerId="LiveId" clId="{7BFA3815-8310-416D-B9A7-C5B8E4D3B6B7}" dt="2024-06-03T14:54:18.346" v="16" actId="20577"/>
          <ac:spMkLst>
            <pc:docMk/>
            <pc:sldMk cId="1837621988" sldId="262"/>
            <ac:spMk id="3" creationId="{D714A903-CC00-D0D1-0D79-290DA6925A63}"/>
          </ac:spMkLst>
        </pc:spChg>
      </pc:sldChg>
      <pc:sldChg chg="modSp mod">
        <pc:chgData name="markus leiter" userId="429695220c395b90" providerId="LiveId" clId="{7BFA3815-8310-416D-B9A7-C5B8E4D3B6B7}" dt="2024-06-03T14:55:25.366" v="151" actId="20577"/>
        <pc:sldMkLst>
          <pc:docMk/>
          <pc:sldMk cId="717353227" sldId="267"/>
        </pc:sldMkLst>
        <pc:spChg chg="mod">
          <ac:chgData name="markus leiter" userId="429695220c395b90" providerId="LiveId" clId="{7BFA3815-8310-416D-B9A7-C5B8E4D3B6B7}" dt="2024-06-03T14:55:25.366" v="151" actId="20577"/>
          <ac:spMkLst>
            <pc:docMk/>
            <pc:sldMk cId="717353227" sldId="267"/>
            <ac:spMk id="3" creationId="{ECC1A443-2A3E-6FF6-B286-C8C01E333A56}"/>
          </ac:spMkLst>
        </pc:spChg>
      </pc:sldChg>
      <pc:sldChg chg="addSp delSp modSp add del mod ord">
        <pc:chgData name="markus leiter" userId="429695220c395b90" providerId="LiveId" clId="{7BFA3815-8310-416D-B9A7-C5B8E4D3B6B7}" dt="2024-06-03T15:17:36.124" v="969" actId="20577"/>
        <pc:sldMkLst>
          <pc:docMk/>
          <pc:sldMk cId="899027366" sldId="273"/>
        </pc:sldMkLst>
        <pc:spChg chg="mod">
          <ac:chgData name="markus leiter" userId="429695220c395b90" providerId="LiveId" clId="{7BFA3815-8310-416D-B9A7-C5B8E4D3B6B7}" dt="2024-06-03T14:55:49.303" v="177" actId="20577"/>
          <ac:spMkLst>
            <pc:docMk/>
            <pc:sldMk cId="899027366" sldId="273"/>
            <ac:spMk id="2" creationId="{1D82D615-8A2E-45F2-A98B-F1C4349D66DF}"/>
          </ac:spMkLst>
        </pc:spChg>
        <pc:spChg chg="mod">
          <ac:chgData name="markus leiter" userId="429695220c395b90" providerId="LiveId" clId="{7BFA3815-8310-416D-B9A7-C5B8E4D3B6B7}" dt="2024-06-03T15:17:36.124" v="969" actId="20577"/>
          <ac:spMkLst>
            <pc:docMk/>
            <pc:sldMk cId="899027366" sldId="273"/>
            <ac:spMk id="3" creationId="{ECC1A443-2A3E-6FF6-B286-C8C01E333A56}"/>
          </ac:spMkLst>
        </pc:spChg>
        <pc:spChg chg="add">
          <ac:chgData name="markus leiter" userId="429695220c395b90" providerId="LiveId" clId="{7BFA3815-8310-416D-B9A7-C5B8E4D3B6B7}" dt="2024-06-03T14:57:20.609" v="193"/>
          <ac:spMkLst>
            <pc:docMk/>
            <pc:sldMk cId="899027366" sldId="273"/>
            <ac:spMk id="6" creationId="{A4FDF017-4367-27E7-DD32-804000DFA8E6}"/>
          </ac:spMkLst>
        </pc:spChg>
        <pc:spChg chg="add del mod">
          <ac:chgData name="markus leiter" userId="429695220c395b90" providerId="LiveId" clId="{7BFA3815-8310-416D-B9A7-C5B8E4D3B6B7}" dt="2024-06-03T14:57:36.598" v="196" actId="478"/>
          <ac:spMkLst>
            <pc:docMk/>
            <pc:sldMk cId="899027366" sldId="273"/>
            <ac:spMk id="7" creationId="{FD0C3AA8-7BE1-7961-176A-FB177686E751}"/>
          </ac:spMkLst>
        </pc:spChg>
        <pc:picChg chg="add mod">
          <ac:chgData name="markus leiter" userId="429695220c395b90" providerId="LiveId" clId="{7BFA3815-8310-416D-B9A7-C5B8E4D3B6B7}" dt="2024-06-03T14:59:31.207" v="211" actId="1076"/>
          <ac:picMkLst>
            <pc:docMk/>
            <pc:sldMk cId="899027366" sldId="273"/>
            <ac:picMk id="5" creationId="{1404EB9A-A110-FE15-58C5-18F40767DEDE}"/>
          </ac:picMkLst>
        </pc:picChg>
        <pc:picChg chg="add mod">
          <ac:chgData name="markus leiter" userId="429695220c395b90" providerId="LiveId" clId="{7BFA3815-8310-416D-B9A7-C5B8E4D3B6B7}" dt="2024-06-03T14:59:27.105" v="209" actId="1076"/>
          <ac:picMkLst>
            <pc:docMk/>
            <pc:sldMk cId="899027366" sldId="273"/>
            <ac:picMk id="9" creationId="{C50EFD84-A504-32CE-7123-283FB2334CC8}"/>
          </ac:picMkLst>
        </pc:picChg>
        <pc:picChg chg="mod">
          <ac:chgData name="markus leiter" userId="429695220c395b90" providerId="LiveId" clId="{7BFA3815-8310-416D-B9A7-C5B8E4D3B6B7}" dt="2024-06-03T14:59:34.911" v="213" actId="1076"/>
          <ac:picMkLst>
            <pc:docMk/>
            <pc:sldMk cId="899027366" sldId="273"/>
            <ac:picMk id="1026" creationId="{7AC74A56-6657-F375-242E-91CAFEF89BAF}"/>
          </ac:picMkLst>
        </pc:picChg>
        <pc:picChg chg="add mod">
          <ac:chgData name="markus leiter" userId="429695220c395b90" providerId="LiveId" clId="{7BFA3815-8310-416D-B9A7-C5B8E4D3B6B7}" dt="2024-06-03T14:59:29.068" v="210" actId="1076"/>
          <ac:picMkLst>
            <pc:docMk/>
            <pc:sldMk cId="899027366" sldId="273"/>
            <ac:picMk id="1028" creationId="{7E89C0B1-359B-FE4B-6071-1A93EC2E2756}"/>
          </ac:picMkLst>
        </pc:picChg>
        <pc:picChg chg="add mod">
          <ac:chgData name="markus leiter" userId="429695220c395b90" providerId="LiveId" clId="{7BFA3815-8310-416D-B9A7-C5B8E4D3B6B7}" dt="2024-06-03T14:59:32.705" v="212" actId="1076"/>
          <ac:picMkLst>
            <pc:docMk/>
            <pc:sldMk cId="899027366" sldId="273"/>
            <ac:picMk id="1034" creationId="{053E8DED-5221-88FE-516E-7AFEA8DC68D4}"/>
          </ac:picMkLst>
        </pc:picChg>
      </pc:sldChg>
      <pc:sldChg chg="del">
        <pc:chgData name="markus leiter" userId="429695220c395b90" providerId="LiveId" clId="{7BFA3815-8310-416D-B9A7-C5B8E4D3B6B7}" dt="2024-06-03T15:03:42.019" v="356" actId="47"/>
        <pc:sldMkLst>
          <pc:docMk/>
          <pc:sldMk cId="1364310154" sldId="274"/>
        </pc:sldMkLst>
      </pc:sldChg>
      <pc:sldChg chg="del">
        <pc:chgData name="markus leiter" userId="429695220c395b90" providerId="LiveId" clId="{7BFA3815-8310-416D-B9A7-C5B8E4D3B6B7}" dt="2024-06-03T15:03:43.999" v="357" actId="47"/>
        <pc:sldMkLst>
          <pc:docMk/>
          <pc:sldMk cId="3552166892" sldId="275"/>
        </pc:sldMkLst>
      </pc:sldChg>
      <pc:sldChg chg="addSp delSp modSp mod">
        <pc:chgData name="markus leiter" userId="429695220c395b90" providerId="LiveId" clId="{7BFA3815-8310-416D-B9A7-C5B8E4D3B6B7}" dt="2024-06-03T15:02:31.460" v="352" actId="1076"/>
        <pc:sldMkLst>
          <pc:docMk/>
          <pc:sldMk cId="2104239974" sldId="276"/>
        </pc:sldMkLst>
        <pc:spChg chg="mod">
          <ac:chgData name="markus leiter" userId="429695220c395b90" providerId="LiveId" clId="{7BFA3815-8310-416D-B9A7-C5B8E4D3B6B7}" dt="2024-06-03T15:01:12.912" v="239" actId="20577"/>
          <ac:spMkLst>
            <pc:docMk/>
            <pc:sldMk cId="2104239974" sldId="276"/>
            <ac:spMk id="2" creationId="{1D82D615-8A2E-45F2-A98B-F1C4349D66DF}"/>
          </ac:spMkLst>
        </pc:spChg>
        <pc:spChg chg="mod">
          <ac:chgData name="markus leiter" userId="429695220c395b90" providerId="LiveId" clId="{7BFA3815-8310-416D-B9A7-C5B8E4D3B6B7}" dt="2024-06-03T15:02:23.903" v="351" actId="20577"/>
          <ac:spMkLst>
            <pc:docMk/>
            <pc:sldMk cId="2104239974" sldId="276"/>
            <ac:spMk id="3" creationId="{ECC1A443-2A3E-6FF6-B286-C8C01E333A56}"/>
          </ac:spMkLst>
        </pc:spChg>
        <pc:picChg chg="del">
          <ac:chgData name="markus leiter" userId="429695220c395b90" providerId="LiveId" clId="{7BFA3815-8310-416D-B9A7-C5B8E4D3B6B7}" dt="2024-06-03T15:02:08.452" v="316" actId="478"/>
          <ac:picMkLst>
            <pc:docMk/>
            <pc:sldMk cId="2104239974" sldId="276"/>
            <ac:picMk id="7" creationId="{385E5A9E-CC49-C66B-1CDC-80D077D00A5B}"/>
          </ac:picMkLst>
        </pc:picChg>
        <pc:picChg chg="del">
          <ac:chgData name="markus leiter" userId="429695220c395b90" providerId="LiveId" clId="{7BFA3815-8310-416D-B9A7-C5B8E4D3B6B7}" dt="2024-06-03T15:02:09.036" v="317" actId="478"/>
          <ac:picMkLst>
            <pc:docMk/>
            <pc:sldMk cId="2104239974" sldId="276"/>
            <ac:picMk id="9" creationId="{19E9BE6B-A2A8-D381-2528-20ABFCDF1427}"/>
          </ac:picMkLst>
        </pc:picChg>
        <pc:picChg chg="add mod">
          <ac:chgData name="markus leiter" userId="429695220c395b90" providerId="LiveId" clId="{7BFA3815-8310-416D-B9A7-C5B8E4D3B6B7}" dt="2024-06-03T15:02:31.460" v="352" actId="1076"/>
          <ac:picMkLst>
            <pc:docMk/>
            <pc:sldMk cId="2104239974" sldId="276"/>
            <ac:picMk id="2050" creationId="{29031DE2-643B-8BEF-84E6-BC3CB037AB19}"/>
          </ac:picMkLst>
        </pc:picChg>
      </pc:sldChg>
      <pc:sldChg chg="modSp add mod">
        <pc:chgData name="markus leiter" userId="429695220c395b90" providerId="LiveId" clId="{7BFA3815-8310-416D-B9A7-C5B8E4D3B6B7}" dt="2024-06-03T15:05:35.190" v="609" actId="20577"/>
        <pc:sldMkLst>
          <pc:docMk/>
          <pc:sldMk cId="1995353482" sldId="278"/>
        </pc:sldMkLst>
        <pc:spChg chg="mod">
          <ac:chgData name="markus leiter" userId="429695220c395b90" providerId="LiveId" clId="{7BFA3815-8310-416D-B9A7-C5B8E4D3B6B7}" dt="2024-06-03T15:05:35.190" v="609" actId="20577"/>
          <ac:spMkLst>
            <pc:docMk/>
            <pc:sldMk cId="1995353482" sldId="278"/>
            <ac:spMk id="3" creationId="{ECC1A443-2A3E-6FF6-B286-C8C01E333A56}"/>
          </ac:spMkLst>
        </pc:spChg>
      </pc:sldChg>
      <pc:sldChg chg="addSp delSp modSp add mod">
        <pc:chgData name="markus leiter" userId="429695220c395b90" providerId="LiveId" clId="{7BFA3815-8310-416D-B9A7-C5B8E4D3B6B7}" dt="2024-06-03T15:17:01.832" v="961" actId="20577"/>
        <pc:sldMkLst>
          <pc:docMk/>
          <pc:sldMk cId="3130942934" sldId="279"/>
        </pc:sldMkLst>
        <pc:spChg chg="mod">
          <ac:chgData name="markus leiter" userId="429695220c395b90" providerId="LiveId" clId="{7BFA3815-8310-416D-B9A7-C5B8E4D3B6B7}" dt="2024-06-03T15:17:01.832" v="961" actId="20577"/>
          <ac:spMkLst>
            <pc:docMk/>
            <pc:sldMk cId="3130942934" sldId="279"/>
            <ac:spMk id="2" creationId="{1D82D615-8A2E-45F2-A98B-F1C4349D66DF}"/>
          </ac:spMkLst>
        </pc:spChg>
        <pc:spChg chg="mod">
          <ac:chgData name="markus leiter" userId="429695220c395b90" providerId="LiveId" clId="{7BFA3815-8310-416D-B9A7-C5B8E4D3B6B7}" dt="2024-06-03T15:06:06.891" v="644" actId="20577"/>
          <ac:spMkLst>
            <pc:docMk/>
            <pc:sldMk cId="3130942934" sldId="279"/>
            <ac:spMk id="3" creationId="{ECC1A443-2A3E-6FF6-B286-C8C01E333A56}"/>
          </ac:spMkLst>
        </pc:spChg>
        <pc:spChg chg="add mod">
          <ac:chgData name="markus leiter" userId="429695220c395b90" providerId="LiveId" clId="{7BFA3815-8310-416D-B9A7-C5B8E4D3B6B7}" dt="2024-06-03T15:16:48.080" v="955" actId="20577"/>
          <ac:spMkLst>
            <pc:docMk/>
            <pc:sldMk cId="3130942934" sldId="279"/>
            <ac:spMk id="8" creationId="{2BB96E4E-286B-519C-44BB-20C07FA6EC75}"/>
          </ac:spMkLst>
        </pc:spChg>
        <pc:picChg chg="add mod">
          <ac:chgData name="markus leiter" userId="429695220c395b90" providerId="LiveId" clId="{7BFA3815-8310-416D-B9A7-C5B8E4D3B6B7}" dt="2024-06-03T15:11:33.251" v="651" actId="1076"/>
          <ac:picMkLst>
            <pc:docMk/>
            <pc:sldMk cId="3130942934" sldId="279"/>
            <ac:picMk id="6" creationId="{D510B076-F8BA-21A3-3CD6-D7EF2D83A90D}"/>
          </ac:picMkLst>
        </pc:picChg>
        <pc:picChg chg="del">
          <ac:chgData name="markus leiter" userId="429695220c395b90" providerId="LiveId" clId="{7BFA3815-8310-416D-B9A7-C5B8E4D3B6B7}" dt="2024-06-03T15:06:01.933" v="642" actId="478"/>
          <ac:picMkLst>
            <pc:docMk/>
            <pc:sldMk cId="3130942934" sldId="279"/>
            <ac:picMk id="7" creationId="{385E5A9E-CC49-C66B-1CDC-80D077D00A5B}"/>
          </ac:picMkLst>
        </pc:picChg>
        <pc:picChg chg="del">
          <ac:chgData name="markus leiter" userId="429695220c395b90" providerId="LiveId" clId="{7BFA3815-8310-416D-B9A7-C5B8E4D3B6B7}" dt="2024-06-03T15:06:02.493" v="643" actId="478"/>
          <ac:picMkLst>
            <pc:docMk/>
            <pc:sldMk cId="3130942934" sldId="279"/>
            <ac:picMk id="9" creationId="{19E9BE6B-A2A8-D381-2528-20ABFCDF1427}"/>
          </ac:picMkLst>
        </pc:picChg>
      </pc:sldChg>
      <pc:sldChg chg="add del">
        <pc:chgData name="markus leiter" userId="429695220c395b90" providerId="LiveId" clId="{7BFA3815-8310-416D-B9A7-C5B8E4D3B6B7}" dt="2024-06-03T15:01:43.585" v="310"/>
        <pc:sldMkLst>
          <pc:docMk/>
          <pc:sldMk cId="3599462012" sldId="279"/>
        </pc:sldMkLst>
      </pc:sldChg>
      <pc:sldChg chg="delSp modSp add mod ord">
        <pc:chgData name="markus leiter" userId="429695220c395b90" providerId="LiveId" clId="{7BFA3815-8310-416D-B9A7-C5B8E4D3B6B7}" dt="2024-06-03T15:19:56.745" v="1304" actId="20577"/>
        <pc:sldMkLst>
          <pc:docMk/>
          <pc:sldMk cId="3340595901" sldId="280"/>
        </pc:sldMkLst>
        <pc:spChg chg="mod">
          <ac:chgData name="markus leiter" userId="429695220c395b90" providerId="LiveId" clId="{7BFA3815-8310-416D-B9A7-C5B8E4D3B6B7}" dt="2024-06-03T15:18:27.144" v="990" actId="20577"/>
          <ac:spMkLst>
            <pc:docMk/>
            <pc:sldMk cId="3340595901" sldId="280"/>
            <ac:spMk id="2" creationId="{86CC6740-C038-BB26-1CC9-33C9390A5622}"/>
          </ac:spMkLst>
        </pc:spChg>
        <pc:spChg chg="mod">
          <ac:chgData name="markus leiter" userId="429695220c395b90" providerId="LiveId" clId="{7BFA3815-8310-416D-B9A7-C5B8E4D3B6B7}" dt="2024-06-03T15:19:56.745" v="1304" actId="20577"/>
          <ac:spMkLst>
            <pc:docMk/>
            <pc:sldMk cId="3340595901" sldId="280"/>
            <ac:spMk id="3" creationId="{9EF713AD-3FB3-4715-4E21-7B6A8513E1F9}"/>
          </ac:spMkLst>
        </pc:spChg>
        <pc:picChg chg="del">
          <ac:chgData name="markus leiter" userId="429695220c395b90" providerId="LiveId" clId="{7BFA3815-8310-416D-B9A7-C5B8E4D3B6B7}" dt="2024-06-03T15:18:17.693" v="971" actId="478"/>
          <ac:picMkLst>
            <pc:docMk/>
            <pc:sldMk cId="3340595901" sldId="280"/>
            <ac:picMk id="7" creationId="{53D19003-2891-CA73-1115-23BD3EDBE1C4}"/>
          </ac:picMkLst>
        </pc:picChg>
      </pc:sldChg>
    </pc:docChg>
  </pc:docChgLst>
  <pc:docChgLst>
    <pc:chgData name="markus leiter" userId="429695220c395b90" providerId="LiveId" clId="{163341E2-888C-4558-88A1-B35D5312379C}"/>
    <pc:docChg chg="undo custSel addSld delSld modSld sldOrd">
      <pc:chgData name="markus leiter" userId="429695220c395b90" providerId="LiveId" clId="{163341E2-888C-4558-88A1-B35D5312379C}" dt="2024-04-04T14:00:33.213" v="814"/>
      <pc:docMkLst>
        <pc:docMk/>
      </pc:docMkLst>
      <pc:sldChg chg="addSp delSp modSp mod modMedia setBg delAnim">
        <pc:chgData name="markus leiter" userId="429695220c395b90" providerId="LiveId" clId="{163341E2-888C-4558-88A1-B35D5312379C}" dt="2024-04-04T12:10:48.659" v="511" actId="26606"/>
        <pc:sldMkLst>
          <pc:docMk/>
          <pc:sldMk cId="2034480127" sldId="256"/>
        </pc:sldMkLst>
        <pc:spChg chg="mod">
          <ac:chgData name="markus leiter" userId="429695220c395b90" providerId="LiveId" clId="{163341E2-888C-4558-88A1-B35D5312379C}" dt="2024-04-04T12:10:48.659" v="511" actId="26606"/>
          <ac:spMkLst>
            <pc:docMk/>
            <pc:sldMk cId="2034480127" sldId="256"/>
            <ac:spMk id="9" creationId="{ED80C321-67D1-D332-C3FE-39FA8D8B836C}"/>
          </ac:spMkLst>
        </pc:spChg>
        <pc:spChg chg="mod">
          <ac:chgData name="markus leiter" userId="429695220c395b90" providerId="LiveId" clId="{163341E2-888C-4558-88A1-B35D5312379C}" dt="2024-04-04T12:10:48.659" v="511" actId="26606"/>
          <ac:spMkLst>
            <pc:docMk/>
            <pc:sldMk cId="2034480127" sldId="256"/>
            <ac:spMk id="10" creationId="{9036CCAE-DE7F-C296-D583-F231FBE9CBF2}"/>
          </ac:spMkLst>
        </pc:spChg>
        <pc:spChg chg="add del">
          <ac:chgData name="markus leiter" userId="429695220c395b90" providerId="LiveId" clId="{163341E2-888C-4558-88A1-B35D5312379C}" dt="2024-04-04T12:10:48.659" v="511" actId="26606"/>
          <ac:spMkLst>
            <pc:docMk/>
            <pc:sldMk cId="2034480127" sldId="256"/>
            <ac:spMk id="13" creationId="{C1DD1A8A-57D5-4A81-AD04-532B043C5611}"/>
          </ac:spMkLst>
        </pc:spChg>
        <pc:spChg chg="add del">
          <ac:chgData name="markus leiter" userId="429695220c395b90" providerId="LiveId" clId="{163341E2-888C-4558-88A1-B35D5312379C}" dt="2024-04-04T12:10:48.659" v="511" actId="26606"/>
          <ac:spMkLst>
            <pc:docMk/>
            <pc:sldMk cId="2034480127" sldId="256"/>
            <ac:spMk id="15" creationId="{007891EC-4501-44ED-A8C8-B11B6DB767AB}"/>
          </ac:spMkLst>
        </pc:spChg>
        <pc:spChg chg="add del">
          <ac:chgData name="markus leiter" userId="429695220c395b90" providerId="LiveId" clId="{163341E2-888C-4558-88A1-B35D5312379C}" dt="2024-04-04T12:10:33.366" v="507" actId="26606"/>
          <ac:spMkLst>
            <pc:docMk/>
            <pc:sldMk cId="2034480127" sldId="256"/>
            <ac:spMk id="16" creationId="{C1DD1A8A-57D5-4A81-AD04-532B043C5611}"/>
          </ac:spMkLst>
        </pc:spChg>
        <pc:spChg chg="add del">
          <ac:chgData name="markus leiter" userId="429695220c395b90" providerId="LiveId" clId="{163341E2-888C-4558-88A1-B35D5312379C}" dt="2024-04-04T12:10:33.366" v="507" actId="26606"/>
          <ac:spMkLst>
            <pc:docMk/>
            <pc:sldMk cId="2034480127" sldId="256"/>
            <ac:spMk id="18" creationId="{007891EC-4501-44ED-A8C8-B11B6DB767AB}"/>
          </ac:spMkLst>
        </pc:spChg>
        <pc:picChg chg="add del mod">
          <ac:chgData name="markus leiter" userId="429695220c395b90" providerId="LiveId" clId="{163341E2-888C-4558-88A1-B35D5312379C}" dt="2024-04-04T12:10:33.366" v="507" actId="26606"/>
          <ac:picMkLst>
            <pc:docMk/>
            <pc:sldMk cId="2034480127" sldId="256"/>
            <ac:picMk id="12" creationId="{F64D334B-3194-6627-80BE-16DBC947747B}"/>
          </ac:picMkLst>
        </pc:picChg>
        <pc:picChg chg="add del mod">
          <ac:chgData name="markus leiter" userId="429695220c395b90" providerId="LiveId" clId="{163341E2-888C-4558-88A1-B35D5312379C}" dt="2024-04-04T12:10:48.659" v="511" actId="26606"/>
          <ac:picMkLst>
            <pc:docMk/>
            <pc:sldMk cId="2034480127" sldId="256"/>
            <ac:picMk id="14" creationId="{DB315AC6-5578-2E3F-E420-B0EF4B54ECA7}"/>
          </ac:picMkLst>
        </pc:picChg>
      </pc:sldChg>
      <pc:sldChg chg="modSp del mod">
        <pc:chgData name="markus leiter" userId="429695220c395b90" providerId="LiveId" clId="{163341E2-888C-4558-88A1-B35D5312379C}" dt="2024-04-04T11:54:36.677" v="401" actId="47"/>
        <pc:sldMkLst>
          <pc:docMk/>
          <pc:sldMk cId="607709018" sldId="260"/>
        </pc:sldMkLst>
        <pc:spChg chg="mod">
          <ac:chgData name="markus leiter" userId="429695220c395b90" providerId="LiveId" clId="{163341E2-888C-4558-88A1-B35D5312379C}" dt="2024-04-04T11:53:43.310" v="400" actId="790"/>
          <ac:spMkLst>
            <pc:docMk/>
            <pc:sldMk cId="607709018" sldId="260"/>
            <ac:spMk id="3" creationId="{9EF713AD-3FB3-4715-4E21-7B6A8513E1F9}"/>
          </ac:spMkLst>
        </pc:spChg>
      </pc:sldChg>
      <pc:sldChg chg="modSp mod">
        <pc:chgData name="markus leiter" userId="429695220c395b90" providerId="LiveId" clId="{163341E2-888C-4558-88A1-B35D5312379C}" dt="2024-04-04T11:45:07.302" v="266" actId="20577"/>
        <pc:sldMkLst>
          <pc:docMk/>
          <pc:sldMk cId="3969185573" sldId="266"/>
        </pc:sldMkLst>
        <pc:spChg chg="mod">
          <ac:chgData name="markus leiter" userId="429695220c395b90" providerId="LiveId" clId="{163341E2-888C-4558-88A1-B35D5312379C}" dt="2024-04-04T11:45:07.302" v="266" actId="20577"/>
          <ac:spMkLst>
            <pc:docMk/>
            <pc:sldMk cId="3969185573" sldId="266"/>
            <ac:spMk id="3" creationId="{02ABA98D-9B9D-F5DB-FF5F-31A32E765D59}"/>
          </ac:spMkLst>
        </pc:spChg>
        <pc:picChg chg="mod">
          <ac:chgData name="markus leiter" userId="429695220c395b90" providerId="LiveId" clId="{163341E2-888C-4558-88A1-B35D5312379C}" dt="2024-04-04T11:43:31.555" v="225" actId="1076"/>
          <ac:picMkLst>
            <pc:docMk/>
            <pc:sldMk cId="3969185573" sldId="266"/>
            <ac:picMk id="6" creationId="{41D491FC-2678-82FC-0247-C73D2DB6DDCD}"/>
          </ac:picMkLst>
        </pc:picChg>
      </pc:sldChg>
      <pc:sldChg chg="addSp delSp modSp mod">
        <pc:chgData name="markus leiter" userId="429695220c395b90" providerId="LiveId" clId="{163341E2-888C-4558-88A1-B35D5312379C}" dt="2024-04-04T11:50:00.680" v="347" actId="14100"/>
        <pc:sldMkLst>
          <pc:docMk/>
          <pc:sldMk cId="717353227" sldId="267"/>
        </pc:sldMkLst>
        <pc:spChg chg="mod">
          <ac:chgData name="markus leiter" userId="429695220c395b90" providerId="LiveId" clId="{163341E2-888C-4558-88A1-B35D5312379C}" dt="2024-04-04T11:47:52.735" v="302" actId="20577"/>
          <ac:spMkLst>
            <pc:docMk/>
            <pc:sldMk cId="717353227" sldId="267"/>
            <ac:spMk id="3" creationId="{ECC1A443-2A3E-6FF6-B286-C8C01E333A56}"/>
          </ac:spMkLst>
        </pc:spChg>
        <pc:picChg chg="add mod">
          <ac:chgData name="markus leiter" userId="429695220c395b90" providerId="LiveId" clId="{163341E2-888C-4558-88A1-B35D5312379C}" dt="2024-04-04T11:50:00.680" v="347" actId="14100"/>
          <ac:picMkLst>
            <pc:docMk/>
            <pc:sldMk cId="717353227" sldId="267"/>
            <ac:picMk id="5" creationId="{A8022320-B954-F66C-626E-C9143CB5BE01}"/>
          </ac:picMkLst>
        </pc:picChg>
        <pc:picChg chg="del">
          <ac:chgData name="markus leiter" userId="429695220c395b90" providerId="LiveId" clId="{163341E2-888C-4558-88A1-B35D5312379C}" dt="2024-04-04T11:49:56.228" v="345" actId="21"/>
          <ac:picMkLst>
            <pc:docMk/>
            <pc:sldMk cId="717353227" sldId="267"/>
            <ac:picMk id="6" creationId="{0FB61818-9D37-A410-BDBD-AE4BC77F6357}"/>
          </ac:picMkLst>
        </pc:picChg>
      </pc:sldChg>
      <pc:sldChg chg="addSp delSp modSp mod">
        <pc:chgData name="markus leiter" userId="429695220c395b90" providerId="LiveId" clId="{163341E2-888C-4558-88A1-B35D5312379C}" dt="2024-04-04T11:50:13.685" v="349" actId="20577"/>
        <pc:sldMkLst>
          <pc:docMk/>
          <pc:sldMk cId="3229995315" sldId="268"/>
        </pc:sldMkLst>
        <pc:spChg chg="mod">
          <ac:chgData name="markus leiter" userId="429695220c395b90" providerId="LiveId" clId="{163341E2-888C-4558-88A1-B35D5312379C}" dt="2024-04-04T11:48:12.021" v="319" actId="20577"/>
          <ac:spMkLst>
            <pc:docMk/>
            <pc:sldMk cId="3229995315" sldId="268"/>
            <ac:spMk id="2" creationId="{E39E3EDF-EEFB-3C7E-6A9B-DF290DC0AE19}"/>
          </ac:spMkLst>
        </pc:spChg>
        <pc:spChg chg="mod">
          <ac:chgData name="markus leiter" userId="429695220c395b90" providerId="LiveId" clId="{163341E2-888C-4558-88A1-B35D5312379C}" dt="2024-04-04T11:50:13.685" v="349" actId="20577"/>
          <ac:spMkLst>
            <pc:docMk/>
            <pc:sldMk cId="3229995315" sldId="268"/>
            <ac:spMk id="3" creationId="{21BC206C-6B35-7BD4-6FB8-B23EC30E8D6C}"/>
          </ac:spMkLst>
        </pc:spChg>
        <pc:picChg chg="add mod">
          <ac:chgData name="markus leiter" userId="429695220c395b90" providerId="LiveId" clId="{163341E2-888C-4558-88A1-B35D5312379C}" dt="2024-04-04T11:50:02.037" v="348"/>
          <ac:picMkLst>
            <pc:docMk/>
            <pc:sldMk cId="3229995315" sldId="268"/>
            <ac:picMk id="5" creationId="{0FB61818-9D37-A410-BDBD-AE4BC77F6357}"/>
          </ac:picMkLst>
        </pc:picChg>
        <pc:picChg chg="del">
          <ac:chgData name="markus leiter" userId="429695220c395b90" providerId="LiveId" clId="{163341E2-888C-4558-88A1-B35D5312379C}" dt="2024-04-04T11:49:50.001" v="342" actId="21"/>
          <ac:picMkLst>
            <pc:docMk/>
            <pc:sldMk cId="3229995315" sldId="268"/>
            <ac:picMk id="6" creationId="{A8022320-B954-F66C-626E-C9143CB5BE01}"/>
          </ac:picMkLst>
        </pc:picChg>
      </pc:sldChg>
      <pc:sldChg chg="addSp delSp modSp mod setBg">
        <pc:chgData name="markus leiter" userId="429695220c395b90" providerId="LiveId" clId="{163341E2-888C-4558-88A1-B35D5312379C}" dt="2024-04-04T13:56:25.533" v="664" actId="478"/>
        <pc:sldMkLst>
          <pc:docMk/>
          <pc:sldMk cId="3684660710" sldId="269"/>
        </pc:sldMkLst>
        <pc:spChg chg="mod">
          <ac:chgData name="markus leiter" userId="429695220c395b90" providerId="LiveId" clId="{163341E2-888C-4558-88A1-B35D5312379C}" dt="2024-04-04T13:56:20.041" v="653" actId="26606"/>
          <ac:spMkLst>
            <pc:docMk/>
            <pc:sldMk cId="3684660710" sldId="269"/>
            <ac:spMk id="2" creationId="{4C5F0D69-3041-5085-612B-7CA604D2045D}"/>
          </ac:spMkLst>
        </pc:spChg>
        <pc:spChg chg="mod">
          <ac:chgData name="markus leiter" userId="429695220c395b90" providerId="LiveId" clId="{163341E2-888C-4558-88A1-B35D5312379C}" dt="2024-04-04T13:56:20.041" v="653" actId="26606"/>
          <ac:spMkLst>
            <pc:docMk/>
            <pc:sldMk cId="3684660710" sldId="269"/>
            <ac:spMk id="3" creationId="{039521A9-E073-D7D4-EC8A-94B81F9C44F5}"/>
          </ac:spMkLst>
        </pc:spChg>
        <pc:spChg chg="mod ord">
          <ac:chgData name="markus leiter" userId="429695220c395b90" providerId="LiveId" clId="{163341E2-888C-4558-88A1-B35D5312379C}" dt="2024-04-04T13:56:20.041" v="653" actId="26606"/>
          <ac:spMkLst>
            <pc:docMk/>
            <pc:sldMk cId="3684660710" sldId="269"/>
            <ac:spMk id="4" creationId="{E1BE4C29-50E8-7790-8CCD-156763830A64}"/>
          </ac:spMkLst>
        </pc:spChg>
        <pc:spChg chg="add del">
          <ac:chgData name="markus leiter" userId="429695220c395b90" providerId="LiveId" clId="{163341E2-888C-4558-88A1-B35D5312379C}" dt="2024-04-04T12:44:38.721" v="642" actId="26606"/>
          <ac:spMkLst>
            <pc:docMk/>
            <pc:sldMk cId="3684660710" sldId="269"/>
            <ac:spMk id="9" creationId="{04812C46-200A-4DEB-A05E-3ED6C68C2387}"/>
          </ac:spMkLst>
        </pc:spChg>
        <pc:spChg chg="add del">
          <ac:chgData name="markus leiter" userId="429695220c395b90" providerId="LiveId" clId="{163341E2-888C-4558-88A1-B35D5312379C}" dt="2024-04-04T12:44:38.721" v="642" actId="26606"/>
          <ac:spMkLst>
            <pc:docMk/>
            <pc:sldMk cId="3684660710" sldId="269"/>
            <ac:spMk id="10" creationId="{D1EA859B-E555-4109-94F3-6700E046E008}"/>
          </ac:spMkLst>
        </pc:spChg>
        <pc:spChg chg="add del">
          <ac:chgData name="markus leiter" userId="429695220c395b90" providerId="LiveId" clId="{163341E2-888C-4558-88A1-B35D5312379C}" dt="2024-04-04T13:56:20.041" v="653" actId="26606"/>
          <ac:spMkLst>
            <pc:docMk/>
            <pc:sldMk cId="3684660710" sldId="269"/>
            <ac:spMk id="11" creationId="{04812C46-200A-4DEB-A05E-3ED6C68C2387}"/>
          </ac:spMkLst>
        </pc:spChg>
        <pc:spChg chg="add del">
          <ac:chgData name="markus leiter" userId="429695220c395b90" providerId="LiveId" clId="{163341E2-888C-4558-88A1-B35D5312379C}" dt="2024-04-04T12:42:49.460" v="634" actId="26606"/>
          <ac:spMkLst>
            <pc:docMk/>
            <pc:sldMk cId="3684660710" sldId="269"/>
            <ac:spMk id="12" creationId="{04812C46-200A-4DEB-A05E-3ED6C68C2387}"/>
          </ac:spMkLst>
        </pc:spChg>
        <pc:spChg chg="add del">
          <ac:chgData name="markus leiter" userId="429695220c395b90" providerId="LiveId" clId="{163341E2-888C-4558-88A1-B35D5312379C}" dt="2024-04-04T13:56:20.041" v="653" actId="26606"/>
          <ac:spMkLst>
            <pc:docMk/>
            <pc:sldMk cId="3684660710" sldId="269"/>
            <ac:spMk id="13" creationId="{D1EA859B-E555-4109-94F3-6700E046E008}"/>
          </ac:spMkLst>
        </pc:spChg>
        <pc:spChg chg="add del">
          <ac:chgData name="markus leiter" userId="429695220c395b90" providerId="LiveId" clId="{163341E2-888C-4558-88A1-B35D5312379C}" dt="2024-04-04T12:42:49.460" v="634" actId="26606"/>
          <ac:spMkLst>
            <pc:docMk/>
            <pc:sldMk cId="3684660710" sldId="269"/>
            <ac:spMk id="14" creationId="{D1EA859B-E555-4109-94F3-6700E046E008}"/>
          </ac:spMkLst>
        </pc:spChg>
        <pc:spChg chg="add del">
          <ac:chgData name="markus leiter" userId="429695220c395b90" providerId="LiveId" clId="{163341E2-888C-4558-88A1-B35D5312379C}" dt="2024-04-04T12:42:51.233" v="636" actId="26606"/>
          <ac:spMkLst>
            <pc:docMk/>
            <pc:sldMk cId="3684660710" sldId="269"/>
            <ac:spMk id="16" creationId="{45D37F4E-DDB4-456B-97E0-9937730A039F}"/>
          </ac:spMkLst>
        </pc:spChg>
        <pc:spChg chg="add del">
          <ac:chgData name="markus leiter" userId="429695220c395b90" providerId="LiveId" clId="{163341E2-888C-4558-88A1-B35D5312379C}" dt="2024-04-04T12:42:51.233" v="636" actId="26606"/>
          <ac:spMkLst>
            <pc:docMk/>
            <pc:sldMk cId="3684660710" sldId="269"/>
            <ac:spMk id="17" creationId="{B2DD41CD-8F47-4F56-AD12-4E2FF7696987}"/>
          </ac:spMkLst>
        </pc:spChg>
        <pc:picChg chg="add del">
          <ac:chgData name="markus leiter" userId="429695220c395b90" providerId="LiveId" clId="{163341E2-888C-4558-88A1-B35D5312379C}" dt="2024-04-04T13:56:25.533" v="664" actId="478"/>
          <ac:picMkLst>
            <pc:docMk/>
            <pc:sldMk cId="3684660710" sldId="269"/>
            <ac:picMk id="6" creationId="{710342A9-44EB-2322-044C-AB8B60AED7DC}"/>
          </ac:picMkLst>
        </pc:picChg>
        <pc:picChg chg="add del mod ord">
          <ac:chgData name="markus leiter" userId="429695220c395b90" providerId="LiveId" clId="{163341E2-888C-4558-88A1-B35D5312379C}" dt="2024-04-04T13:56:24.993" v="663"/>
          <ac:picMkLst>
            <pc:docMk/>
            <pc:sldMk cId="3684660710" sldId="269"/>
            <ac:picMk id="7" creationId="{1411C0F6-590C-535D-9055-241D9987068B}"/>
          </ac:picMkLst>
        </pc:picChg>
      </pc:sldChg>
      <pc:sldChg chg="addSp delSp modSp mod setBg">
        <pc:chgData name="markus leiter" userId="429695220c395b90" providerId="LiveId" clId="{163341E2-888C-4558-88A1-B35D5312379C}" dt="2024-04-04T12:12:17.225" v="521" actId="1076"/>
        <pc:sldMkLst>
          <pc:docMk/>
          <pc:sldMk cId="1313299831" sldId="270"/>
        </pc:sldMkLst>
        <pc:spChg chg="del mod ord">
          <ac:chgData name="markus leiter" userId="429695220c395b90" providerId="LiveId" clId="{163341E2-888C-4558-88A1-B35D5312379C}" dt="2024-04-04T12:04:16.164" v="457" actId="478"/>
          <ac:spMkLst>
            <pc:docMk/>
            <pc:sldMk cId="1313299831" sldId="270"/>
            <ac:spMk id="2" creationId="{1BF81BAC-5EC6-D310-AEF4-E87F46B8023E}"/>
          </ac:spMkLst>
        </pc:spChg>
        <pc:spChg chg="mod ord">
          <ac:chgData name="markus leiter" userId="429695220c395b90" providerId="LiveId" clId="{163341E2-888C-4558-88A1-B35D5312379C}" dt="2024-04-04T11:55:08.937" v="406" actId="26606"/>
          <ac:spMkLst>
            <pc:docMk/>
            <pc:sldMk cId="1313299831" sldId="270"/>
            <ac:spMk id="4" creationId="{6BE2D32A-1B9C-3C91-8CA3-161728DB6F16}"/>
          </ac:spMkLst>
        </pc:spChg>
        <pc:spChg chg="add del">
          <ac:chgData name="markus leiter" userId="429695220c395b90" providerId="LiveId" clId="{163341E2-888C-4558-88A1-B35D5312379C}" dt="2024-04-04T11:55:08.937" v="406" actId="26606"/>
          <ac:spMkLst>
            <pc:docMk/>
            <pc:sldMk cId="1313299831" sldId="270"/>
            <ac:spMk id="1031" creationId="{53F29798-D584-4792-9B62-3F5F5C36D619}"/>
          </ac:spMkLst>
        </pc:spChg>
        <pc:picChg chg="mod">
          <ac:chgData name="markus leiter" userId="429695220c395b90" providerId="LiveId" clId="{163341E2-888C-4558-88A1-B35D5312379C}" dt="2024-04-04T12:12:17.225" v="521" actId="1076"/>
          <ac:picMkLst>
            <pc:docMk/>
            <pc:sldMk cId="1313299831" sldId="270"/>
            <ac:picMk id="6" creationId="{36819FED-A75A-A36A-9252-8656892597E6}"/>
          </ac:picMkLst>
        </pc:picChg>
        <pc:picChg chg="mod">
          <ac:chgData name="markus leiter" userId="429695220c395b90" providerId="LiveId" clId="{163341E2-888C-4558-88A1-B35D5312379C}" dt="2024-04-04T12:05:45.977" v="503" actId="1076"/>
          <ac:picMkLst>
            <pc:docMk/>
            <pc:sldMk cId="1313299831" sldId="270"/>
            <ac:picMk id="8" creationId="{2D05B07D-1FD2-26A0-02E3-7F4E2B2F9DA8}"/>
          </ac:picMkLst>
        </pc:picChg>
        <pc:picChg chg="mod">
          <ac:chgData name="markus leiter" userId="429695220c395b90" providerId="LiveId" clId="{163341E2-888C-4558-88A1-B35D5312379C}" dt="2024-04-04T12:05:43.165" v="501" actId="1076"/>
          <ac:picMkLst>
            <pc:docMk/>
            <pc:sldMk cId="1313299831" sldId="270"/>
            <ac:picMk id="10" creationId="{F184DB6F-D1F4-A2BB-BA32-2C2010B180CA}"/>
          </ac:picMkLst>
        </pc:picChg>
        <pc:picChg chg="mod">
          <ac:chgData name="markus leiter" userId="429695220c395b90" providerId="LiveId" clId="{163341E2-888C-4558-88A1-B35D5312379C}" dt="2024-04-04T12:05:20.259" v="492" actId="1076"/>
          <ac:picMkLst>
            <pc:docMk/>
            <pc:sldMk cId="1313299831" sldId="270"/>
            <ac:picMk id="12" creationId="{B8621D95-93FA-4014-F8DF-672BAC7828D6}"/>
          </ac:picMkLst>
        </pc:picChg>
        <pc:picChg chg="mod">
          <ac:chgData name="markus leiter" userId="429695220c395b90" providerId="LiveId" clId="{163341E2-888C-4558-88A1-B35D5312379C}" dt="2024-04-04T12:05:05.635" v="485" actId="1076"/>
          <ac:picMkLst>
            <pc:docMk/>
            <pc:sldMk cId="1313299831" sldId="270"/>
            <ac:picMk id="16" creationId="{F9184C1A-66E5-4E72-B3B5-3618AB2380D0}"/>
          </ac:picMkLst>
        </pc:picChg>
        <pc:picChg chg="mod ord">
          <ac:chgData name="markus leiter" userId="429695220c395b90" providerId="LiveId" clId="{163341E2-888C-4558-88A1-B35D5312379C}" dt="2024-04-04T12:05:40.142" v="499" actId="1076"/>
          <ac:picMkLst>
            <pc:docMk/>
            <pc:sldMk cId="1313299831" sldId="270"/>
            <ac:picMk id="18" creationId="{DBFFBFD1-D86C-B3EB-81DF-9C1C78EB980C}"/>
          </ac:picMkLst>
        </pc:picChg>
        <pc:picChg chg="add mod ord">
          <ac:chgData name="markus leiter" userId="429695220c395b90" providerId="LiveId" clId="{163341E2-888C-4558-88A1-B35D5312379C}" dt="2024-04-04T12:12:07.595" v="519" actId="1076"/>
          <ac:picMkLst>
            <pc:docMk/>
            <pc:sldMk cId="1313299831" sldId="270"/>
            <ac:picMk id="1026" creationId="{7241F827-AB9A-C351-567E-0B06506718BC}"/>
          </ac:picMkLst>
        </pc:picChg>
        <pc:picChg chg="add mod">
          <ac:chgData name="markus leiter" userId="429695220c395b90" providerId="LiveId" clId="{163341E2-888C-4558-88A1-B35D5312379C}" dt="2024-04-04T12:12:15.207" v="520" actId="1076"/>
          <ac:picMkLst>
            <pc:docMk/>
            <pc:sldMk cId="1313299831" sldId="270"/>
            <ac:picMk id="1028" creationId="{99B6CF95-A78D-2CF7-65DD-B4D7B5B47675}"/>
          </ac:picMkLst>
        </pc:picChg>
        <pc:picChg chg="add del mod">
          <ac:chgData name="markus leiter" userId="429695220c395b90" providerId="LiveId" clId="{163341E2-888C-4558-88A1-B35D5312379C}" dt="2024-04-04T11:56:17.705" v="411" actId="478"/>
          <ac:picMkLst>
            <pc:docMk/>
            <pc:sldMk cId="1313299831" sldId="270"/>
            <ac:picMk id="1030" creationId="{DC31417A-F354-948C-AB00-2633BFEB8C85}"/>
          </ac:picMkLst>
        </pc:picChg>
        <pc:picChg chg="add mod">
          <ac:chgData name="markus leiter" userId="429695220c395b90" providerId="LiveId" clId="{163341E2-888C-4558-88A1-B35D5312379C}" dt="2024-04-04T12:04:47.443" v="475" actId="1076"/>
          <ac:picMkLst>
            <pc:docMk/>
            <pc:sldMk cId="1313299831" sldId="270"/>
            <ac:picMk id="1032" creationId="{55F4BD91-339A-8439-15F6-FA5C275FA320}"/>
          </ac:picMkLst>
        </pc:picChg>
        <pc:picChg chg="add mod">
          <ac:chgData name="markus leiter" userId="429695220c395b90" providerId="LiveId" clId="{163341E2-888C-4558-88A1-B35D5312379C}" dt="2024-04-04T12:05:11.056" v="489" actId="1076"/>
          <ac:picMkLst>
            <pc:docMk/>
            <pc:sldMk cId="1313299831" sldId="270"/>
            <ac:picMk id="1034" creationId="{38879BDB-26C8-789E-9E57-D78ECF7A997F}"/>
          </ac:picMkLst>
        </pc:picChg>
      </pc:sldChg>
      <pc:sldChg chg="modSp mod">
        <pc:chgData name="markus leiter" userId="429695220c395b90" providerId="LiveId" clId="{163341E2-888C-4558-88A1-B35D5312379C}" dt="2024-04-04T11:42:42.171" v="210" actId="20577"/>
        <pc:sldMkLst>
          <pc:docMk/>
          <pc:sldMk cId="1840096627" sldId="271"/>
        </pc:sldMkLst>
        <pc:graphicFrameChg chg="mod">
          <ac:chgData name="markus leiter" userId="429695220c395b90" providerId="LiveId" clId="{163341E2-888C-4558-88A1-B35D5312379C}" dt="2024-04-04T11:42:42.171" v="210" actId="20577"/>
          <ac:graphicFrameMkLst>
            <pc:docMk/>
            <pc:sldMk cId="1840096627" sldId="271"/>
            <ac:graphicFrameMk id="8" creationId="{67712D59-AFF9-2029-F1EA-1FF715BD86B7}"/>
          </ac:graphicFrameMkLst>
        </pc:graphicFrameChg>
      </pc:sldChg>
      <pc:sldChg chg="addSp modSp add mod">
        <pc:chgData name="markus leiter" userId="429695220c395b90" providerId="LiveId" clId="{163341E2-888C-4558-88A1-B35D5312379C}" dt="2024-04-04T12:11:38.197" v="518" actId="1076"/>
        <pc:sldMkLst>
          <pc:docMk/>
          <pc:sldMk cId="2252381383" sldId="272"/>
        </pc:sldMkLst>
        <pc:spChg chg="add mod">
          <ac:chgData name="markus leiter" userId="429695220c395b90" providerId="LiveId" clId="{163341E2-888C-4558-88A1-B35D5312379C}" dt="2024-04-04T12:11:38.197" v="518" actId="1076"/>
          <ac:spMkLst>
            <pc:docMk/>
            <pc:sldMk cId="2252381383" sldId="272"/>
            <ac:spMk id="4" creationId="{E23713FA-70C0-98EC-EEE6-799DCB22FE0D}"/>
          </ac:spMkLst>
        </pc:spChg>
      </pc:sldChg>
      <pc:sldChg chg="addSp delSp modSp add mod ord setBg">
        <pc:chgData name="markus leiter" userId="429695220c395b90" providerId="LiveId" clId="{163341E2-888C-4558-88A1-B35D5312379C}" dt="2024-04-04T14:00:09.383" v="802" actId="14100"/>
        <pc:sldMkLst>
          <pc:docMk/>
          <pc:sldMk cId="1575214605" sldId="273"/>
        </pc:sldMkLst>
        <pc:spChg chg="mod">
          <ac:chgData name="markus leiter" userId="429695220c395b90" providerId="LiveId" clId="{163341E2-888C-4558-88A1-B35D5312379C}" dt="2024-04-04T13:59:46.244" v="781" actId="108"/>
          <ac:spMkLst>
            <pc:docMk/>
            <pc:sldMk cId="1575214605" sldId="273"/>
            <ac:spMk id="2" creationId="{AF6F87EB-B6F3-E5DA-30FD-73AC368C4359}"/>
          </ac:spMkLst>
        </pc:spChg>
        <pc:spChg chg="mod">
          <ac:chgData name="markus leiter" userId="429695220c395b90" providerId="LiveId" clId="{163341E2-888C-4558-88A1-B35D5312379C}" dt="2024-04-04T14:00:03.703" v="801"/>
          <ac:spMkLst>
            <pc:docMk/>
            <pc:sldMk cId="1575214605" sldId="273"/>
            <ac:spMk id="3" creationId="{D590B3A2-3FBA-C817-2B1B-9716FDF129A9}"/>
          </ac:spMkLst>
        </pc:spChg>
        <pc:spChg chg="mod">
          <ac:chgData name="markus leiter" userId="429695220c395b90" providerId="LiveId" clId="{163341E2-888C-4558-88A1-B35D5312379C}" dt="2024-04-04T13:59:38.823" v="778" actId="26606"/>
          <ac:spMkLst>
            <pc:docMk/>
            <pc:sldMk cId="1575214605" sldId="273"/>
            <ac:spMk id="4" creationId="{D677613D-9CFC-E161-79D4-9835B78F692B}"/>
          </ac:spMkLst>
        </pc:spChg>
        <pc:spChg chg="add del">
          <ac:chgData name="markus leiter" userId="429695220c395b90" providerId="LiveId" clId="{163341E2-888C-4558-88A1-B35D5312379C}" dt="2024-04-04T13:59:38.823" v="778" actId="26606"/>
          <ac:spMkLst>
            <pc:docMk/>
            <pc:sldMk cId="1575214605" sldId="273"/>
            <ac:spMk id="12" creationId="{04812C46-200A-4DEB-A05E-3ED6C68C2387}"/>
          </ac:spMkLst>
        </pc:spChg>
        <pc:spChg chg="add del">
          <ac:chgData name="markus leiter" userId="429695220c395b90" providerId="LiveId" clId="{163341E2-888C-4558-88A1-B35D5312379C}" dt="2024-04-04T13:59:38.823" v="778" actId="26606"/>
          <ac:spMkLst>
            <pc:docMk/>
            <pc:sldMk cId="1575214605" sldId="273"/>
            <ac:spMk id="14" creationId="{D1EA859B-E555-4109-94F3-6700E046E008}"/>
          </ac:spMkLst>
        </pc:spChg>
        <pc:grpChg chg="add del">
          <ac:chgData name="markus leiter" userId="429695220c395b90" providerId="LiveId" clId="{163341E2-888C-4558-88A1-B35D5312379C}" dt="2024-04-04T13:59:38.823" v="778" actId="26606"/>
          <ac:grpSpMkLst>
            <pc:docMk/>
            <pc:sldMk cId="1575214605" sldId="273"/>
            <ac:grpSpMk id="19" creationId="{6258F736-B256-8039-9DC6-F4E49A5C5AD5}"/>
          </ac:grpSpMkLst>
        </pc:grpChg>
        <pc:picChg chg="del">
          <ac:chgData name="markus leiter" userId="429695220c395b90" providerId="LiveId" clId="{163341E2-888C-4558-88A1-B35D5312379C}" dt="2024-04-04T13:56:29.732" v="665" actId="478"/>
          <ac:picMkLst>
            <pc:docMk/>
            <pc:sldMk cId="1575214605" sldId="273"/>
            <ac:picMk id="6" creationId="{A60EAF33-A5A2-C70B-D428-3230F6458550}"/>
          </ac:picMkLst>
        </pc:picChg>
        <pc:picChg chg="add mod ord">
          <ac:chgData name="markus leiter" userId="429695220c395b90" providerId="LiveId" clId="{163341E2-888C-4558-88A1-B35D5312379C}" dt="2024-04-04T14:00:09.383" v="802" actId="14100"/>
          <ac:picMkLst>
            <pc:docMk/>
            <pc:sldMk cId="1575214605" sldId="273"/>
            <ac:picMk id="7" creationId="{1411C0F6-590C-535D-9055-241D9987068B}"/>
          </ac:picMkLst>
        </pc:picChg>
      </pc:sldChg>
      <pc:sldChg chg="addSp delSp modSp add mod">
        <pc:chgData name="markus leiter" userId="429695220c395b90" providerId="LiveId" clId="{163341E2-888C-4558-88A1-B35D5312379C}" dt="2024-04-04T14:00:33.213" v="814"/>
        <pc:sldMkLst>
          <pc:docMk/>
          <pc:sldMk cId="1177028841" sldId="274"/>
        </pc:sldMkLst>
        <pc:spChg chg="mod">
          <ac:chgData name="markus leiter" userId="429695220c395b90" providerId="LiveId" clId="{163341E2-888C-4558-88A1-B35D5312379C}" dt="2024-04-04T14:00:28.785" v="812" actId="20577"/>
          <ac:spMkLst>
            <pc:docMk/>
            <pc:sldMk cId="1177028841" sldId="274"/>
            <ac:spMk id="2" creationId="{1EA5D362-0FD6-BA09-C06B-D8DB4DDB20AE}"/>
          </ac:spMkLst>
        </pc:spChg>
        <pc:spChg chg="mod">
          <ac:chgData name="markus leiter" userId="429695220c395b90" providerId="LiveId" clId="{163341E2-888C-4558-88A1-B35D5312379C}" dt="2024-04-04T14:00:21.218" v="804"/>
          <ac:spMkLst>
            <pc:docMk/>
            <pc:sldMk cId="1177028841" sldId="274"/>
            <ac:spMk id="3" creationId="{FBAF3C73-1B13-A646-BE99-5AAB6132624E}"/>
          </ac:spMkLst>
        </pc:spChg>
        <pc:picChg chg="del">
          <ac:chgData name="markus leiter" userId="429695220c395b90" providerId="LiveId" clId="{163341E2-888C-4558-88A1-B35D5312379C}" dt="2024-04-04T14:00:33.001" v="813" actId="478"/>
          <ac:picMkLst>
            <pc:docMk/>
            <pc:sldMk cId="1177028841" sldId="274"/>
            <ac:picMk id="5" creationId="{6625F0D7-EA4F-CCE0-516E-851CA3C08F59}"/>
          </ac:picMkLst>
        </pc:picChg>
        <pc:picChg chg="add mod">
          <ac:chgData name="markus leiter" userId="429695220c395b90" providerId="LiveId" clId="{163341E2-888C-4558-88A1-B35D5312379C}" dt="2024-04-04T14:00:33.213" v="814"/>
          <ac:picMkLst>
            <pc:docMk/>
            <pc:sldMk cId="1177028841" sldId="274"/>
            <ac:picMk id="6" creationId="{8BCB6919-AE9F-FC41-3B3F-750A9F1A229A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svg"/><Relationship Id="rId1" Type="http://schemas.openxmlformats.org/officeDocument/2006/relationships/image" Target="../media/image30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svg"/><Relationship Id="rId1" Type="http://schemas.openxmlformats.org/officeDocument/2006/relationships/image" Target="../media/image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E3EBFF-F3EF-4CEB-8A58-D96793A0CB8D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0644F1-EC79-4733-BE91-DC9983201C3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Recap of “Which Open-Source Tools Should I Use?”</a:t>
          </a:r>
        </a:p>
      </dgm:t>
    </dgm:pt>
    <dgm:pt modelId="{D57BD9F1-910D-4B75-8A2D-0E51D65AD503}" type="parTrans" cxnId="{220F0DFA-812B-471D-B11A-A39AE215BC36}">
      <dgm:prSet/>
      <dgm:spPr/>
      <dgm:t>
        <a:bodyPr/>
        <a:lstStyle/>
        <a:p>
          <a:endParaRPr lang="en-US"/>
        </a:p>
      </dgm:t>
    </dgm:pt>
    <dgm:pt modelId="{5581877D-A864-4CFB-9281-A18AEC93C763}" type="sibTrans" cxnId="{220F0DFA-812B-471D-B11A-A39AE215BC36}">
      <dgm:prSet/>
      <dgm:spPr/>
      <dgm:t>
        <a:bodyPr/>
        <a:lstStyle/>
        <a:p>
          <a:endParaRPr lang="en-US"/>
        </a:p>
      </dgm:t>
    </dgm:pt>
    <dgm:pt modelId="{FF559EAB-1BB7-407B-89C1-15E4C3C1AC7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strengths of VUnit and UVVM</a:t>
          </a:r>
        </a:p>
      </dgm:t>
    </dgm:pt>
    <dgm:pt modelId="{F4DE3E99-800A-4CDB-B03B-9492D3B2D10C}" type="parTrans" cxnId="{0B7737E0-C97D-4CA5-B42B-742B57388515}">
      <dgm:prSet/>
      <dgm:spPr/>
      <dgm:t>
        <a:bodyPr/>
        <a:lstStyle/>
        <a:p>
          <a:endParaRPr lang="en-US"/>
        </a:p>
      </dgm:t>
    </dgm:pt>
    <dgm:pt modelId="{AA46FAEE-9E9A-434B-8486-C3C0909E2995}" type="sibTrans" cxnId="{0B7737E0-C97D-4CA5-B42B-742B57388515}">
      <dgm:prSet/>
      <dgm:spPr/>
      <dgm:t>
        <a:bodyPr/>
        <a:lstStyle/>
        <a:p>
          <a:endParaRPr lang="en-US"/>
        </a:p>
      </dgm:t>
    </dgm:pt>
    <dgm:pt modelId="{051F93D4-ADA4-4BD9-B67B-297B691DB02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What’s needed to combine the tools</a:t>
          </a:r>
        </a:p>
      </dgm:t>
    </dgm:pt>
    <dgm:pt modelId="{A4548188-9F77-4044-B336-4FFB4EA27D73}" type="parTrans" cxnId="{5D1C3417-76A3-437B-9127-7DA6BA85DE5C}">
      <dgm:prSet/>
      <dgm:spPr/>
      <dgm:t>
        <a:bodyPr/>
        <a:lstStyle/>
        <a:p>
          <a:endParaRPr lang="en-US"/>
        </a:p>
      </dgm:t>
    </dgm:pt>
    <dgm:pt modelId="{FEB094B7-0CED-4747-AC0A-4ED144410EDF}" type="sibTrans" cxnId="{5D1C3417-76A3-437B-9127-7DA6BA85DE5C}">
      <dgm:prSet/>
      <dgm:spPr/>
      <dgm:t>
        <a:bodyPr/>
        <a:lstStyle/>
        <a:p>
          <a:endParaRPr lang="en-US"/>
        </a:p>
      </dgm:t>
    </dgm:pt>
    <dgm:pt modelId="{94BE882B-53AD-4F64-ACC6-BF55A77EB38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Questions and discussion</a:t>
          </a:r>
        </a:p>
      </dgm:t>
    </dgm:pt>
    <dgm:pt modelId="{777E14A6-1842-416F-AF22-14CD0D40AC96}" type="parTrans" cxnId="{AC6AE89A-36D1-44FA-8FA4-78E08A291B1C}">
      <dgm:prSet/>
      <dgm:spPr/>
      <dgm:t>
        <a:bodyPr/>
        <a:lstStyle/>
        <a:p>
          <a:endParaRPr lang="en-US"/>
        </a:p>
      </dgm:t>
    </dgm:pt>
    <dgm:pt modelId="{BA51C951-AF81-4848-9D94-482F5113A6E1}" type="sibTrans" cxnId="{AC6AE89A-36D1-44FA-8FA4-78E08A291B1C}">
      <dgm:prSet/>
      <dgm:spPr/>
      <dgm:t>
        <a:bodyPr/>
        <a:lstStyle/>
        <a:p>
          <a:endParaRPr lang="en-US"/>
        </a:p>
      </dgm:t>
    </dgm:pt>
    <dgm:pt modelId="{78B8CC00-F27A-47DB-B6B2-196FDFCEF2B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Examples and tips</a:t>
          </a:r>
        </a:p>
      </dgm:t>
    </dgm:pt>
    <dgm:pt modelId="{5475ABF2-31EB-4C14-A5D4-B590EFF4BD88}" type="parTrans" cxnId="{3B9FA7A7-2F5C-40EE-9FED-2AFD83D14E9B}">
      <dgm:prSet/>
      <dgm:spPr/>
      <dgm:t>
        <a:bodyPr/>
        <a:lstStyle/>
        <a:p>
          <a:endParaRPr lang="en-US"/>
        </a:p>
      </dgm:t>
    </dgm:pt>
    <dgm:pt modelId="{0E2FDAA2-0298-4FB9-BC6B-A5E259F14647}" type="sibTrans" cxnId="{3B9FA7A7-2F5C-40EE-9FED-2AFD83D14E9B}">
      <dgm:prSet/>
      <dgm:spPr/>
      <dgm:t>
        <a:bodyPr/>
        <a:lstStyle/>
        <a:p>
          <a:endParaRPr lang="en-US"/>
        </a:p>
      </dgm:t>
    </dgm:pt>
    <dgm:pt modelId="{7CFF4F0C-1478-4474-9506-E7766F28FF9C}" type="pres">
      <dgm:prSet presAssocID="{A8E3EBFF-F3EF-4CEB-8A58-D96793A0CB8D}" presName="root" presStyleCnt="0">
        <dgm:presLayoutVars>
          <dgm:dir/>
          <dgm:resizeHandles val="exact"/>
        </dgm:presLayoutVars>
      </dgm:prSet>
      <dgm:spPr/>
    </dgm:pt>
    <dgm:pt modelId="{612EE72E-4F2A-4FEC-9C56-F827D5C380AB}" type="pres">
      <dgm:prSet presAssocID="{240644F1-EC79-4733-BE91-DC9983201C30}" presName="compNode" presStyleCnt="0"/>
      <dgm:spPr/>
    </dgm:pt>
    <dgm:pt modelId="{EA947F5C-5227-498A-92EE-49D00956657C}" type="pres">
      <dgm:prSet presAssocID="{240644F1-EC79-4733-BE91-DC9983201C30}" presName="bgRect" presStyleLbl="bgShp" presStyleIdx="0" presStyleCnt="5" custLinFactNeighborY="-27812"/>
      <dgm:spPr/>
    </dgm:pt>
    <dgm:pt modelId="{EFC3C17A-5103-4C9E-8750-8C99EEE2C0E0}" type="pres">
      <dgm:prSet presAssocID="{240644F1-EC79-4733-BE91-DC9983201C3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ktualisieren mit einfarbiger Füllung"/>
        </a:ext>
      </dgm:extLst>
    </dgm:pt>
    <dgm:pt modelId="{B5520BCE-3A93-42B1-8829-9C72604E2A45}" type="pres">
      <dgm:prSet presAssocID="{240644F1-EC79-4733-BE91-DC9983201C30}" presName="spaceRect" presStyleCnt="0"/>
      <dgm:spPr/>
    </dgm:pt>
    <dgm:pt modelId="{BD223DD7-8652-43AC-956B-387768D1A73D}" type="pres">
      <dgm:prSet presAssocID="{240644F1-EC79-4733-BE91-DC9983201C30}" presName="parTx" presStyleLbl="revTx" presStyleIdx="0" presStyleCnt="5">
        <dgm:presLayoutVars>
          <dgm:chMax val="0"/>
          <dgm:chPref val="0"/>
        </dgm:presLayoutVars>
      </dgm:prSet>
      <dgm:spPr/>
    </dgm:pt>
    <dgm:pt modelId="{541E761D-5CB6-4F00-B725-460DD5EE6E1C}" type="pres">
      <dgm:prSet presAssocID="{5581877D-A864-4CFB-9281-A18AEC93C763}" presName="sibTrans" presStyleCnt="0"/>
      <dgm:spPr/>
    </dgm:pt>
    <dgm:pt modelId="{CCCB382D-D553-4BA5-85AA-8491896D3EAC}" type="pres">
      <dgm:prSet presAssocID="{FF559EAB-1BB7-407B-89C1-15E4C3C1AC75}" presName="compNode" presStyleCnt="0"/>
      <dgm:spPr/>
    </dgm:pt>
    <dgm:pt modelId="{70FC151A-8783-4B5A-BE7A-FE5A11385A12}" type="pres">
      <dgm:prSet presAssocID="{FF559EAB-1BB7-407B-89C1-15E4C3C1AC75}" presName="bgRect" presStyleLbl="bgShp" presStyleIdx="1" presStyleCnt="5"/>
      <dgm:spPr/>
    </dgm:pt>
    <dgm:pt modelId="{CA2F1681-F8AC-43B4-8DD5-6E56DCCA884E}" type="pres">
      <dgm:prSet presAssocID="{FF559EAB-1BB7-407B-89C1-15E4C3C1AC75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urzhantel mit einfarbiger Füllung"/>
        </a:ext>
      </dgm:extLst>
    </dgm:pt>
    <dgm:pt modelId="{B8C20BC3-2A23-4E30-AD06-ED43BD962759}" type="pres">
      <dgm:prSet presAssocID="{FF559EAB-1BB7-407B-89C1-15E4C3C1AC75}" presName="spaceRect" presStyleCnt="0"/>
      <dgm:spPr/>
    </dgm:pt>
    <dgm:pt modelId="{76499169-91F2-4A49-A552-E10C0A89701D}" type="pres">
      <dgm:prSet presAssocID="{FF559EAB-1BB7-407B-89C1-15E4C3C1AC75}" presName="parTx" presStyleLbl="revTx" presStyleIdx="1" presStyleCnt="5">
        <dgm:presLayoutVars>
          <dgm:chMax val="0"/>
          <dgm:chPref val="0"/>
        </dgm:presLayoutVars>
      </dgm:prSet>
      <dgm:spPr/>
    </dgm:pt>
    <dgm:pt modelId="{791410D4-E7AE-460E-A0F9-165A30203DFA}" type="pres">
      <dgm:prSet presAssocID="{AA46FAEE-9E9A-434B-8486-C3C0909E2995}" presName="sibTrans" presStyleCnt="0"/>
      <dgm:spPr/>
    </dgm:pt>
    <dgm:pt modelId="{A3AD32C2-E903-4B80-A673-C158D99511C7}" type="pres">
      <dgm:prSet presAssocID="{051F93D4-ADA4-4BD9-B67B-297B691DB028}" presName="compNode" presStyleCnt="0"/>
      <dgm:spPr/>
    </dgm:pt>
    <dgm:pt modelId="{7987E6C9-828C-4525-B662-0850E031B86B}" type="pres">
      <dgm:prSet presAssocID="{051F93D4-ADA4-4BD9-B67B-297B691DB028}" presName="bgRect" presStyleLbl="bgShp" presStyleIdx="2" presStyleCnt="5"/>
      <dgm:spPr/>
    </dgm:pt>
    <dgm:pt modelId="{D0A07DF6-17B9-47EE-8AFE-1669A9E5D1DB}" type="pres">
      <dgm:prSet presAssocID="{051F93D4-ADA4-4BD9-B67B-297B691DB0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mmer"/>
        </a:ext>
      </dgm:extLst>
    </dgm:pt>
    <dgm:pt modelId="{07668BA7-91E3-4DF1-B152-1B2287C5B561}" type="pres">
      <dgm:prSet presAssocID="{051F93D4-ADA4-4BD9-B67B-297B691DB028}" presName="spaceRect" presStyleCnt="0"/>
      <dgm:spPr/>
    </dgm:pt>
    <dgm:pt modelId="{1D70FA12-47A4-491C-B2C9-233FC705121C}" type="pres">
      <dgm:prSet presAssocID="{051F93D4-ADA4-4BD9-B67B-297B691DB028}" presName="parTx" presStyleLbl="revTx" presStyleIdx="2" presStyleCnt="5">
        <dgm:presLayoutVars>
          <dgm:chMax val="0"/>
          <dgm:chPref val="0"/>
        </dgm:presLayoutVars>
      </dgm:prSet>
      <dgm:spPr/>
    </dgm:pt>
    <dgm:pt modelId="{D8530737-6DB5-47F7-A58E-B0FC6A78C6AA}" type="pres">
      <dgm:prSet presAssocID="{FEB094B7-0CED-4747-AC0A-4ED144410EDF}" presName="sibTrans" presStyleCnt="0"/>
      <dgm:spPr/>
    </dgm:pt>
    <dgm:pt modelId="{C6A4C72E-0FE3-498E-81B0-0EC25CFD68B5}" type="pres">
      <dgm:prSet presAssocID="{78B8CC00-F27A-47DB-B6B2-196FDFCEF2B4}" presName="compNode" presStyleCnt="0"/>
      <dgm:spPr/>
    </dgm:pt>
    <dgm:pt modelId="{B2075166-2D1D-4D0C-A737-59532355E73D}" type="pres">
      <dgm:prSet presAssocID="{78B8CC00-F27A-47DB-B6B2-196FDFCEF2B4}" presName="bgRect" presStyleLbl="bgShp" presStyleIdx="3" presStyleCnt="5"/>
      <dgm:spPr/>
    </dgm:pt>
    <dgm:pt modelId="{9C6B8B48-C319-49CB-A851-27015C5FC60F}" type="pres">
      <dgm:prSet presAssocID="{78B8CC00-F27A-47DB-B6B2-196FDFCEF2B4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mierer mit einfarbiger Füllung"/>
        </a:ext>
      </dgm:extLst>
    </dgm:pt>
    <dgm:pt modelId="{B73FF352-BEC8-4D91-AA66-42504951DFAD}" type="pres">
      <dgm:prSet presAssocID="{78B8CC00-F27A-47DB-B6B2-196FDFCEF2B4}" presName="spaceRect" presStyleCnt="0"/>
      <dgm:spPr/>
    </dgm:pt>
    <dgm:pt modelId="{01AAE7C6-42F1-4E85-BFEC-51622CC0EBA5}" type="pres">
      <dgm:prSet presAssocID="{78B8CC00-F27A-47DB-B6B2-196FDFCEF2B4}" presName="parTx" presStyleLbl="revTx" presStyleIdx="3" presStyleCnt="5">
        <dgm:presLayoutVars>
          <dgm:chMax val="0"/>
          <dgm:chPref val="0"/>
        </dgm:presLayoutVars>
      </dgm:prSet>
      <dgm:spPr/>
    </dgm:pt>
    <dgm:pt modelId="{22A9757A-E6ED-4127-9935-440D21104D16}" type="pres">
      <dgm:prSet presAssocID="{0E2FDAA2-0298-4FB9-BC6B-A5E259F14647}" presName="sibTrans" presStyleCnt="0"/>
      <dgm:spPr/>
    </dgm:pt>
    <dgm:pt modelId="{1AC8B675-4C33-49F3-8E54-77FC0B7E706F}" type="pres">
      <dgm:prSet presAssocID="{94BE882B-53AD-4F64-ACC6-BF55A77EB384}" presName="compNode" presStyleCnt="0"/>
      <dgm:spPr/>
    </dgm:pt>
    <dgm:pt modelId="{EEFD86BC-B4D4-4C81-B860-176F20F2C468}" type="pres">
      <dgm:prSet presAssocID="{94BE882B-53AD-4F64-ACC6-BF55A77EB384}" presName="bgRect" presStyleLbl="bgShp" presStyleIdx="4" presStyleCnt="5"/>
      <dgm:spPr/>
    </dgm:pt>
    <dgm:pt modelId="{C2313D7A-CAB0-4DE2-A014-C480917C2A10}" type="pres">
      <dgm:prSet presAssocID="{94BE882B-53AD-4F64-ACC6-BF55A77EB384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D3690329-413B-4A4C-887E-466F0301B239}" type="pres">
      <dgm:prSet presAssocID="{94BE882B-53AD-4F64-ACC6-BF55A77EB384}" presName="spaceRect" presStyleCnt="0"/>
      <dgm:spPr/>
    </dgm:pt>
    <dgm:pt modelId="{B676F85A-2887-4A9B-80E2-6F804E89A630}" type="pres">
      <dgm:prSet presAssocID="{94BE882B-53AD-4F64-ACC6-BF55A77EB384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D1C3417-76A3-437B-9127-7DA6BA85DE5C}" srcId="{A8E3EBFF-F3EF-4CEB-8A58-D96793A0CB8D}" destId="{051F93D4-ADA4-4BD9-B67B-297B691DB028}" srcOrd="2" destOrd="0" parTransId="{A4548188-9F77-4044-B336-4FFB4EA27D73}" sibTransId="{FEB094B7-0CED-4747-AC0A-4ED144410EDF}"/>
    <dgm:cxn modelId="{81CE4634-F779-4EE0-851C-C1D7BE4E40EA}" type="presOf" srcId="{94BE882B-53AD-4F64-ACC6-BF55A77EB384}" destId="{B676F85A-2887-4A9B-80E2-6F804E89A630}" srcOrd="0" destOrd="0" presId="urn:microsoft.com/office/officeart/2018/2/layout/IconVerticalSolidList"/>
    <dgm:cxn modelId="{C2F5886C-562E-49C2-B1C0-E5B63B48489C}" type="presOf" srcId="{A8E3EBFF-F3EF-4CEB-8A58-D96793A0CB8D}" destId="{7CFF4F0C-1478-4474-9506-E7766F28FF9C}" srcOrd="0" destOrd="0" presId="urn:microsoft.com/office/officeart/2018/2/layout/IconVerticalSolidList"/>
    <dgm:cxn modelId="{AF842481-D9C6-44AB-BAD2-5CE1D635EF8F}" type="presOf" srcId="{78B8CC00-F27A-47DB-B6B2-196FDFCEF2B4}" destId="{01AAE7C6-42F1-4E85-BFEC-51622CC0EBA5}" srcOrd="0" destOrd="0" presId="urn:microsoft.com/office/officeart/2018/2/layout/IconVerticalSolidList"/>
    <dgm:cxn modelId="{AC6AE89A-36D1-44FA-8FA4-78E08A291B1C}" srcId="{A8E3EBFF-F3EF-4CEB-8A58-D96793A0CB8D}" destId="{94BE882B-53AD-4F64-ACC6-BF55A77EB384}" srcOrd="4" destOrd="0" parTransId="{777E14A6-1842-416F-AF22-14CD0D40AC96}" sibTransId="{BA51C951-AF81-4848-9D94-482F5113A6E1}"/>
    <dgm:cxn modelId="{D336F5A3-2273-4F1A-93EE-148F02F41577}" type="presOf" srcId="{051F93D4-ADA4-4BD9-B67B-297B691DB028}" destId="{1D70FA12-47A4-491C-B2C9-233FC705121C}" srcOrd="0" destOrd="0" presId="urn:microsoft.com/office/officeart/2018/2/layout/IconVerticalSolidList"/>
    <dgm:cxn modelId="{3B9FA7A7-2F5C-40EE-9FED-2AFD83D14E9B}" srcId="{A8E3EBFF-F3EF-4CEB-8A58-D96793A0CB8D}" destId="{78B8CC00-F27A-47DB-B6B2-196FDFCEF2B4}" srcOrd="3" destOrd="0" parTransId="{5475ABF2-31EB-4C14-A5D4-B590EFF4BD88}" sibTransId="{0E2FDAA2-0298-4FB9-BC6B-A5E259F14647}"/>
    <dgm:cxn modelId="{E0CDF0B2-F264-42B7-B8AD-162C971E0BAE}" type="presOf" srcId="{240644F1-EC79-4733-BE91-DC9983201C30}" destId="{BD223DD7-8652-43AC-956B-387768D1A73D}" srcOrd="0" destOrd="0" presId="urn:microsoft.com/office/officeart/2018/2/layout/IconVerticalSolidList"/>
    <dgm:cxn modelId="{E86D1CBA-3E61-4B89-95B4-F0CCCA27BE76}" type="presOf" srcId="{FF559EAB-1BB7-407B-89C1-15E4C3C1AC75}" destId="{76499169-91F2-4A49-A552-E10C0A89701D}" srcOrd="0" destOrd="0" presId="urn:microsoft.com/office/officeart/2018/2/layout/IconVerticalSolidList"/>
    <dgm:cxn modelId="{0B7737E0-C97D-4CA5-B42B-742B57388515}" srcId="{A8E3EBFF-F3EF-4CEB-8A58-D96793A0CB8D}" destId="{FF559EAB-1BB7-407B-89C1-15E4C3C1AC75}" srcOrd="1" destOrd="0" parTransId="{F4DE3E99-800A-4CDB-B03B-9492D3B2D10C}" sibTransId="{AA46FAEE-9E9A-434B-8486-C3C0909E2995}"/>
    <dgm:cxn modelId="{220F0DFA-812B-471D-B11A-A39AE215BC36}" srcId="{A8E3EBFF-F3EF-4CEB-8A58-D96793A0CB8D}" destId="{240644F1-EC79-4733-BE91-DC9983201C30}" srcOrd="0" destOrd="0" parTransId="{D57BD9F1-910D-4B75-8A2D-0E51D65AD503}" sibTransId="{5581877D-A864-4CFB-9281-A18AEC93C763}"/>
    <dgm:cxn modelId="{760B36D7-AF4C-4E17-9659-4991CF5ECAB9}" type="presParOf" srcId="{7CFF4F0C-1478-4474-9506-E7766F28FF9C}" destId="{612EE72E-4F2A-4FEC-9C56-F827D5C380AB}" srcOrd="0" destOrd="0" presId="urn:microsoft.com/office/officeart/2018/2/layout/IconVerticalSolidList"/>
    <dgm:cxn modelId="{7A00E741-E262-4EAD-B4D0-61B9C44855B5}" type="presParOf" srcId="{612EE72E-4F2A-4FEC-9C56-F827D5C380AB}" destId="{EA947F5C-5227-498A-92EE-49D00956657C}" srcOrd="0" destOrd="0" presId="urn:microsoft.com/office/officeart/2018/2/layout/IconVerticalSolidList"/>
    <dgm:cxn modelId="{421936DD-F1FA-4A85-B7F5-1DAF138510A7}" type="presParOf" srcId="{612EE72E-4F2A-4FEC-9C56-F827D5C380AB}" destId="{EFC3C17A-5103-4C9E-8750-8C99EEE2C0E0}" srcOrd="1" destOrd="0" presId="urn:microsoft.com/office/officeart/2018/2/layout/IconVerticalSolidList"/>
    <dgm:cxn modelId="{934F249F-2597-40CE-8338-BEE7FBEFFBD0}" type="presParOf" srcId="{612EE72E-4F2A-4FEC-9C56-F827D5C380AB}" destId="{B5520BCE-3A93-42B1-8829-9C72604E2A45}" srcOrd="2" destOrd="0" presId="urn:microsoft.com/office/officeart/2018/2/layout/IconVerticalSolidList"/>
    <dgm:cxn modelId="{F16FDCA0-8FC5-4488-A841-EDDA544ED4F5}" type="presParOf" srcId="{612EE72E-4F2A-4FEC-9C56-F827D5C380AB}" destId="{BD223DD7-8652-43AC-956B-387768D1A73D}" srcOrd="3" destOrd="0" presId="urn:microsoft.com/office/officeart/2018/2/layout/IconVerticalSolidList"/>
    <dgm:cxn modelId="{EB237265-58EA-46E2-95BA-03A3AB1ABEAF}" type="presParOf" srcId="{7CFF4F0C-1478-4474-9506-E7766F28FF9C}" destId="{541E761D-5CB6-4F00-B725-460DD5EE6E1C}" srcOrd="1" destOrd="0" presId="urn:microsoft.com/office/officeart/2018/2/layout/IconVerticalSolidList"/>
    <dgm:cxn modelId="{B733C364-18C7-4F13-BAD7-5D636B14F2BD}" type="presParOf" srcId="{7CFF4F0C-1478-4474-9506-E7766F28FF9C}" destId="{CCCB382D-D553-4BA5-85AA-8491896D3EAC}" srcOrd="2" destOrd="0" presId="urn:microsoft.com/office/officeart/2018/2/layout/IconVerticalSolidList"/>
    <dgm:cxn modelId="{CD0A0BAB-A405-4B91-BFC7-E049A91F751A}" type="presParOf" srcId="{CCCB382D-D553-4BA5-85AA-8491896D3EAC}" destId="{70FC151A-8783-4B5A-BE7A-FE5A11385A12}" srcOrd="0" destOrd="0" presId="urn:microsoft.com/office/officeart/2018/2/layout/IconVerticalSolidList"/>
    <dgm:cxn modelId="{708205EA-C492-46B3-ABC2-4B2B612F158F}" type="presParOf" srcId="{CCCB382D-D553-4BA5-85AA-8491896D3EAC}" destId="{CA2F1681-F8AC-43B4-8DD5-6E56DCCA884E}" srcOrd="1" destOrd="0" presId="urn:microsoft.com/office/officeart/2018/2/layout/IconVerticalSolidList"/>
    <dgm:cxn modelId="{263F1ABA-A11A-40C0-8ACC-DDB2BB6D0AB0}" type="presParOf" srcId="{CCCB382D-D553-4BA5-85AA-8491896D3EAC}" destId="{B8C20BC3-2A23-4E30-AD06-ED43BD962759}" srcOrd="2" destOrd="0" presId="urn:microsoft.com/office/officeart/2018/2/layout/IconVerticalSolidList"/>
    <dgm:cxn modelId="{870275C0-101C-4414-A30B-F0A705C74F54}" type="presParOf" srcId="{CCCB382D-D553-4BA5-85AA-8491896D3EAC}" destId="{76499169-91F2-4A49-A552-E10C0A89701D}" srcOrd="3" destOrd="0" presId="urn:microsoft.com/office/officeart/2018/2/layout/IconVerticalSolidList"/>
    <dgm:cxn modelId="{17AE41EB-73F2-4A74-980D-342FF82CAA6E}" type="presParOf" srcId="{7CFF4F0C-1478-4474-9506-E7766F28FF9C}" destId="{791410D4-E7AE-460E-A0F9-165A30203DFA}" srcOrd="3" destOrd="0" presId="urn:microsoft.com/office/officeart/2018/2/layout/IconVerticalSolidList"/>
    <dgm:cxn modelId="{DFE684A9-FB5C-4BED-8106-D3A9DB457BBC}" type="presParOf" srcId="{7CFF4F0C-1478-4474-9506-E7766F28FF9C}" destId="{A3AD32C2-E903-4B80-A673-C158D99511C7}" srcOrd="4" destOrd="0" presId="urn:microsoft.com/office/officeart/2018/2/layout/IconVerticalSolidList"/>
    <dgm:cxn modelId="{B00D03E7-120E-4AC2-A531-83B8FBFB7C6A}" type="presParOf" srcId="{A3AD32C2-E903-4B80-A673-C158D99511C7}" destId="{7987E6C9-828C-4525-B662-0850E031B86B}" srcOrd="0" destOrd="0" presId="urn:microsoft.com/office/officeart/2018/2/layout/IconVerticalSolidList"/>
    <dgm:cxn modelId="{10A223AC-F969-4201-8240-C6E38BE26B03}" type="presParOf" srcId="{A3AD32C2-E903-4B80-A673-C158D99511C7}" destId="{D0A07DF6-17B9-47EE-8AFE-1669A9E5D1DB}" srcOrd="1" destOrd="0" presId="urn:microsoft.com/office/officeart/2018/2/layout/IconVerticalSolidList"/>
    <dgm:cxn modelId="{BB077A3B-1BBD-4F10-B6BC-1C7E322561E4}" type="presParOf" srcId="{A3AD32C2-E903-4B80-A673-C158D99511C7}" destId="{07668BA7-91E3-4DF1-B152-1B2287C5B561}" srcOrd="2" destOrd="0" presId="urn:microsoft.com/office/officeart/2018/2/layout/IconVerticalSolidList"/>
    <dgm:cxn modelId="{85B70251-D6E2-4A8D-9FA5-780A7AEB31AD}" type="presParOf" srcId="{A3AD32C2-E903-4B80-A673-C158D99511C7}" destId="{1D70FA12-47A4-491C-B2C9-233FC705121C}" srcOrd="3" destOrd="0" presId="urn:microsoft.com/office/officeart/2018/2/layout/IconVerticalSolidList"/>
    <dgm:cxn modelId="{BD831769-2A3A-48DF-A48B-9E61E4796648}" type="presParOf" srcId="{7CFF4F0C-1478-4474-9506-E7766F28FF9C}" destId="{D8530737-6DB5-47F7-A58E-B0FC6A78C6AA}" srcOrd="5" destOrd="0" presId="urn:microsoft.com/office/officeart/2018/2/layout/IconVerticalSolidList"/>
    <dgm:cxn modelId="{6B9FD49C-F333-465A-A2B7-1CB856240BD9}" type="presParOf" srcId="{7CFF4F0C-1478-4474-9506-E7766F28FF9C}" destId="{C6A4C72E-0FE3-498E-81B0-0EC25CFD68B5}" srcOrd="6" destOrd="0" presId="urn:microsoft.com/office/officeart/2018/2/layout/IconVerticalSolidList"/>
    <dgm:cxn modelId="{6927BF62-0412-415C-8320-FD856BA73E60}" type="presParOf" srcId="{C6A4C72E-0FE3-498E-81B0-0EC25CFD68B5}" destId="{B2075166-2D1D-4D0C-A737-59532355E73D}" srcOrd="0" destOrd="0" presId="urn:microsoft.com/office/officeart/2018/2/layout/IconVerticalSolidList"/>
    <dgm:cxn modelId="{C2C7793D-4BFC-4856-BF72-035890B9BD53}" type="presParOf" srcId="{C6A4C72E-0FE3-498E-81B0-0EC25CFD68B5}" destId="{9C6B8B48-C319-49CB-A851-27015C5FC60F}" srcOrd="1" destOrd="0" presId="urn:microsoft.com/office/officeart/2018/2/layout/IconVerticalSolidList"/>
    <dgm:cxn modelId="{17308691-C97C-4D7F-8585-852E70D5DCA0}" type="presParOf" srcId="{C6A4C72E-0FE3-498E-81B0-0EC25CFD68B5}" destId="{B73FF352-BEC8-4D91-AA66-42504951DFAD}" srcOrd="2" destOrd="0" presId="urn:microsoft.com/office/officeart/2018/2/layout/IconVerticalSolidList"/>
    <dgm:cxn modelId="{A5AB2A8B-41D7-4F56-8708-E1BF6AF9B081}" type="presParOf" srcId="{C6A4C72E-0FE3-498E-81B0-0EC25CFD68B5}" destId="{01AAE7C6-42F1-4E85-BFEC-51622CC0EBA5}" srcOrd="3" destOrd="0" presId="urn:microsoft.com/office/officeart/2018/2/layout/IconVerticalSolidList"/>
    <dgm:cxn modelId="{772FD32E-5A84-459D-97F2-95B50D4ED62B}" type="presParOf" srcId="{7CFF4F0C-1478-4474-9506-E7766F28FF9C}" destId="{22A9757A-E6ED-4127-9935-440D21104D16}" srcOrd="7" destOrd="0" presId="urn:microsoft.com/office/officeart/2018/2/layout/IconVerticalSolidList"/>
    <dgm:cxn modelId="{2BCC2487-1117-4F4A-BCD5-1D0EFB5B7506}" type="presParOf" srcId="{7CFF4F0C-1478-4474-9506-E7766F28FF9C}" destId="{1AC8B675-4C33-49F3-8E54-77FC0B7E706F}" srcOrd="8" destOrd="0" presId="urn:microsoft.com/office/officeart/2018/2/layout/IconVerticalSolidList"/>
    <dgm:cxn modelId="{2FED0DCA-CB66-4495-ADD6-C713C1EF4181}" type="presParOf" srcId="{1AC8B675-4C33-49F3-8E54-77FC0B7E706F}" destId="{EEFD86BC-B4D4-4C81-B860-176F20F2C468}" srcOrd="0" destOrd="0" presId="urn:microsoft.com/office/officeart/2018/2/layout/IconVerticalSolidList"/>
    <dgm:cxn modelId="{78DA8D79-C52F-4FFA-BD57-2D037605CCDB}" type="presParOf" srcId="{1AC8B675-4C33-49F3-8E54-77FC0B7E706F}" destId="{C2313D7A-CAB0-4DE2-A014-C480917C2A10}" srcOrd="1" destOrd="0" presId="urn:microsoft.com/office/officeart/2018/2/layout/IconVerticalSolidList"/>
    <dgm:cxn modelId="{9BAA31D4-98B0-4370-BC8C-8ACBC7CA4E47}" type="presParOf" srcId="{1AC8B675-4C33-49F3-8E54-77FC0B7E706F}" destId="{D3690329-413B-4A4C-887E-466F0301B239}" srcOrd="2" destOrd="0" presId="urn:microsoft.com/office/officeart/2018/2/layout/IconVerticalSolidList"/>
    <dgm:cxn modelId="{0D5E0F96-14B6-4157-A91D-771BE5BCF11A}" type="presParOf" srcId="{1AC8B675-4C33-49F3-8E54-77FC0B7E706F}" destId="{B676F85A-2887-4A9B-80E2-6F804E89A63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D4AA46-225C-4F40-9C2F-0200E82108DF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EE09665-06D5-46A6-90FB-7B2E033AFA59}">
      <dgm:prSet/>
      <dgm:spPr/>
      <dgm:t>
        <a:bodyPr/>
        <a:lstStyle/>
        <a:p>
          <a:r>
            <a:rPr lang="en-US" dirty="0"/>
            <a:t>Scan</a:t>
          </a:r>
        </a:p>
      </dgm:t>
    </dgm:pt>
    <dgm:pt modelId="{EFA28ED9-B548-4A5B-822C-24163DD1B3DA}" type="parTrans" cxnId="{62FB3A43-0BFE-4E11-B24D-DCB4B8141D6F}">
      <dgm:prSet/>
      <dgm:spPr/>
      <dgm:t>
        <a:bodyPr/>
        <a:lstStyle/>
        <a:p>
          <a:endParaRPr lang="en-US"/>
        </a:p>
      </dgm:t>
    </dgm:pt>
    <dgm:pt modelId="{E74F38E9-2D65-4746-8CBB-33012BCEA9FD}" type="sibTrans" cxnId="{62FB3A43-0BFE-4E11-B24D-DCB4B8141D6F}">
      <dgm:prSet/>
      <dgm:spPr/>
      <dgm:t>
        <a:bodyPr/>
        <a:lstStyle/>
        <a:p>
          <a:endParaRPr lang="en-US"/>
        </a:p>
      </dgm:t>
    </dgm:pt>
    <dgm:pt modelId="{041713D8-E490-480C-A4D2-D496AD873EEE}">
      <dgm:prSet/>
      <dgm:spPr/>
      <dgm:t>
        <a:bodyPr/>
        <a:lstStyle/>
        <a:p>
          <a:r>
            <a:rPr lang="en-US" dirty="0"/>
            <a:t>Scan through all files and build a dependency tree</a:t>
          </a:r>
        </a:p>
      </dgm:t>
    </dgm:pt>
    <dgm:pt modelId="{FC9710F4-0825-40A3-A2FE-DBF71EE445BD}" type="parTrans" cxnId="{3C41FBAA-4D10-479F-A375-9192A4BC97F6}">
      <dgm:prSet/>
      <dgm:spPr/>
      <dgm:t>
        <a:bodyPr/>
        <a:lstStyle/>
        <a:p>
          <a:endParaRPr lang="en-US"/>
        </a:p>
      </dgm:t>
    </dgm:pt>
    <dgm:pt modelId="{56306BB6-36B4-43DF-8279-67B61ED63F43}" type="sibTrans" cxnId="{3C41FBAA-4D10-479F-A375-9192A4BC97F6}">
      <dgm:prSet/>
      <dgm:spPr/>
      <dgm:t>
        <a:bodyPr/>
        <a:lstStyle/>
        <a:p>
          <a:endParaRPr lang="en-US"/>
        </a:p>
      </dgm:t>
    </dgm:pt>
    <dgm:pt modelId="{4B29FE6B-989E-413D-BCCE-8AC97313FA45}">
      <dgm:prSet/>
      <dgm:spPr/>
      <dgm:t>
        <a:bodyPr/>
        <a:lstStyle/>
        <a:p>
          <a:r>
            <a:rPr lang="en-US"/>
            <a:t>Search</a:t>
          </a:r>
        </a:p>
      </dgm:t>
    </dgm:pt>
    <dgm:pt modelId="{97750EA1-D5F5-4577-93B9-26D861AD07A4}" type="parTrans" cxnId="{A3E8772E-6971-451E-AC05-3515BFD4F49B}">
      <dgm:prSet/>
      <dgm:spPr/>
      <dgm:t>
        <a:bodyPr/>
        <a:lstStyle/>
        <a:p>
          <a:endParaRPr lang="en-US"/>
        </a:p>
      </dgm:t>
    </dgm:pt>
    <dgm:pt modelId="{A7235F25-2D41-429A-8F45-BE6A96F98178}" type="sibTrans" cxnId="{A3E8772E-6971-451E-AC05-3515BFD4F49B}">
      <dgm:prSet/>
      <dgm:spPr/>
      <dgm:t>
        <a:bodyPr/>
        <a:lstStyle/>
        <a:p>
          <a:endParaRPr lang="en-US"/>
        </a:p>
      </dgm:t>
    </dgm:pt>
    <dgm:pt modelId="{4ED8A65F-B669-461F-B5E1-FA7D4C583F2B}">
      <dgm:prSet/>
      <dgm:spPr/>
      <dgm:t>
        <a:bodyPr/>
        <a:lstStyle/>
        <a:p>
          <a:r>
            <a:rPr lang="en-US" dirty="0"/>
            <a:t>Search for testbenches </a:t>
          </a:r>
        </a:p>
      </dgm:t>
    </dgm:pt>
    <dgm:pt modelId="{C5B735FE-81D9-46F1-A09E-79D9431FE596}" type="parTrans" cxnId="{DF36F12E-1EAA-41CB-8111-358E80928B17}">
      <dgm:prSet/>
      <dgm:spPr/>
      <dgm:t>
        <a:bodyPr/>
        <a:lstStyle/>
        <a:p>
          <a:endParaRPr lang="en-US"/>
        </a:p>
      </dgm:t>
    </dgm:pt>
    <dgm:pt modelId="{999CA790-F270-4E7C-94D1-BE52D174418E}" type="sibTrans" cxnId="{DF36F12E-1EAA-41CB-8111-358E80928B17}">
      <dgm:prSet/>
      <dgm:spPr/>
      <dgm:t>
        <a:bodyPr/>
        <a:lstStyle/>
        <a:p>
          <a:endParaRPr lang="en-US"/>
        </a:p>
      </dgm:t>
    </dgm:pt>
    <dgm:pt modelId="{9D4DC4AB-6FFD-47C4-8390-1C3CD133BD03}">
      <dgm:prSet/>
      <dgm:spPr/>
      <dgm:t>
        <a:bodyPr/>
        <a:lstStyle/>
        <a:p>
          <a:r>
            <a:rPr lang="en-US"/>
            <a:t>Compile</a:t>
          </a:r>
        </a:p>
      </dgm:t>
    </dgm:pt>
    <dgm:pt modelId="{D3984E44-616D-4CF4-B385-54E443853848}" type="parTrans" cxnId="{3FFF16F3-6E6B-45B8-9F65-69DC44DB4D37}">
      <dgm:prSet/>
      <dgm:spPr/>
      <dgm:t>
        <a:bodyPr/>
        <a:lstStyle/>
        <a:p>
          <a:endParaRPr lang="en-US"/>
        </a:p>
      </dgm:t>
    </dgm:pt>
    <dgm:pt modelId="{79F9D716-5A9C-403F-95A3-318573559B30}" type="sibTrans" cxnId="{3FFF16F3-6E6B-45B8-9F65-69DC44DB4D37}">
      <dgm:prSet/>
      <dgm:spPr/>
      <dgm:t>
        <a:bodyPr/>
        <a:lstStyle/>
        <a:p>
          <a:endParaRPr lang="en-US"/>
        </a:p>
      </dgm:t>
    </dgm:pt>
    <dgm:pt modelId="{9A55A629-83C3-4610-B2F1-0F29093F5424}">
      <dgm:prSet/>
      <dgm:spPr/>
      <dgm:t>
        <a:bodyPr/>
        <a:lstStyle/>
        <a:p>
          <a:r>
            <a:rPr lang="en-US" dirty="0"/>
            <a:t>Compile the source files in the correct order</a:t>
          </a:r>
        </a:p>
      </dgm:t>
    </dgm:pt>
    <dgm:pt modelId="{995308A1-C359-44F1-8DDA-A8D1F7FDB65F}" type="parTrans" cxnId="{00FD6FDF-3D0F-4FDA-B071-DC1C7E7BED99}">
      <dgm:prSet/>
      <dgm:spPr/>
      <dgm:t>
        <a:bodyPr/>
        <a:lstStyle/>
        <a:p>
          <a:endParaRPr lang="en-US"/>
        </a:p>
      </dgm:t>
    </dgm:pt>
    <dgm:pt modelId="{202F783E-D1C3-4D1D-91B9-DDDFE2BA63D5}" type="sibTrans" cxnId="{00FD6FDF-3D0F-4FDA-B071-DC1C7E7BED99}">
      <dgm:prSet/>
      <dgm:spPr/>
      <dgm:t>
        <a:bodyPr/>
        <a:lstStyle/>
        <a:p>
          <a:endParaRPr lang="en-US"/>
        </a:p>
      </dgm:t>
    </dgm:pt>
    <dgm:pt modelId="{5FAF0DDC-7E1D-4727-80A8-0686DFD90CA7}">
      <dgm:prSet/>
      <dgm:spPr/>
      <dgm:t>
        <a:bodyPr/>
        <a:lstStyle/>
        <a:p>
          <a:r>
            <a:rPr lang="en-US"/>
            <a:t>Start</a:t>
          </a:r>
        </a:p>
      </dgm:t>
    </dgm:pt>
    <dgm:pt modelId="{CD64FD18-9E28-4E68-8908-8D3B9783981E}" type="parTrans" cxnId="{C451B186-62F5-471A-B317-AB1D6E7F83A4}">
      <dgm:prSet/>
      <dgm:spPr/>
      <dgm:t>
        <a:bodyPr/>
        <a:lstStyle/>
        <a:p>
          <a:endParaRPr lang="en-US"/>
        </a:p>
      </dgm:t>
    </dgm:pt>
    <dgm:pt modelId="{1126E733-E654-43D2-B6DB-743C7F3229E8}" type="sibTrans" cxnId="{C451B186-62F5-471A-B317-AB1D6E7F83A4}">
      <dgm:prSet/>
      <dgm:spPr/>
      <dgm:t>
        <a:bodyPr/>
        <a:lstStyle/>
        <a:p>
          <a:endParaRPr lang="en-US"/>
        </a:p>
      </dgm:t>
    </dgm:pt>
    <dgm:pt modelId="{8CDBE51C-F2A8-4172-95AB-F64BCC06128F}">
      <dgm:prSet/>
      <dgm:spPr/>
      <dgm:t>
        <a:bodyPr/>
        <a:lstStyle/>
        <a:p>
          <a:r>
            <a:rPr lang="en-US" dirty="0"/>
            <a:t>Start the simulation (in parallel)</a:t>
          </a:r>
        </a:p>
      </dgm:t>
    </dgm:pt>
    <dgm:pt modelId="{DE4ABB71-64E5-4742-BB72-879ED8D8436C}" type="parTrans" cxnId="{BD01903A-0E36-415B-9E5C-581E4A3DD51F}">
      <dgm:prSet/>
      <dgm:spPr/>
      <dgm:t>
        <a:bodyPr/>
        <a:lstStyle/>
        <a:p>
          <a:endParaRPr lang="en-US"/>
        </a:p>
      </dgm:t>
    </dgm:pt>
    <dgm:pt modelId="{8190B1C2-D609-480D-9ED6-B75ADD069A53}" type="sibTrans" cxnId="{BD01903A-0E36-415B-9E5C-581E4A3DD51F}">
      <dgm:prSet/>
      <dgm:spPr/>
      <dgm:t>
        <a:bodyPr/>
        <a:lstStyle/>
        <a:p>
          <a:endParaRPr lang="en-US"/>
        </a:p>
      </dgm:t>
    </dgm:pt>
    <dgm:pt modelId="{464E90CA-626A-41E9-9AE9-DC102E88A8D0}">
      <dgm:prSet/>
      <dgm:spPr/>
      <dgm:t>
        <a:bodyPr/>
        <a:lstStyle/>
        <a:p>
          <a:r>
            <a:rPr lang="en-US"/>
            <a:t>Report</a:t>
          </a:r>
        </a:p>
      </dgm:t>
    </dgm:pt>
    <dgm:pt modelId="{2094A383-FD90-416B-8A4E-33D6548C97E7}" type="parTrans" cxnId="{7C5C576B-3503-4C0F-8E82-5762F6F5C761}">
      <dgm:prSet/>
      <dgm:spPr/>
      <dgm:t>
        <a:bodyPr/>
        <a:lstStyle/>
        <a:p>
          <a:endParaRPr lang="en-US"/>
        </a:p>
      </dgm:t>
    </dgm:pt>
    <dgm:pt modelId="{BA81CB3E-C6D8-432F-B60C-90F9F34D3C82}" type="sibTrans" cxnId="{7C5C576B-3503-4C0F-8E82-5762F6F5C761}">
      <dgm:prSet/>
      <dgm:spPr/>
      <dgm:t>
        <a:bodyPr/>
        <a:lstStyle/>
        <a:p>
          <a:endParaRPr lang="en-US"/>
        </a:p>
      </dgm:t>
    </dgm:pt>
    <dgm:pt modelId="{8558922C-B827-47DC-AA6A-DF0C334925A7}">
      <dgm:prSet/>
      <dgm:spPr/>
      <dgm:t>
        <a:bodyPr/>
        <a:lstStyle/>
        <a:p>
          <a:r>
            <a:rPr lang="en-US" dirty="0"/>
            <a:t>Report the test results</a:t>
          </a:r>
        </a:p>
      </dgm:t>
    </dgm:pt>
    <dgm:pt modelId="{0BC683A0-D95B-415D-8AC0-36B7A9F6B4C6}" type="parTrans" cxnId="{D78F1D6E-F1D4-4D0A-8AC0-7C942E87726F}">
      <dgm:prSet/>
      <dgm:spPr/>
      <dgm:t>
        <a:bodyPr/>
        <a:lstStyle/>
        <a:p>
          <a:endParaRPr lang="en-US"/>
        </a:p>
      </dgm:t>
    </dgm:pt>
    <dgm:pt modelId="{03B08E95-F2FB-4096-AC1C-876B3B01B264}" type="sibTrans" cxnId="{D78F1D6E-F1D4-4D0A-8AC0-7C942E87726F}">
      <dgm:prSet/>
      <dgm:spPr/>
      <dgm:t>
        <a:bodyPr/>
        <a:lstStyle/>
        <a:p>
          <a:endParaRPr lang="en-US"/>
        </a:p>
      </dgm:t>
    </dgm:pt>
    <dgm:pt modelId="{38CCC884-31E3-4664-8E1A-E6025AAC68AF}" type="pres">
      <dgm:prSet presAssocID="{A0D4AA46-225C-4F40-9C2F-0200E82108DF}" presName="Name0" presStyleCnt="0">
        <dgm:presLayoutVars>
          <dgm:dir/>
          <dgm:animLvl val="lvl"/>
          <dgm:resizeHandles val="exact"/>
        </dgm:presLayoutVars>
      </dgm:prSet>
      <dgm:spPr/>
    </dgm:pt>
    <dgm:pt modelId="{03D88F5B-55D2-48E5-A669-54FB125807B1}" type="pres">
      <dgm:prSet presAssocID="{AEE09665-06D5-46A6-90FB-7B2E033AFA59}" presName="linNode" presStyleCnt="0"/>
      <dgm:spPr/>
    </dgm:pt>
    <dgm:pt modelId="{50E86A60-06EB-47BB-BF38-2B509DF5DE6B}" type="pres">
      <dgm:prSet presAssocID="{AEE09665-06D5-46A6-90FB-7B2E033AFA59}" presName="parentText" presStyleLbl="solidFgAcc1" presStyleIdx="0" presStyleCnt="5">
        <dgm:presLayoutVars>
          <dgm:chMax val="1"/>
          <dgm:bulletEnabled/>
        </dgm:presLayoutVars>
      </dgm:prSet>
      <dgm:spPr/>
    </dgm:pt>
    <dgm:pt modelId="{F9D3964B-24FC-44A3-8D68-3D9FEE543B0D}" type="pres">
      <dgm:prSet presAssocID="{AEE09665-06D5-46A6-90FB-7B2E033AFA59}" presName="descendantText" presStyleLbl="alignNode1" presStyleIdx="0" presStyleCnt="5">
        <dgm:presLayoutVars>
          <dgm:bulletEnabled/>
        </dgm:presLayoutVars>
      </dgm:prSet>
      <dgm:spPr/>
    </dgm:pt>
    <dgm:pt modelId="{8D71C30D-490A-4C03-8592-69DE17656C4D}" type="pres">
      <dgm:prSet presAssocID="{E74F38E9-2D65-4746-8CBB-33012BCEA9FD}" presName="sp" presStyleCnt="0"/>
      <dgm:spPr/>
    </dgm:pt>
    <dgm:pt modelId="{0DB02C8E-0912-4397-9870-09F05A6D44C2}" type="pres">
      <dgm:prSet presAssocID="{4B29FE6B-989E-413D-BCCE-8AC97313FA45}" presName="linNode" presStyleCnt="0"/>
      <dgm:spPr/>
    </dgm:pt>
    <dgm:pt modelId="{3217AC79-3735-43EF-B5CB-D96ED1AC32AE}" type="pres">
      <dgm:prSet presAssocID="{4B29FE6B-989E-413D-BCCE-8AC97313FA45}" presName="parentText" presStyleLbl="solidFgAcc1" presStyleIdx="1" presStyleCnt="5">
        <dgm:presLayoutVars>
          <dgm:chMax val="1"/>
          <dgm:bulletEnabled/>
        </dgm:presLayoutVars>
      </dgm:prSet>
      <dgm:spPr/>
    </dgm:pt>
    <dgm:pt modelId="{5F7916F8-1305-4FC8-BBCA-3F7C20B8B433}" type="pres">
      <dgm:prSet presAssocID="{4B29FE6B-989E-413D-BCCE-8AC97313FA45}" presName="descendantText" presStyleLbl="alignNode1" presStyleIdx="1" presStyleCnt="5">
        <dgm:presLayoutVars>
          <dgm:bulletEnabled/>
        </dgm:presLayoutVars>
      </dgm:prSet>
      <dgm:spPr/>
    </dgm:pt>
    <dgm:pt modelId="{6D51E677-E993-4485-AA21-58F1C5921848}" type="pres">
      <dgm:prSet presAssocID="{A7235F25-2D41-429A-8F45-BE6A96F98178}" presName="sp" presStyleCnt="0"/>
      <dgm:spPr/>
    </dgm:pt>
    <dgm:pt modelId="{7ABF1B7E-7F81-49EC-A1E1-0E30C6F3B95C}" type="pres">
      <dgm:prSet presAssocID="{9D4DC4AB-6FFD-47C4-8390-1C3CD133BD03}" presName="linNode" presStyleCnt="0"/>
      <dgm:spPr/>
    </dgm:pt>
    <dgm:pt modelId="{47592295-890A-4CEB-9B3F-081936744FA1}" type="pres">
      <dgm:prSet presAssocID="{9D4DC4AB-6FFD-47C4-8390-1C3CD133BD03}" presName="parentText" presStyleLbl="solidFgAcc1" presStyleIdx="2" presStyleCnt="5">
        <dgm:presLayoutVars>
          <dgm:chMax val="1"/>
          <dgm:bulletEnabled/>
        </dgm:presLayoutVars>
      </dgm:prSet>
      <dgm:spPr/>
    </dgm:pt>
    <dgm:pt modelId="{970CCFF5-3F53-4F7F-ACB9-EDFA466BC601}" type="pres">
      <dgm:prSet presAssocID="{9D4DC4AB-6FFD-47C4-8390-1C3CD133BD03}" presName="descendantText" presStyleLbl="alignNode1" presStyleIdx="2" presStyleCnt="5">
        <dgm:presLayoutVars>
          <dgm:bulletEnabled/>
        </dgm:presLayoutVars>
      </dgm:prSet>
      <dgm:spPr/>
    </dgm:pt>
    <dgm:pt modelId="{6337F9BF-C306-4017-ADAD-3D27AF651173}" type="pres">
      <dgm:prSet presAssocID="{79F9D716-5A9C-403F-95A3-318573559B30}" presName="sp" presStyleCnt="0"/>
      <dgm:spPr/>
    </dgm:pt>
    <dgm:pt modelId="{1F434A16-7E93-4681-B6FC-B06D32EC8CB8}" type="pres">
      <dgm:prSet presAssocID="{5FAF0DDC-7E1D-4727-80A8-0686DFD90CA7}" presName="linNode" presStyleCnt="0"/>
      <dgm:spPr/>
    </dgm:pt>
    <dgm:pt modelId="{3A52E003-2E83-4209-9C8F-FA3BD2ED5C57}" type="pres">
      <dgm:prSet presAssocID="{5FAF0DDC-7E1D-4727-80A8-0686DFD90CA7}" presName="parentText" presStyleLbl="solidFgAcc1" presStyleIdx="3" presStyleCnt="5">
        <dgm:presLayoutVars>
          <dgm:chMax val="1"/>
          <dgm:bulletEnabled/>
        </dgm:presLayoutVars>
      </dgm:prSet>
      <dgm:spPr/>
    </dgm:pt>
    <dgm:pt modelId="{7DF097C2-3A00-4821-B512-CB5664C03D24}" type="pres">
      <dgm:prSet presAssocID="{5FAF0DDC-7E1D-4727-80A8-0686DFD90CA7}" presName="descendantText" presStyleLbl="alignNode1" presStyleIdx="3" presStyleCnt="5">
        <dgm:presLayoutVars>
          <dgm:bulletEnabled/>
        </dgm:presLayoutVars>
      </dgm:prSet>
      <dgm:spPr/>
    </dgm:pt>
    <dgm:pt modelId="{EBAB9C1E-9567-49C8-8579-72A44AC8B9C4}" type="pres">
      <dgm:prSet presAssocID="{1126E733-E654-43D2-B6DB-743C7F3229E8}" presName="sp" presStyleCnt="0"/>
      <dgm:spPr/>
    </dgm:pt>
    <dgm:pt modelId="{25567296-9496-422C-BA96-456A17F7BAFB}" type="pres">
      <dgm:prSet presAssocID="{464E90CA-626A-41E9-9AE9-DC102E88A8D0}" presName="linNode" presStyleCnt="0"/>
      <dgm:spPr/>
    </dgm:pt>
    <dgm:pt modelId="{A8586C08-D1AC-4EAE-A4DB-8BA98B85227F}" type="pres">
      <dgm:prSet presAssocID="{464E90CA-626A-41E9-9AE9-DC102E88A8D0}" presName="parentText" presStyleLbl="solidFgAcc1" presStyleIdx="4" presStyleCnt="5">
        <dgm:presLayoutVars>
          <dgm:chMax val="1"/>
          <dgm:bulletEnabled/>
        </dgm:presLayoutVars>
      </dgm:prSet>
      <dgm:spPr/>
    </dgm:pt>
    <dgm:pt modelId="{8EDDFBEE-C342-4FF4-AF9A-1623AC7D445C}" type="pres">
      <dgm:prSet presAssocID="{464E90CA-626A-41E9-9AE9-DC102E88A8D0}" presName="descendantText" presStyleLbl="alignNode1" presStyleIdx="4" presStyleCnt="5">
        <dgm:presLayoutVars>
          <dgm:bulletEnabled/>
        </dgm:presLayoutVars>
      </dgm:prSet>
      <dgm:spPr/>
    </dgm:pt>
  </dgm:ptLst>
  <dgm:cxnLst>
    <dgm:cxn modelId="{4A3A9B1E-8D2B-4144-9EAE-0E7376856BF9}" type="presOf" srcId="{AEE09665-06D5-46A6-90FB-7B2E033AFA59}" destId="{50E86A60-06EB-47BB-BF38-2B509DF5DE6B}" srcOrd="0" destOrd="0" presId="urn:microsoft.com/office/officeart/2016/7/layout/VerticalHollowActionList"/>
    <dgm:cxn modelId="{A3E8772E-6971-451E-AC05-3515BFD4F49B}" srcId="{A0D4AA46-225C-4F40-9C2F-0200E82108DF}" destId="{4B29FE6B-989E-413D-BCCE-8AC97313FA45}" srcOrd="1" destOrd="0" parTransId="{97750EA1-D5F5-4577-93B9-26D861AD07A4}" sibTransId="{A7235F25-2D41-429A-8F45-BE6A96F98178}"/>
    <dgm:cxn modelId="{874D782E-6D38-45CA-AB71-B80F546384F8}" type="presOf" srcId="{8CDBE51C-F2A8-4172-95AB-F64BCC06128F}" destId="{7DF097C2-3A00-4821-B512-CB5664C03D24}" srcOrd="0" destOrd="0" presId="urn:microsoft.com/office/officeart/2016/7/layout/VerticalHollowActionList"/>
    <dgm:cxn modelId="{DF36F12E-1EAA-41CB-8111-358E80928B17}" srcId="{4B29FE6B-989E-413D-BCCE-8AC97313FA45}" destId="{4ED8A65F-B669-461F-B5E1-FA7D4C583F2B}" srcOrd="0" destOrd="0" parTransId="{C5B735FE-81D9-46F1-A09E-79D9431FE596}" sibTransId="{999CA790-F270-4E7C-94D1-BE52D174418E}"/>
    <dgm:cxn modelId="{BD01903A-0E36-415B-9E5C-581E4A3DD51F}" srcId="{5FAF0DDC-7E1D-4727-80A8-0686DFD90CA7}" destId="{8CDBE51C-F2A8-4172-95AB-F64BCC06128F}" srcOrd="0" destOrd="0" parTransId="{DE4ABB71-64E5-4742-BB72-879ED8D8436C}" sibTransId="{8190B1C2-D609-480D-9ED6-B75ADD069A53}"/>
    <dgm:cxn modelId="{F54DBE5E-9037-441D-814E-3C51C2363944}" type="presOf" srcId="{464E90CA-626A-41E9-9AE9-DC102E88A8D0}" destId="{A8586C08-D1AC-4EAE-A4DB-8BA98B85227F}" srcOrd="0" destOrd="0" presId="urn:microsoft.com/office/officeart/2016/7/layout/VerticalHollowActionList"/>
    <dgm:cxn modelId="{62FB3A43-0BFE-4E11-B24D-DCB4B8141D6F}" srcId="{A0D4AA46-225C-4F40-9C2F-0200E82108DF}" destId="{AEE09665-06D5-46A6-90FB-7B2E033AFA59}" srcOrd="0" destOrd="0" parTransId="{EFA28ED9-B548-4A5B-822C-24163DD1B3DA}" sibTransId="{E74F38E9-2D65-4746-8CBB-33012BCEA9FD}"/>
    <dgm:cxn modelId="{E2DF6447-0C57-4BEF-97F4-C5AFB9B40776}" type="presOf" srcId="{9A55A629-83C3-4610-B2F1-0F29093F5424}" destId="{970CCFF5-3F53-4F7F-ACB9-EDFA466BC601}" srcOrd="0" destOrd="0" presId="urn:microsoft.com/office/officeart/2016/7/layout/VerticalHollowActionList"/>
    <dgm:cxn modelId="{7C5C576B-3503-4C0F-8E82-5762F6F5C761}" srcId="{A0D4AA46-225C-4F40-9C2F-0200E82108DF}" destId="{464E90CA-626A-41E9-9AE9-DC102E88A8D0}" srcOrd="4" destOrd="0" parTransId="{2094A383-FD90-416B-8A4E-33D6548C97E7}" sibTransId="{BA81CB3E-C6D8-432F-B60C-90F9F34D3C82}"/>
    <dgm:cxn modelId="{283D334D-54A7-4FD8-BD47-48F5788ECC1C}" type="presOf" srcId="{041713D8-E490-480C-A4D2-D496AD873EEE}" destId="{F9D3964B-24FC-44A3-8D68-3D9FEE543B0D}" srcOrd="0" destOrd="0" presId="urn:microsoft.com/office/officeart/2016/7/layout/VerticalHollowActionList"/>
    <dgm:cxn modelId="{D78F1D6E-F1D4-4D0A-8AC0-7C942E87726F}" srcId="{464E90CA-626A-41E9-9AE9-DC102E88A8D0}" destId="{8558922C-B827-47DC-AA6A-DF0C334925A7}" srcOrd="0" destOrd="0" parTransId="{0BC683A0-D95B-415D-8AC0-36B7A9F6B4C6}" sibTransId="{03B08E95-F2FB-4096-AC1C-876B3B01B264}"/>
    <dgm:cxn modelId="{12CDF97C-DACE-42B9-BF22-CBAB605582C3}" type="presOf" srcId="{4B29FE6B-989E-413D-BCCE-8AC97313FA45}" destId="{3217AC79-3735-43EF-B5CB-D96ED1AC32AE}" srcOrd="0" destOrd="0" presId="urn:microsoft.com/office/officeart/2016/7/layout/VerticalHollowActionList"/>
    <dgm:cxn modelId="{C451B186-62F5-471A-B317-AB1D6E7F83A4}" srcId="{A0D4AA46-225C-4F40-9C2F-0200E82108DF}" destId="{5FAF0DDC-7E1D-4727-80A8-0686DFD90CA7}" srcOrd="3" destOrd="0" parTransId="{CD64FD18-9E28-4E68-8908-8D3B9783981E}" sibTransId="{1126E733-E654-43D2-B6DB-743C7F3229E8}"/>
    <dgm:cxn modelId="{85C2D887-786E-44FB-8480-1C74B78F9F28}" type="presOf" srcId="{9D4DC4AB-6FFD-47C4-8390-1C3CD133BD03}" destId="{47592295-890A-4CEB-9B3F-081936744FA1}" srcOrd="0" destOrd="0" presId="urn:microsoft.com/office/officeart/2016/7/layout/VerticalHollowActionList"/>
    <dgm:cxn modelId="{6526E099-C9D7-487A-8CF2-8915A5CBD3C5}" type="presOf" srcId="{4ED8A65F-B669-461F-B5E1-FA7D4C583F2B}" destId="{5F7916F8-1305-4FC8-BBCA-3F7C20B8B433}" srcOrd="0" destOrd="0" presId="urn:microsoft.com/office/officeart/2016/7/layout/VerticalHollowActionList"/>
    <dgm:cxn modelId="{4955DD9E-612B-454A-B1D5-94633207989D}" type="presOf" srcId="{8558922C-B827-47DC-AA6A-DF0C334925A7}" destId="{8EDDFBEE-C342-4FF4-AF9A-1623AC7D445C}" srcOrd="0" destOrd="0" presId="urn:microsoft.com/office/officeart/2016/7/layout/VerticalHollowActionList"/>
    <dgm:cxn modelId="{3C41FBAA-4D10-479F-A375-9192A4BC97F6}" srcId="{AEE09665-06D5-46A6-90FB-7B2E033AFA59}" destId="{041713D8-E490-480C-A4D2-D496AD873EEE}" srcOrd="0" destOrd="0" parTransId="{FC9710F4-0825-40A3-A2FE-DBF71EE445BD}" sibTransId="{56306BB6-36B4-43DF-8279-67B61ED63F43}"/>
    <dgm:cxn modelId="{6CCFAABA-F49C-4047-BF9A-67B9664E7D3C}" type="presOf" srcId="{A0D4AA46-225C-4F40-9C2F-0200E82108DF}" destId="{38CCC884-31E3-4664-8E1A-E6025AAC68AF}" srcOrd="0" destOrd="0" presId="urn:microsoft.com/office/officeart/2016/7/layout/VerticalHollowActionList"/>
    <dgm:cxn modelId="{EB9114DA-9CBB-4F8D-8C82-FC5E7565810D}" type="presOf" srcId="{5FAF0DDC-7E1D-4727-80A8-0686DFD90CA7}" destId="{3A52E003-2E83-4209-9C8F-FA3BD2ED5C57}" srcOrd="0" destOrd="0" presId="urn:microsoft.com/office/officeart/2016/7/layout/VerticalHollowActionList"/>
    <dgm:cxn modelId="{00FD6FDF-3D0F-4FDA-B071-DC1C7E7BED99}" srcId="{9D4DC4AB-6FFD-47C4-8390-1C3CD133BD03}" destId="{9A55A629-83C3-4610-B2F1-0F29093F5424}" srcOrd="0" destOrd="0" parTransId="{995308A1-C359-44F1-8DDA-A8D1F7FDB65F}" sibTransId="{202F783E-D1C3-4D1D-91B9-DDDFE2BA63D5}"/>
    <dgm:cxn modelId="{3FFF16F3-6E6B-45B8-9F65-69DC44DB4D37}" srcId="{A0D4AA46-225C-4F40-9C2F-0200E82108DF}" destId="{9D4DC4AB-6FFD-47C4-8390-1C3CD133BD03}" srcOrd="2" destOrd="0" parTransId="{D3984E44-616D-4CF4-B385-54E443853848}" sibTransId="{79F9D716-5A9C-403F-95A3-318573559B30}"/>
    <dgm:cxn modelId="{09160C51-0855-4239-8FF3-7391FC26F399}" type="presParOf" srcId="{38CCC884-31E3-4664-8E1A-E6025AAC68AF}" destId="{03D88F5B-55D2-48E5-A669-54FB125807B1}" srcOrd="0" destOrd="0" presId="urn:microsoft.com/office/officeart/2016/7/layout/VerticalHollowActionList"/>
    <dgm:cxn modelId="{E6E7B91F-7C8C-40C1-BF34-C064288DEFED}" type="presParOf" srcId="{03D88F5B-55D2-48E5-A669-54FB125807B1}" destId="{50E86A60-06EB-47BB-BF38-2B509DF5DE6B}" srcOrd="0" destOrd="0" presId="urn:microsoft.com/office/officeart/2016/7/layout/VerticalHollowActionList"/>
    <dgm:cxn modelId="{26CD3090-5EAE-4712-B115-1696068C73A9}" type="presParOf" srcId="{03D88F5B-55D2-48E5-A669-54FB125807B1}" destId="{F9D3964B-24FC-44A3-8D68-3D9FEE543B0D}" srcOrd="1" destOrd="0" presId="urn:microsoft.com/office/officeart/2016/7/layout/VerticalHollowActionList"/>
    <dgm:cxn modelId="{9AF2E3B6-E056-42E2-B2C4-2AF85237A020}" type="presParOf" srcId="{38CCC884-31E3-4664-8E1A-E6025AAC68AF}" destId="{8D71C30D-490A-4C03-8592-69DE17656C4D}" srcOrd="1" destOrd="0" presId="urn:microsoft.com/office/officeart/2016/7/layout/VerticalHollowActionList"/>
    <dgm:cxn modelId="{B9F4B733-D0D2-46E4-A0AC-1073C0B1EAA0}" type="presParOf" srcId="{38CCC884-31E3-4664-8E1A-E6025AAC68AF}" destId="{0DB02C8E-0912-4397-9870-09F05A6D44C2}" srcOrd="2" destOrd="0" presId="urn:microsoft.com/office/officeart/2016/7/layout/VerticalHollowActionList"/>
    <dgm:cxn modelId="{61EB5BD0-4DA2-4AE1-90B2-5E15EF59FB06}" type="presParOf" srcId="{0DB02C8E-0912-4397-9870-09F05A6D44C2}" destId="{3217AC79-3735-43EF-B5CB-D96ED1AC32AE}" srcOrd="0" destOrd="0" presId="urn:microsoft.com/office/officeart/2016/7/layout/VerticalHollowActionList"/>
    <dgm:cxn modelId="{7CEA9E58-B158-4114-9570-403B9D7682FE}" type="presParOf" srcId="{0DB02C8E-0912-4397-9870-09F05A6D44C2}" destId="{5F7916F8-1305-4FC8-BBCA-3F7C20B8B433}" srcOrd="1" destOrd="0" presId="urn:microsoft.com/office/officeart/2016/7/layout/VerticalHollowActionList"/>
    <dgm:cxn modelId="{87FD2976-88BC-4462-8790-F7A076235682}" type="presParOf" srcId="{38CCC884-31E3-4664-8E1A-E6025AAC68AF}" destId="{6D51E677-E993-4485-AA21-58F1C5921848}" srcOrd="3" destOrd="0" presId="urn:microsoft.com/office/officeart/2016/7/layout/VerticalHollowActionList"/>
    <dgm:cxn modelId="{689CB53B-6540-4FB5-A8B3-C72EE4FEB45E}" type="presParOf" srcId="{38CCC884-31E3-4664-8E1A-E6025AAC68AF}" destId="{7ABF1B7E-7F81-49EC-A1E1-0E30C6F3B95C}" srcOrd="4" destOrd="0" presId="urn:microsoft.com/office/officeart/2016/7/layout/VerticalHollowActionList"/>
    <dgm:cxn modelId="{F3CF7534-48B3-4BE9-BFAE-C0D6DE038B50}" type="presParOf" srcId="{7ABF1B7E-7F81-49EC-A1E1-0E30C6F3B95C}" destId="{47592295-890A-4CEB-9B3F-081936744FA1}" srcOrd="0" destOrd="0" presId="urn:microsoft.com/office/officeart/2016/7/layout/VerticalHollowActionList"/>
    <dgm:cxn modelId="{53593DA0-3472-404F-A02A-DCCD3EE8D576}" type="presParOf" srcId="{7ABF1B7E-7F81-49EC-A1E1-0E30C6F3B95C}" destId="{970CCFF5-3F53-4F7F-ACB9-EDFA466BC601}" srcOrd="1" destOrd="0" presId="urn:microsoft.com/office/officeart/2016/7/layout/VerticalHollowActionList"/>
    <dgm:cxn modelId="{C443B051-6A1A-46FB-B85E-6BAB9EB540B3}" type="presParOf" srcId="{38CCC884-31E3-4664-8E1A-E6025AAC68AF}" destId="{6337F9BF-C306-4017-ADAD-3D27AF651173}" srcOrd="5" destOrd="0" presId="urn:microsoft.com/office/officeart/2016/7/layout/VerticalHollowActionList"/>
    <dgm:cxn modelId="{DA2207CA-99AB-4378-B7FB-29449E8FB2F6}" type="presParOf" srcId="{38CCC884-31E3-4664-8E1A-E6025AAC68AF}" destId="{1F434A16-7E93-4681-B6FC-B06D32EC8CB8}" srcOrd="6" destOrd="0" presId="urn:microsoft.com/office/officeart/2016/7/layout/VerticalHollowActionList"/>
    <dgm:cxn modelId="{150462C1-1D3B-408E-B426-A6AA065BBF7A}" type="presParOf" srcId="{1F434A16-7E93-4681-B6FC-B06D32EC8CB8}" destId="{3A52E003-2E83-4209-9C8F-FA3BD2ED5C57}" srcOrd="0" destOrd="0" presId="urn:microsoft.com/office/officeart/2016/7/layout/VerticalHollowActionList"/>
    <dgm:cxn modelId="{D5FBEDB0-83C9-4C5C-998E-47CA023E6F2D}" type="presParOf" srcId="{1F434A16-7E93-4681-B6FC-B06D32EC8CB8}" destId="{7DF097C2-3A00-4821-B512-CB5664C03D24}" srcOrd="1" destOrd="0" presId="urn:microsoft.com/office/officeart/2016/7/layout/VerticalHollowActionList"/>
    <dgm:cxn modelId="{9B376B73-F55A-4FAD-ACD2-39D00CAA2FF0}" type="presParOf" srcId="{38CCC884-31E3-4664-8E1A-E6025AAC68AF}" destId="{EBAB9C1E-9567-49C8-8579-72A44AC8B9C4}" srcOrd="7" destOrd="0" presId="urn:microsoft.com/office/officeart/2016/7/layout/VerticalHollowActionList"/>
    <dgm:cxn modelId="{57AFCFB4-A2B4-4DA8-A349-22A2FE66E576}" type="presParOf" srcId="{38CCC884-31E3-4664-8E1A-E6025AAC68AF}" destId="{25567296-9496-422C-BA96-456A17F7BAFB}" srcOrd="8" destOrd="0" presId="urn:microsoft.com/office/officeart/2016/7/layout/VerticalHollowActionList"/>
    <dgm:cxn modelId="{D0B7BF61-2901-459A-929C-3C8FA8CEDDCD}" type="presParOf" srcId="{25567296-9496-422C-BA96-456A17F7BAFB}" destId="{A8586C08-D1AC-4EAE-A4DB-8BA98B85227F}" srcOrd="0" destOrd="0" presId="urn:microsoft.com/office/officeart/2016/7/layout/VerticalHollowActionList"/>
    <dgm:cxn modelId="{CB715B58-55A6-4EC8-B04B-2F82E1DF7FEF}" type="presParOf" srcId="{25567296-9496-422C-BA96-456A17F7BAFB}" destId="{8EDDFBEE-C342-4FF4-AF9A-1623AC7D445C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2E9BE8-700A-4D4A-8A69-0C0C4226F02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4F73AC-8588-43F7-A49A-4D649B4BDB7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Compile and run both frameworks in parallel</a:t>
          </a:r>
        </a:p>
      </dgm:t>
    </dgm:pt>
    <dgm:pt modelId="{CC414B20-30AD-4433-BE4E-AD769F60116A}" type="parTrans" cxnId="{62A54F99-C1F4-45BB-AC73-32FFDF4044E1}">
      <dgm:prSet/>
      <dgm:spPr/>
      <dgm:t>
        <a:bodyPr/>
        <a:lstStyle/>
        <a:p>
          <a:endParaRPr lang="en-US"/>
        </a:p>
      </dgm:t>
    </dgm:pt>
    <dgm:pt modelId="{D24F2C2C-AC73-4AB5-AE6E-F901CA3747ED}" type="sibTrans" cxnId="{62A54F99-C1F4-45BB-AC73-32FFDF4044E1}">
      <dgm:prSet/>
      <dgm:spPr/>
      <dgm:t>
        <a:bodyPr/>
        <a:lstStyle/>
        <a:p>
          <a:endParaRPr lang="en-US"/>
        </a:p>
      </dgm:t>
    </dgm:pt>
    <dgm:pt modelId="{FE92E578-2E22-42FC-9741-737B3A0FB2B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Make it simulator independent</a:t>
          </a:r>
        </a:p>
      </dgm:t>
    </dgm:pt>
    <dgm:pt modelId="{7AC3A655-3D6F-4A7F-BF82-7A412B4D4B84}" type="parTrans" cxnId="{F642BF47-56A2-4F2F-A359-87CCBA17ADDB}">
      <dgm:prSet/>
      <dgm:spPr/>
      <dgm:t>
        <a:bodyPr/>
        <a:lstStyle/>
        <a:p>
          <a:endParaRPr lang="en-US"/>
        </a:p>
      </dgm:t>
    </dgm:pt>
    <dgm:pt modelId="{B411DB59-E006-4197-8EBF-B2A4B76CA82C}" type="sibTrans" cxnId="{F642BF47-56A2-4F2F-A359-87CCBA17ADDB}">
      <dgm:prSet/>
      <dgm:spPr/>
      <dgm:t>
        <a:bodyPr/>
        <a:lstStyle/>
        <a:p>
          <a:endParaRPr lang="en-US"/>
        </a:p>
      </dgm:t>
    </dgm:pt>
    <dgm:pt modelId="{BCB7CD7F-0FF2-463C-BC80-85E92263107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Allow multiple testcases in a single test bench file</a:t>
          </a:r>
        </a:p>
      </dgm:t>
    </dgm:pt>
    <dgm:pt modelId="{2269A9DD-E45E-4C96-B71A-825F268D5C68}" type="parTrans" cxnId="{6A7433EB-C862-446C-B620-F041745BAD09}">
      <dgm:prSet/>
      <dgm:spPr/>
      <dgm:t>
        <a:bodyPr/>
        <a:lstStyle/>
        <a:p>
          <a:endParaRPr lang="en-US"/>
        </a:p>
      </dgm:t>
    </dgm:pt>
    <dgm:pt modelId="{CC032DF8-D1AE-4737-8174-4C8B95D6C2FD}" type="sibTrans" cxnId="{6A7433EB-C862-446C-B620-F041745BAD09}">
      <dgm:prSet/>
      <dgm:spPr/>
      <dgm:t>
        <a:bodyPr/>
        <a:lstStyle/>
        <a:p>
          <a:endParaRPr lang="en-US"/>
        </a:p>
      </dgm:t>
    </dgm:pt>
    <dgm:pt modelId="{A726D1BF-E9CB-4C06-B63E-65A77AC67CA1}" type="pres">
      <dgm:prSet presAssocID="{DC2E9BE8-700A-4D4A-8A69-0C0C4226F02C}" presName="root" presStyleCnt="0">
        <dgm:presLayoutVars>
          <dgm:dir/>
          <dgm:resizeHandles val="exact"/>
        </dgm:presLayoutVars>
      </dgm:prSet>
      <dgm:spPr/>
    </dgm:pt>
    <dgm:pt modelId="{CBF39502-13A1-4863-92C7-B0A215ADBFF0}" type="pres">
      <dgm:prSet presAssocID="{9B4F73AC-8588-43F7-A49A-4D649B4BDB7D}" presName="compNode" presStyleCnt="0"/>
      <dgm:spPr/>
    </dgm:pt>
    <dgm:pt modelId="{85598AAE-B4B1-49E3-A7B5-D606F12E3266}" type="pres">
      <dgm:prSet presAssocID="{9B4F73AC-8588-43F7-A49A-4D649B4BDB7D}" presName="bgRect" presStyleLbl="bgShp" presStyleIdx="0" presStyleCnt="3"/>
      <dgm:spPr/>
    </dgm:pt>
    <dgm:pt modelId="{8C9F5D3E-147D-4B31-8DF6-439B0606455B}" type="pres">
      <dgm:prSet presAssocID="{9B4F73AC-8588-43F7-A49A-4D649B4BDB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ahnräder"/>
        </a:ext>
      </dgm:extLst>
    </dgm:pt>
    <dgm:pt modelId="{E117474E-B73B-471F-BE8A-65BA25CE5FF0}" type="pres">
      <dgm:prSet presAssocID="{9B4F73AC-8588-43F7-A49A-4D649B4BDB7D}" presName="spaceRect" presStyleCnt="0"/>
      <dgm:spPr/>
    </dgm:pt>
    <dgm:pt modelId="{EE299000-2815-4B77-AA0F-3FFB7E174390}" type="pres">
      <dgm:prSet presAssocID="{9B4F73AC-8588-43F7-A49A-4D649B4BDB7D}" presName="parTx" presStyleLbl="revTx" presStyleIdx="0" presStyleCnt="3">
        <dgm:presLayoutVars>
          <dgm:chMax val="0"/>
          <dgm:chPref val="0"/>
        </dgm:presLayoutVars>
      </dgm:prSet>
      <dgm:spPr/>
    </dgm:pt>
    <dgm:pt modelId="{9312A3E6-8951-41EC-9063-C32C77A0921C}" type="pres">
      <dgm:prSet presAssocID="{D24F2C2C-AC73-4AB5-AE6E-F901CA3747ED}" presName="sibTrans" presStyleCnt="0"/>
      <dgm:spPr/>
    </dgm:pt>
    <dgm:pt modelId="{063A568B-B074-4E57-824B-52186339F75B}" type="pres">
      <dgm:prSet presAssocID="{FE92E578-2E22-42FC-9741-737B3A0FB2BE}" presName="compNode" presStyleCnt="0"/>
      <dgm:spPr/>
    </dgm:pt>
    <dgm:pt modelId="{6923B8E7-1E98-46DC-BC12-913B511E0905}" type="pres">
      <dgm:prSet presAssocID="{FE92E578-2E22-42FC-9741-737B3A0FB2BE}" presName="bgRect" presStyleLbl="bgShp" presStyleIdx="1" presStyleCnt="3"/>
      <dgm:spPr/>
    </dgm:pt>
    <dgm:pt modelId="{74EBEE90-C2D0-42CD-B5F9-EEBA4603B004}" type="pres">
      <dgm:prSet presAssocID="{FE92E578-2E22-42FC-9741-737B3A0FB2BE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neiden mit einfarbiger Füllung"/>
        </a:ext>
      </dgm:extLst>
    </dgm:pt>
    <dgm:pt modelId="{28D71468-0BF5-4E44-ADE1-C4FFF5C6134D}" type="pres">
      <dgm:prSet presAssocID="{FE92E578-2E22-42FC-9741-737B3A0FB2BE}" presName="spaceRect" presStyleCnt="0"/>
      <dgm:spPr/>
    </dgm:pt>
    <dgm:pt modelId="{F8181FF3-D535-4B44-9D7E-335F3FE11E28}" type="pres">
      <dgm:prSet presAssocID="{FE92E578-2E22-42FC-9741-737B3A0FB2BE}" presName="parTx" presStyleLbl="revTx" presStyleIdx="1" presStyleCnt="3">
        <dgm:presLayoutVars>
          <dgm:chMax val="0"/>
          <dgm:chPref val="0"/>
        </dgm:presLayoutVars>
      </dgm:prSet>
      <dgm:spPr/>
    </dgm:pt>
    <dgm:pt modelId="{BD06AFB5-BC68-4A17-8BD5-CEBDB3228702}" type="pres">
      <dgm:prSet presAssocID="{B411DB59-E006-4197-8EBF-B2A4B76CA82C}" presName="sibTrans" presStyleCnt="0"/>
      <dgm:spPr/>
    </dgm:pt>
    <dgm:pt modelId="{8C0F1C65-674D-44B4-9F7F-CE49B41B7246}" type="pres">
      <dgm:prSet presAssocID="{BCB7CD7F-0FF2-463C-BC80-85E92263107B}" presName="compNode" presStyleCnt="0"/>
      <dgm:spPr/>
    </dgm:pt>
    <dgm:pt modelId="{C99B57C4-710C-4317-A4BA-5A36A9A282C4}" type="pres">
      <dgm:prSet presAssocID="{BCB7CD7F-0FF2-463C-BC80-85E92263107B}" presName="bgRect" presStyleLbl="bgShp" presStyleIdx="2" presStyleCnt="3"/>
      <dgm:spPr/>
    </dgm:pt>
    <dgm:pt modelId="{7D711C72-80D0-4238-898F-C6BCF0F779FF}" type="pres">
      <dgm:prSet presAssocID="{BCB7CD7F-0FF2-463C-BC80-85E92263107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 folgen mit einfarbiger Füllung"/>
        </a:ext>
      </dgm:extLst>
    </dgm:pt>
    <dgm:pt modelId="{D90AA73C-88B1-416C-AFB6-E06E2F0F0A9D}" type="pres">
      <dgm:prSet presAssocID="{BCB7CD7F-0FF2-463C-BC80-85E92263107B}" presName="spaceRect" presStyleCnt="0"/>
      <dgm:spPr/>
    </dgm:pt>
    <dgm:pt modelId="{4A45AA7C-0C50-40E5-B36B-1D50274000E4}" type="pres">
      <dgm:prSet presAssocID="{BCB7CD7F-0FF2-463C-BC80-85E92263107B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642BF47-56A2-4F2F-A359-87CCBA17ADDB}" srcId="{DC2E9BE8-700A-4D4A-8A69-0C0C4226F02C}" destId="{FE92E578-2E22-42FC-9741-737B3A0FB2BE}" srcOrd="1" destOrd="0" parTransId="{7AC3A655-3D6F-4A7F-BF82-7A412B4D4B84}" sibTransId="{B411DB59-E006-4197-8EBF-B2A4B76CA82C}"/>
    <dgm:cxn modelId="{E203DB52-3FAB-4CAA-B690-57538A624C44}" type="presOf" srcId="{FE92E578-2E22-42FC-9741-737B3A0FB2BE}" destId="{F8181FF3-D535-4B44-9D7E-335F3FE11E28}" srcOrd="0" destOrd="0" presId="urn:microsoft.com/office/officeart/2018/2/layout/IconVerticalSolidList"/>
    <dgm:cxn modelId="{62A54F99-C1F4-45BB-AC73-32FFDF4044E1}" srcId="{DC2E9BE8-700A-4D4A-8A69-0C0C4226F02C}" destId="{9B4F73AC-8588-43F7-A49A-4D649B4BDB7D}" srcOrd="0" destOrd="0" parTransId="{CC414B20-30AD-4433-BE4E-AD769F60116A}" sibTransId="{D24F2C2C-AC73-4AB5-AE6E-F901CA3747ED}"/>
    <dgm:cxn modelId="{44017FBB-B309-4113-B181-35A27BC774B3}" type="presOf" srcId="{DC2E9BE8-700A-4D4A-8A69-0C0C4226F02C}" destId="{A726D1BF-E9CB-4C06-B63E-65A77AC67CA1}" srcOrd="0" destOrd="0" presId="urn:microsoft.com/office/officeart/2018/2/layout/IconVerticalSolidList"/>
    <dgm:cxn modelId="{0FFE2FC3-5FF9-44CA-8A8F-A6BA6161D6B0}" type="presOf" srcId="{9B4F73AC-8588-43F7-A49A-4D649B4BDB7D}" destId="{EE299000-2815-4B77-AA0F-3FFB7E174390}" srcOrd="0" destOrd="0" presId="urn:microsoft.com/office/officeart/2018/2/layout/IconVerticalSolidList"/>
    <dgm:cxn modelId="{4A6842DF-9062-47BD-862E-A08267CA64C7}" type="presOf" srcId="{BCB7CD7F-0FF2-463C-BC80-85E92263107B}" destId="{4A45AA7C-0C50-40E5-B36B-1D50274000E4}" srcOrd="0" destOrd="0" presId="urn:microsoft.com/office/officeart/2018/2/layout/IconVerticalSolidList"/>
    <dgm:cxn modelId="{6A7433EB-C862-446C-B620-F041745BAD09}" srcId="{DC2E9BE8-700A-4D4A-8A69-0C0C4226F02C}" destId="{BCB7CD7F-0FF2-463C-BC80-85E92263107B}" srcOrd="2" destOrd="0" parTransId="{2269A9DD-E45E-4C96-B71A-825F268D5C68}" sibTransId="{CC032DF8-D1AE-4737-8174-4C8B95D6C2FD}"/>
    <dgm:cxn modelId="{61108D17-2A46-4CB7-9D74-136006B2A2F1}" type="presParOf" srcId="{A726D1BF-E9CB-4C06-B63E-65A77AC67CA1}" destId="{CBF39502-13A1-4863-92C7-B0A215ADBFF0}" srcOrd="0" destOrd="0" presId="urn:microsoft.com/office/officeart/2018/2/layout/IconVerticalSolidList"/>
    <dgm:cxn modelId="{65A7A9F9-54E9-4450-8EBC-CAB2A0BB1227}" type="presParOf" srcId="{CBF39502-13A1-4863-92C7-B0A215ADBFF0}" destId="{85598AAE-B4B1-49E3-A7B5-D606F12E3266}" srcOrd="0" destOrd="0" presId="urn:microsoft.com/office/officeart/2018/2/layout/IconVerticalSolidList"/>
    <dgm:cxn modelId="{1185404B-30B4-491D-B12E-6607225A1016}" type="presParOf" srcId="{CBF39502-13A1-4863-92C7-B0A215ADBFF0}" destId="{8C9F5D3E-147D-4B31-8DF6-439B0606455B}" srcOrd="1" destOrd="0" presId="urn:microsoft.com/office/officeart/2018/2/layout/IconVerticalSolidList"/>
    <dgm:cxn modelId="{7C510027-16AF-43E2-8104-11631F714F39}" type="presParOf" srcId="{CBF39502-13A1-4863-92C7-B0A215ADBFF0}" destId="{E117474E-B73B-471F-BE8A-65BA25CE5FF0}" srcOrd="2" destOrd="0" presId="urn:microsoft.com/office/officeart/2018/2/layout/IconVerticalSolidList"/>
    <dgm:cxn modelId="{7A3A97E2-CE49-4819-86BD-6DA54014C4A8}" type="presParOf" srcId="{CBF39502-13A1-4863-92C7-B0A215ADBFF0}" destId="{EE299000-2815-4B77-AA0F-3FFB7E174390}" srcOrd="3" destOrd="0" presId="urn:microsoft.com/office/officeart/2018/2/layout/IconVerticalSolidList"/>
    <dgm:cxn modelId="{19B6669A-749E-44AC-BB94-7C050A22274B}" type="presParOf" srcId="{A726D1BF-E9CB-4C06-B63E-65A77AC67CA1}" destId="{9312A3E6-8951-41EC-9063-C32C77A0921C}" srcOrd="1" destOrd="0" presId="urn:microsoft.com/office/officeart/2018/2/layout/IconVerticalSolidList"/>
    <dgm:cxn modelId="{6C44EAA6-2634-4DEE-83F4-EF41AB954096}" type="presParOf" srcId="{A726D1BF-E9CB-4C06-B63E-65A77AC67CA1}" destId="{063A568B-B074-4E57-824B-52186339F75B}" srcOrd="2" destOrd="0" presId="urn:microsoft.com/office/officeart/2018/2/layout/IconVerticalSolidList"/>
    <dgm:cxn modelId="{96A83BA6-5CF5-46A8-960F-8AD473647114}" type="presParOf" srcId="{063A568B-B074-4E57-824B-52186339F75B}" destId="{6923B8E7-1E98-46DC-BC12-913B511E0905}" srcOrd="0" destOrd="0" presId="urn:microsoft.com/office/officeart/2018/2/layout/IconVerticalSolidList"/>
    <dgm:cxn modelId="{A596DF72-8850-4E60-80D7-B7AD9F87B657}" type="presParOf" srcId="{063A568B-B074-4E57-824B-52186339F75B}" destId="{74EBEE90-C2D0-42CD-B5F9-EEBA4603B004}" srcOrd="1" destOrd="0" presId="urn:microsoft.com/office/officeart/2018/2/layout/IconVerticalSolidList"/>
    <dgm:cxn modelId="{E4C295DF-9CCC-4AE3-A74B-3C13DAECD56C}" type="presParOf" srcId="{063A568B-B074-4E57-824B-52186339F75B}" destId="{28D71468-0BF5-4E44-ADE1-C4FFF5C6134D}" srcOrd="2" destOrd="0" presId="urn:microsoft.com/office/officeart/2018/2/layout/IconVerticalSolidList"/>
    <dgm:cxn modelId="{C5C8E677-C66C-43A1-B012-BE127FBC139C}" type="presParOf" srcId="{063A568B-B074-4E57-824B-52186339F75B}" destId="{F8181FF3-D535-4B44-9D7E-335F3FE11E28}" srcOrd="3" destOrd="0" presId="urn:microsoft.com/office/officeart/2018/2/layout/IconVerticalSolidList"/>
    <dgm:cxn modelId="{84DA4759-44DB-4353-AEB5-51A104E944E8}" type="presParOf" srcId="{A726D1BF-E9CB-4C06-B63E-65A77AC67CA1}" destId="{BD06AFB5-BC68-4A17-8BD5-CEBDB3228702}" srcOrd="3" destOrd="0" presId="urn:microsoft.com/office/officeart/2018/2/layout/IconVerticalSolidList"/>
    <dgm:cxn modelId="{E8383399-3691-43D2-B4E7-0CD36A52AA55}" type="presParOf" srcId="{A726D1BF-E9CB-4C06-B63E-65A77AC67CA1}" destId="{8C0F1C65-674D-44B4-9F7F-CE49B41B7246}" srcOrd="4" destOrd="0" presId="urn:microsoft.com/office/officeart/2018/2/layout/IconVerticalSolidList"/>
    <dgm:cxn modelId="{743E2A8D-DE39-430E-8349-D4333496CD9B}" type="presParOf" srcId="{8C0F1C65-674D-44B4-9F7F-CE49B41B7246}" destId="{C99B57C4-710C-4317-A4BA-5A36A9A282C4}" srcOrd="0" destOrd="0" presId="urn:microsoft.com/office/officeart/2018/2/layout/IconVerticalSolidList"/>
    <dgm:cxn modelId="{510B8202-6CEE-480F-9490-BF20DAD7D067}" type="presParOf" srcId="{8C0F1C65-674D-44B4-9F7F-CE49B41B7246}" destId="{7D711C72-80D0-4238-898F-C6BCF0F779FF}" srcOrd="1" destOrd="0" presId="urn:microsoft.com/office/officeart/2018/2/layout/IconVerticalSolidList"/>
    <dgm:cxn modelId="{6187E018-AD3D-41F4-944E-5840E23E25AB}" type="presParOf" srcId="{8C0F1C65-674D-44B4-9F7F-CE49B41B7246}" destId="{D90AA73C-88B1-416C-AFB6-E06E2F0F0A9D}" srcOrd="2" destOrd="0" presId="urn:microsoft.com/office/officeart/2018/2/layout/IconVerticalSolidList"/>
    <dgm:cxn modelId="{AC623B53-BC78-4402-8136-65B0326FEE40}" type="presParOf" srcId="{8C0F1C65-674D-44B4-9F7F-CE49B41B7246}" destId="{4A45AA7C-0C50-40E5-B36B-1D50274000E4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2E9BE8-700A-4D4A-8A69-0C0C4226F02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CD232D-BF91-4CEA-BF61-FAC8C8514FB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Structured testbench</a:t>
          </a:r>
        </a:p>
      </dgm:t>
    </dgm:pt>
    <dgm:pt modelId="{18D1DD7B-0259-4FC7-98BB-D2899162E6FB}" type="parTrans" cxnId="{4F88A16C-3873-43F2-BAEE-C71F8270CFC2}">
      <dgm:prSet/>
      <dgm:spPr/>
      <dgm:t>
        <a:bodyPr/>
        <a:lstStyle/>
        <a:p>
          <a:endParaRPr lang="en-US"/>
        </a:p>
      </dgm:t>
    </dgm:pt>
    <dgm:pt modelId="{D9E06622-015F-4279-B2CD-6B2B223170A5}" type="sibTrans" cxnId="{4F88A16C-3873-43F2-BAEE-C71F8270CFC2}">
      <dgm:prSet/>
      <dgm:spPr/>
      <dgm:t>
        <a:bodyPr/>
        <a:lstStyle/>
        <a:p>
          <a:endParaRPr lang="en-US"/>
        </a:p>
      </dgm:t>
    </dgm:pt>
    <dgm:pt modelId="{D15A1ADF-9B3F-4E8C-960E-FD05C7E0A44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Well tested verification components</a:t>
          </a:r>
        </a:p>
      </dgm:t>
    </dgm:pt>
    <dgm:pt modelId="{4B58DF28-3765-45D6-986D-144D614483D4}" type="parTrans" cxnId="{5803F1DD-B379-485C-B8C7-FFE08F3AAFE3}">
      <dgm:prSet/>
      <dgm:spPr/>
      <dgm:t>
        <a:bodyPr/>
        <a:lstStyle/>
        <a:p>
          <a:endParaRPr lang="en-US"/>
        </a:p>
      </dgm:t>
    </dgm:pt>
    <dgm:pt modelId="{4288E09A-2702-4213-B845-33D8935FED48}" type="sibTrans" cxnId="{5803F1DD-B379-485C-B8C7-FFE08F3AAFE3}">
      <dgm:prSet/>
      <dgm:spPr/>
      <dgm:t>
        <a:bodyPr/>
        <a:lstStyle/>
        <a:p>
          <a:endParaRPr lang="en-US"/>
        </a:p>
      </dgm:t>
    </dgm:pt>
    <dgm:pt modelId="{ABC0B2FC-DA8A-41DC-8E19-16580DACB4E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CI/CD Integration</a:t>
          </a:r>
        </a:p>
      </dgm:t>
    </dgm:pt>
    <dgm:pt modelId="{2755EE3F-9048-4261-8157-3ACE303DE11F}" type="parTrans" cxnId="{E8B306D7-0F51-4D00-BA4D-F99B8330C929}">
      <dgm:prSet/>
      <dgm:spPr/>
      <dgm:t>
        <a:bodyPr/>
        <a:lstStyle/>
        <a:p>
          <a:endParaRPr lang="en-US"/>
        </a:p>
      </dgm:t>
    </dgm:pt>
    <dgm:pt modelId="{6766EB24-9413-44EC-B179-DEBEF5818C3C}" type="sibTrans" cxnId="{E8B306D7-0F51-4D00-BA4D-F99B8330C929}">
      <dgm:prSet/>
      <dgm:spPr/>
      <dgm:t>
        <a:bodyPr/>
        <a:lstStyle/>
        <a:p>
          <a:endParaRPr lang="en-US"/>
        </a:p>
      </dgm:t>
    </dgm:pt>
    <dgm:pt modelId="{4058EFCC-7CE9-454F-BD26-AE17433BB91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Simulator independent</a:t>
          </a:r>
        </a:p>
      </dgm:t>
    </dgm:pt>
    <dgm:pt modelId="{0EC68B04-906A-4889-A9FA-78116706BDE9}" type="parTrans" cxnId="{72C98DB5-F128-4989-B880-8E7041038EA8}">
      <dgm:prSet/>
      <dgm:spPr/>
      <dgm:t>
        <a:bodyPr/>
        <a:lstStyle/>
        <a:p>
          <a:endParaRPr lang="en-US"/>
        </a:p>
      </dgm:t>
    </dgm:pt>
    <dgm:pt modelId="{B9750F27-09A9-4CE5-B8F1-EC86B2319083}" type="sibTrans" cxnId="{72C98DB5-F128-4989-B880-8E7041038EA8}">
      <dgm:prSet/>
      <dgm:spPr/>
      <dgm:t>
        <a:bodyPr/>
        <a:lstStyle/>
        <a:p>
          <a:endParaRPr lang="en-US"/>
        </a:p>
      </dgm:t>
    </dgm:pt>
    <dgm:pt modelId="{91A34A37-12D9-4165-A818-7B3CEB57EF0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Parallel test execution</a:t>
          </a:r>
        </a:p>
      </dgm:t>
    </dgm:pt>
    <dgm:pt modelId="{4EBABE86-6DB3-4409-9E3E-8A22254ED5E5}" type="parTrans" cxnId="{F98FF1F7-B610-4610-9506-2558EF6CA222}">
      <dgm:prSet/>
      <dgm:spPr/>
      <dgm:t>
        <a:bodyPr/>
        <a:lstStyle/>
        <a:p>
          <a:endParaRPr lang="en-US"/>
        </a:p>
      </dgm:t>
    </dgm:pt>
    <dgm:pt modelId="{BB155ED0-FEB2-42E0-A9EB-ECBC5A09FEC8}" type="sibTrans" cxnId="{F98FF1F7-B610-4610-9506-2558EF6CA222}">
      <dgm:prSet/>
      <dgm:spPr/>
      <dgm:t>
        <a:bodyPr/>
        <a:lstStyle/>
        <a:p>
          <a:endParaRPr lang="en-US"/>
        </a:p>
      </dgm:t>
    </dgm:pt>
    <dgm:pt modelId="{A726D1BF-E9CB-4C06-B63E-65A77AC67CA1}" type="pres">
      <dgm:prSet presAssocID="{DC2E9BE8-700A-4D4A-8A69-0C0C4226F02C}" presName="root" presStyleCnt="0">
        <dgm:presLayoutVars>
          <dgm:dir/>
          <dgm:resizeHandles val="exact"/>
        </dgm:presLayoutVars>
      </dgm:prSet>
      <dgm:spPr/>
    </dgm:pt>
    <dgm:pt modelId="{B5607758-D516-4DFF-ACAF-1398122F5B14}" type="pres">
      <dgm:prSet presAssocID="{97CD232D-BF91-4CEA-BF61-FAC8C8514FB4}" presName="compNode" presStyleCnt="0"/>
      <dgm:spPr/>
    </dgm:pt>
    <dgm:pt modelId="{4BFA4CEC-0105-436A-ABD1-5B21F0DFBF2D}" type="pres">
      <dgm:prSet presAssocID="{97CD232D-BF91-4CEA-BF61-FAC8C8514FB4}" presName="bgRect" presStyleLbl="bgShp" presStyleIdx="0" presStyleCnt="5"/>
      <dgm:spPr/>
    </dgm:pt>
    <dgm:pt modelId="{C6982396-DE59-4F6A-B0B1-C7F096072377}" type="pres">
      <dgm:prSet presAssocID="{97CD232D-BF91-4CEA-BF61-FAC8C8514FB4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 folgen mit einfarbiger Füllung"/>
        </a:ext>
      </dgm:extLst>
    </dgm:pt>
    <dgm:pt modelId="{AD2F0C02-5779-49CD-B011-11057FE2F552}" type="pres">
      <dgm:prSet presAssocID="{97CD232D-BF91-4CEA-BF61-FAC8C8514FB4}" presName="spaceRect" presStyleCnt="0"/>
      <dgm:spPr/>
    </dgm:pt>
    <dgm:pt modelId="{5C0645A9-3E3B-4935-8766-3485C1CCD58E}" type="pres">
      <dgm:prSet presAssocID="{97CD232D-BF91-4CEA-BF61-FAC8C8514FB4}" presName="parTx" presStyleLbl="revTx" presStyleIdx="0" presStyleCnt="5">
        <dgm:presLayoutVars>
          <dgm:chMax val="0"/>
          <dgm:chPref val="0"/>
        </dgm:presLayoutVars>
      </dgm:prSet>
      <dgm:spPr/>
    </dgm:pt>
    <dgm:pt modelId="{6F8B4811-DF9F-4A6C-AC9B-D100575CCA24}" type="pres">
      <dgm:prSet presAssocID="{D9E06622-015F-4279-B2CD-6B2B223170A5}" presName="sibTrans" presStyleCnt="0"/>
      <dgm:spPr/>
    </dgm:pt>
    <dgm:pt modelId="{AEB4CB9F-0F3D-469C-B4D0-EEFE552677FC}" type="pres">
      <dgm:prSet presAssocID="{D15A1ADF-9B3F-4E8C-960E-FD05C7E0A441}" presName="compNode" presStyleCnt="0"/>
      <dgm:spPr/>
    </dgm:pt>
    <dgm:pt modelId="{AD8DEBB9-C750-4756-B903-3C329F22B5C5}" type="pres">
      <dgm:prSet presAssocID="{D15A1ADF-9B3F-4E8C-960E-FD05C7E0A441}" presName="bgRect" presStyleLbl="bgShp" presStyleIdx="1" presStyleCnt="5"/>
      <dgm:spPr/>
    </dgm:pt>
    <dgm:pt modelId="{E23D58D8-8EEE-46B9-AD93-615D49930680}" type="pres">
      <dgm:prSet presAssocID="{D15A1ADF-9B3F-4E8C-960E-FD05C7E0A441}" presName="iconRect" presStyleLbl="node1" presStyleIdx="1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 folgen mit einfarbiger Füllung"/>
        </a:ext>
      </dgm:extLst>
    </dgm:pt>
    <dgm:pt modelId="{F65F737B-6AB7-41A6-BAFA-89A0BD24FA8C}" type="pres">
      <dgm:prSet presAssocID="{D15A1ADF-9B3F-4E8C-960E-FD05C7E0A441}" presName="spaceRect" presStyleCnt="0"/>
      <dgm:spPr/>
    </dgm:pt>
    <dgm:pt modelId="{80573867-18A4-4658-9B0B-A151989C308A}" type="pres">
      <dgm:prSet presAssocID="{D15A1ADF-9B3F-4E8C-960E-FD05C7E0A441}" presName="parTx" presStyleLbl="revTx" presStyleIdx="1" presStyleCnt="5">
        <dgm:presLayoutVars>
          <dgm:chMax val="0"/>
          <dgm:chPref val="0"/>
        </dgm:presLayoutVars>
      </dgm:prSet>
      <dgm:spPr/>
    </dgm:pt>
    <dgm:pt modelId="{4F22615D-F483-46E7-9732-77CD5CDFE655}" type="pres">
      <dgm:prSet presAssocID="{4288E09A-2702-4213-B845-33D8935FED48}" presName="sibTrans" presStyleCnt="0"/>
      <dgm:spPr/>
    </dgm:pt>
    <dgm:pt modelId="{657F3A57-E3F3-4BCD-8F8A-D06D495EF787}" type="pres">
      <dgm:prSet presAssocID="{ABC0B2FC-DA8A-41DC-8E19-16580DACB4E0}" presName="compNode" presStyleCnt="0"/>
      <dgm:spPr/>
    </dgm:pt>
    <dgm:pt modelId="{0E554ECA-5C5E-4901-B086-FEC03C776A89}" type="pres">
      <dgm:prSet presAssocID="{ABC0B2FC-DA8A-41DC-8E19-16580DACB4E0}" presName="bgRect" presStyleLbl="bgShp" presStyleIdx="2" presStyleCnt="5"/>
      <dgm:spPr/>
    </dgm:pt>
    <dgm:pt modelId="{84B60A87-67F3-473B-8999-7753D459C504}" type="pres">
      <dgm:prSet presAssocID="{ABC0B2FC-DA8A-41DC-8E19-16580DACB4E0}" presName="iconRect" presStyleLbl="node1" presStyleIdx="2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 folgen mit einfarbiger Füllung"/>
        </a:ext>
      </dgm:extLst>
    </dgm:pt>
    <dgm:pt modelId="{D4D9E31B-3186-4CED-8EE6-94D0886638D1}" type="pres">
      <dgm:prSet presAssocID="{ABC0B2FC-DA8A-41DC-8E19-16580DACB4E0}" presName="spaceRect" presStyleCnt="0"/>
      <dgm:spPr/>
    </dgm:pt>
    <dgm:pt modelId="{F2688E39-A936-4C9C-B1DA-C55649B4D148}" type="pres">
      <dgm:prSet presAssocID="{ABC0B2FC-DA8A-41DC-8E19-16580DACB4E0}" presName="parTx" presStyleLbl="revTx" presStyleIdx="2" presStyleCnt="5">
        <dgm:presLayoutVars>
          <dgm:chMax val="0"/>
          <dgm:chPref val="0"/>
        </dgm:presLayoutVars>
      </dgm:prSet>
      <dgm:spPr/>
    </dgm:pt>
    <dgm:pt modelId="{CC3F8740-6B7A-4550-BFB2-E4135DA8B48B}" type="pres">
      <dgm:prSet presAssocID="{6766EB24-9413-44EC-B179-DEBEF5818C3C}" presName="sibTrans" presStyleCnt="0"/>
      <dgm:spPr/>
    </dgm:pt>
    <dgm:pt modelId="{77BF3EF2-E4B2-426F-A8AD-4F777EDBCFCE}" type="pres">
      <dgm:prSet presAssocID="{4058EFCC-7CE9-454F-BD26-AE17433BB91C}" presName="compNode" presStyleCnt="0"/>
      <dgm:spPr/>
    </dgm:pt>
    <dgm:pt modelId="{FB7BD9C1-1A97-4014-A6CA-F11BE0CD597D}" type="pres">
      <dgm:prSet presAssocID="{4058EFCC-7CE9-454F-BD26-AE17433BB91C}" presName="bgRect" presStyleLbl="bgShp" presStyleIdx="3" presStyleCnt="5"/>
      <dgm:spPr/>
    </dgm:pt>
    <dgm:pt modelId="{A9EA9B97-E5E9-4F18-AE40-2D7FBADF3A9B}" type="pres">
      <dgm:prSet presAssocID="{4058EFCC-7CE9-454F-BD26-AE17433BB91C}" presName="iconRect" presStyleLbl="node1" presStyleIdx="3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 folgen mit einfarbiger Füllung"/>
        </a:ext>
      </dgm:extLst>
    </dgm:pt>
    <dgm:pt modelId="{694F9D7C-7560-4DCF-9D32-7FB9F9E9E425}" type="pres">
      <dgm:prSet presAssocID="{4058EFCC-7CE9-454F-BD26-AE17433BB91C}" presName="spaceRect" presStyleCnt="0"/>
      <dgm:spPr/>
    </dgm:pt>
    <dgm:pt modelId="{C34C4F96-5FA8-46F8-8703-0FCCF2975A16}" type="pres">
      <dgm:prSet presAssocID="{4058EFCC-7CE9-454F-BD26-AE17433BB91C}" presName="parTx" presStyleLbl="revTx" presStyleIdx="3" presStyleCnt="5">
        <dgm:presLayoutVars>
          <dgm:chMax val="0"/>
          <dgm:chPref val="0"/>
        </dgm:presLayoutVars>
      </dgm:prSet>
      <dgm:spPr/>
    </dgm:pt>
    <dgm:pt modelId="{AF55687E-33C3-4DB2-B049-676E2ADAD4AF}" type="pres">
      <dgm:prSet presAssocID="{B9750F27-09A9-4CE5-B8F1-EC86B2319083}" presName="sibTrans" presStyleCnt="0"/>
      <dgm:spPr/>
    </dgm:pt>
    <dgm:pt modelId="{1E7CB1A4-82D4-4697-99AD-48C447CD5EEB}" type="pres">
      <dgm:prSet presAssocID="{91A34A37-12D9-4165-A818-7B3CEB57EF0B}" presName="compNode" presStyleCnt="0"/>
      <dgm:spPr/>
    </dgm:pt>
    <dgm:pt modelId="{57534270-6515-41EA-BBFD-278413684336}" type="pres">
      <dgm:prSet presAssocID="{91A34A37-12D9-4165-A818-7B3CEB57EF0B}" presName="bgRect" presStyleLbl="bgShp" presStyleIdx="4" presStyleCnt="5"/>
      <dgm:spPr/>
    </dgm:pt>
    <dgm:pt modelId="{EB6C76CC-0F89-40A9-BFAF-2EA4C7B4E02D}" type="pres">
      <dgm:prSet presAssocID="{91A34A37-12D9-4165-A818-7B3CEB57EF0B}" presName="iconRect" presStyleLbl="node1" presStyleIdx="4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arke folgen mit einfarbiger Füllung"/>
        </a:ext>
      </dgm:extLst>
    </dgm:pt>
    <dgm:pt modelId="{04C1B7EB-CD09-43AE-B5B3-F3FC367B2C9F}" type="pres">
      <dgm:prSet presAssocID="{91A34A37-12D9-4165-A818-7B3CEB57EF0B}" presName="spaceRect" presStyleCnt="0"/>
      <dgm:spPr/>
    </dgm:pt>
    <dgm:pt modelId="{46585418-87B7-4574-B5EF-32E4B1BA364E}" type="pres">
      <dgm:prSet presAssocID="{91A34A37-12D9-4165-A818-7B3CEB57EF0B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512AAA0F-66D4-4B87-8287-B185C5D54B02}" type="presOf" srcId="{91A34A37-12D9-4165-A818-7B3CEB57EF0B}" destId="{46585418-87B7-4574-B5EF-32E4B1BA364E}" srcOrd="0" destOrd="0" presId="urn:microsoft.com/office/officeart/2018/2/layout/IconVerticalSolidList"/>
    <dgm:cxn modelId="{933C2F46-8E14-4AB4-AE7B-FCCB128EB739}" type="presOf" srcId="{ABC0B2FC-DA8A-41DC-8E19-16580DACB4E0}" destId="{F2688E39-A936-4C9C-B1DA-C55649B4D148}" srcOrd="0" destOrd="0" presId="urn:microsoft.com/office/officeart/2018/2/layout/IconVerticalSolidList"/>
    <dgm:cxn modelId="{4F88A16C-3873-43F2-BAEE-C71F8270CFC2}" srcId="{DC2E9BE8-700A-4D4A-8A69-0C0C4226F02C}" destId="{97CD232D-BF91-4CEA-BF61-FAC8C8514FB4}" srcOrd="0" destOrd="0" parTransId="{18D1DD7B-0259-4FC7-98BB-D2899162E6FB}" sibTransId="{D9E06622-015F-4279-B2CD-6B2B223170A5}"/>
    <dgm:cxn modelId="{58173176-B231-4E6A-AA53-9CEC3CDF2993}" type="presOf" srcId="{4058EFCC-7CE9-454F-BD26-AE17433BB91C}" destId="{C34C4F96-5FA8-46F8-8703-0FCCF2975A16}" srcOrd="0" destOrd="0" presId="urn:microsoft.com/office/officeart/2018/2/layout/IconVerticalSolidList"/>
    <dgm:cxn modelId="{72C98DB5-F128-4989-B880-8E7041038EA8}" srcId="{DC2E9BE8-700A-4D4A-8A69-0C0C4226F02C}" destId="{4058EFCC-7CE9-454F-BD26-AE17433BB91C}" srcOrd="3" destOrd="0" parTransId="{0EC68B04-906A-4889-A9FA-78116706BDE9}" sibTransId="{B9750F27-09A9-4CE5-B8F1-EC86B2319083}"/>
    <dgm:cxn modelId="{CEA43BB7-4FCD-43E9-B1CA-1F4173592DB6}" type="presOf" srcId="{97CD232D-BF91-4CEA-BF61-FAC8C8514FB4}" destId="{5C0645A9-3E3B-4935-8766-3485C1CCD58E}" srcOrd="0" destOrd="0" presId="urn:microsoft.com/office/officeart/2018/2/layout/IconVerticalSolidList"/>
    <dgm:cxn modelId="{44017FBB-B309-4113-B181-35A27BC774B3}" type="presOf" srcId="{DC2E9BE8-700A-4D4A-8A69-0C0C4226F02C}" destId="{A726D1BF-E9CB-4C06-B63E-65A77AC67CA1}" srcOrd="0" destOrd="0" presId="urn:microsoft.com/office/officeart/2018/2/layout/IconVerticalSolidList"/>
    <dgm:cxn modelId="{E8B306D7-0F51-4D00-BA4D-F99B8330C929}" srcId="{DC2E9BE8-700A-4D4A-8A69-0C0C4226F02C}" destId="{ABC0B2FC-DA8A-41DC-8E19-16580DACB4E0}" srcOrd="2" destOrd="0" parTransId="{2755EE3F-9048-4261-8157-3ACE303DE11F}" sibTransId="{6766EB24-9413-44EC-B179-DEBEF5818C3C}"/>
    <dgm:cxn modelId="{5803F1DD-B379-485C-B8C7-FFE08F3AAFE3}" srcId="{DC2E9BE8-700A-4D4A-8A69-0C0C4226F02C}" destId="{D15A1ADF-9B3F-4E8C-960E-FD05C7E0A441}" srcOrd="1" destOrd="0" parTransId="{4B58DF28-3765-45D6-986D-144D614483D4}" sibTransId="{4288E09A-2702-4213-B845-33D8935FED48}"/>
    <dgm:cxn modelId="{715D31F4-2462-4DD6-81D4-FBDD586B3EC2}" type="presOf" srcId="{D15A1ADF-9B3F-4E8C-960E-FD05C7E0A441}" destId="{80573867-18A4-4658-9B0B-A151989C308A}" srcOrd="0" destOrd="0" presId="urn:microsoft.com/office/officeart/2018/2/layout/IconVerticalSolidList"/>
    <dgm:cxn modelId="{F98FF1F7-B610-4610-9506-2558EF6CA222}" srcId="{DC2E9BE8-700A-4D4A-8A69-0C0C4226F02C}" destId="{91A34A37-12D9-4165-A818-7B3CEB57EF0B}" srcOrd="4" destOrd="0" parTransId="{4EBABE86-6DB3-4409-9E3E-8A22254ED5E5}" sibTransId="{BB155ED0-FEB2-42E0-A9EB-ECBC5A09FEC8}"/>
    <dgm:cxn modelId="{07D39167-9558-4309-B0B5-65A3D459807D}" type="presParOf" srcId="{A726D1BF-E9CB-4C06-B63E-65A77AC67CA1}" destId="{B5607758-D516-4DFF-ACAF-1398122F5B14}" srcOrd="0" destOrd="0" presId="urn:microsoft.com/office/officeart/2018/2/layout/IconVerticalSolidList"/>
    <dgm:cxn modelId="{648469A1-CC3C-40BE-B8F6-536ACDE2F3F2}" type="presParOf" srcId="{B5607758-D516-4DFF-ACAF-1398122F5B14}" destId="{4BFA4CEC-0105-436A-ABD1-5B21F0DFBF2D}" srcOrd="0" destOrd="0" presId="urn:microsoft.com/office/officeart/2018/2/layout/IconVerticalSolidList"/>
    <dgm:cxn modelId="{DD127E78-1EA4-4B3E-84E6-637B0F8C1ABD}" type="presParOf" srcId="{B5607758-D516-4DFF-ACAF-1398122F5B14}" destId="{C6982396-DE59-4F6A-B0B1-C7F096072377}" srcOrd="1" destOrd="0" presId="urn:microsoft.com/office/officeart/2018/2/layout/IconVerticalSolidList"/>
    <dgm:cxn modelId="{33EC7AA1-E9E5-444B-8946-585B2E6705B9}" type="presParOf" srcId="{B5607758-D516-4DFF-ACAF-1398122F5B14}" destId="{AD2F0C02-5779-49CD-B011-11057FE2F552}" srcOrd="2" destOrd="0" presId="urn:microsoft.com/office/officeart/2018/2/layout/IconVerticalSolidList"/>
    <dgm:cxn modelId="{3D1DA6D6-AF63-4B1E-8CD6-1DB5C18CF204}" type="presParOf" srcId="{B5607758-D516-4DFF-ACAF-1398122F5B14}" destId="{5C0645A9-3E3B-4935-8766-3485C1CCD58E}" srcOrd="3" destOrd="0" presId="urn:microsoft.com/office/officeart/2018/2/layout/IconVerticalSolidList"/>
    <dgm:cxn modelId="{946F59F0-8285-4A37-98FF-142C08D045AE}" type="presParOf" srcId="{A726D1BF-E9CB-4C06-B63E-65A77AC67CA1}" destId="{6F8B4811-DF9F-4A6C-AC9B-D100575CCA24}" srcOrd="1" destOrd="0" presId="urn:microsoft.com/office/officeart/2018/2/layout/IconVerticalSolidList"/>
    <dgm:cxn modelId="{E284FFEB-F35C-4357-BDFA-79FFDDC18878}" type="presParOf" srcId="{A726D1BF-E9CB-4C06-B63E-65A77AC67CA1}" destId="{AEB4CB9F-0F3D-469C-B4D0-EEFE552677FC}" srcOrd="2" destOrd="0" presId="urn:microsoft.com/office/officeart/2018/2/layout/IconVerticalSolidList"/>
    <dgm:cxn modelId="{457E2AF2-D427-4E2E-A490-B640F2A3680A}" type="presParOf" srcId="{AEB4CB9F-0F3D-469C-B4D0-EEFE552677FC}" destId="{AD8DEBB9-C750-4756-B903-3C329F22B5C5}" srcOrd="0" destOrd="0" presId="urn:microsoft.com/office/officeart/2018/2/layout/IconVerticalSolidList"/>
    <dgm:cxn modelId="{B55A4197-8061-4E1A-872A-33DBFF9A8776}" type="presParOf" srcId="{AEB4CB9F-0F3D-469C-B4D0-EEFE552677FC}" destId="{E23D58D8-8EEE-46B9-AD93-615D49930680}" srcOrd="1" destOrd="0" presId="urn:microsoft.com/office/officeart/2018/2/layout/IconVerticalSolidList"/>
    <dgm:cxn modelId="{3B4D2BFC-2A4A-4E26-BDFC-AE324EC95145}" type="presParOf" srcId="{AEB4CB9F-0F3D-469C-B4D0-EEFE552677FC}" destId="{F65F737B-6AB7-41A6-BAFA-89A0BD24FA8C}" srcOrd="2" destOrd="0" presId="urn:microsoft.com/office/officeart/2018/2/layout/IconVerticalSolidList"/>
    <dgm:cxn modelId="{8636F884-CB24-4797-BEFC-67C90C4BC4BA}" type="presParOf" srcId="{AEB4CB9F-0F3D-469C-B4D0-EEFE552677FC}" destId="{80573867-18A4-4658-9B0B-A151989C308A}" srcOrd="3" destOrd="0" presId="urn:microsoft.com/office/officeart/2018/2/layout/IconVerticalSolidList"/>
    <dgm:cxn modelId="{DCCAB9E8-2065-4428-87F1-66F45023028C}" type="presParOf" srcId="{A726D1BF-E9CB-4C06-B63E-65A77AC67CA1}" destId="{4F22615D-F483-46E7-9732-77CD5CDFE655}" srcOrd="3" destOrd="0" presId="urn:microsoft.com/office/officeart/2018/2/layout/IconVerticalSolidList"/>
    <dgm:cxn modelId="{D36A62A0-A412-4170-990F-13A8FBBC3CC5}" type="presParOf" srcId="{A726D1BF-E9CB-4C06-B63E-65A77AC67CA1}" destId="{657F3A57-E3F3-4BCD-8F8A-D06D495EF787}" srcOrd="4" destOrd="0" presId="urn:microsoft.com/office/officeart/2018/2/layout/IconVerticalSolidList"/>
    <dgm:cxn modelId="{0C46A082-3714-42E5-BFB3-366599FACC58}" type="presParOf" srcId="{657F3A57-E3F3-4BCD-8F8A-D06D495EF787}" destId="{0E554ECA-5C5E-4901-B086-FEC03C776A89}" srcOrd="0" destOrd="0" presId="urn:microsoft.com/office/officeart/2018/2/layout/IconVerticalSolidList"/>
    <dgm:cxn modelId="{7A588033-3973-4540-9BBE-1F29B6B4ADB4}" type="presParOf" srcId="{657F3A57-E3F3-4BCD-8F8A-D06D495EF787}" destId="{84B60A87-67F3-473B-8999-7753D459C504}" srcOrd="1" destOrd="0" presId="urn:microsoft.com/office/officeart/2018/2/layout/IconVerticalSolidList"/>
    <dgm:cxn modelId="{61CBA6AE-F94D-418E-BD96-7D5233BA42F4}" type="presParOf" srcId="{657F3A57-E3F3-4BCD-8F8A-D06D495EF787}" destId="{D4D9E31B-3186-4CED-8EE6-94D0886638D1}" srcOrd="2" destOrd="0" presId="urn:microsoft.com/office/officeart/2018/2/layout/IconVerticalSolidList"/>
    <dgm:cxn modelId="{B755FC97-2548-48FC-9C77-2E2B2BF32915}" type="presParOf" srcId="{657F3A57-E3F3-4BCD-8F8A-D06D495EF787}" destId="{F2688E39-A936-4C9C-B1DA-C55649B4D148}" srcOrd="3" destOrd="0" presId="urn:microsoft.com/office/officeart/2018/2/layout/IconVerticalSolidList"/>
    <dgm:cxn modelId="{39D6F2E2-7F18-4BFC-B481-CE172A6D7730}" type="presParOf" srcId="{A726D1BF-E9CB-4C06-B63E-65A77AC67CA1}" destId="{CC3F8740-6B7A-4550-BFB2-E4135DA8B48B}" srcOrd="5" destOrd="0" presId="urn:microsoft.com/office/officeart/2018/2/layout/IconVerticalSolidList"/>
    <dgm:cxn modelId="{E307D5EB-2B65-4A46-B609-E114C566E4ED}" type="presParOf" srcId="{A726D1BF-E9CB-4C06-B63E-65A77AC67CA1}" destId="{77BF3EF2-E4B2-426F-A8AD-4F777EDBCFCE}" srcOrd="6" destOrd="0" presId="urn:microsoft.com/office/officeart/2018/2/layout/IconVerticalSolidList"/>
    <dgm:cxn modelId="{4799BB68-6A28-4D49-BE6E-628A66A7C6C2}" type="presParOf" srcId="{77BF3EF2-E4B2-426F-A8AD-4F777EDBCFCE}" destId="{FB7BD9C1-1A97-4014-A6CA-F11BE0CD597D}" srcOrd="0" destOrd="0" presId="urn:microsoft.com/office/officeart/2018/2/layout/IconVerticalSolidList"/>
    <dgm:cxn modelId="{21303567-3EA7-43DF-B2F0-F09B0CFC4486}" type="presParOf" srcId="{77BF3EF2-E4B2-426F-A8AD-4F777EDBCFCE}" destId="{A9EA9B97-E5E9-4F18-AE40-2D7FBADF3A9B}" srcOrd="1" destOrd="0" presId="urn:microsoft.com/office/officeart/2018/2/layout/IconVerticalSolidList"/>
    <dgm:cxn modelId="{6414166C-0F16-422C-802C-BAB275D7B0B2}" type="presParOf" srcId="{77BF3EF2-E4B2-426F-A8AD-4F777EDBCFCE}" destId="{694F9D7C-7560-4DCF-9D32-7FB9F9E9E425}" srcOrd="2" destOrd="0" presId="urn:microsoft.com/office/officeart/2018/2/layout/IconVerticalSolidList"/>
    <dgm:cxn modelId="{0E2DC724-A03F-4226-B742-6FF5A7298368}" type="presParOf" srcId="{77BF3EF2-E4B2-426F-A8AD-4F777EDBCFCE}" destId="{C34C4F96-5FA8-46F8-8703-0FCCF2975A16}" srcOrd="3" destOrd="0" presId="urn:microsoft.com/office/officeart/2018/2/layout/IconVerticalSolidList"/>
    <dgm:cxn modelId="{11092300-EEEB-4EF0-999B-DB8D63DBE6DD}" type="presParOf" srcId="{A726D1BF-E9CB-4C06-B63E-65A77AC67CA1}" destId="{AF55687E-33C3-4DB2-B049-676E2ADAD4AF}" srcOrd="7" destOrd="0" presId="urn:microsoft.com/office/officeart/2018/2/layout/IconVerticalSolidList"/>
    <dgm:cxn modelId="{D54056B6-CC8C-4A23-9AEC-D620D04B2ED3}" type="presParOf" srcId="{A726D1BF-E9CB-4C06-B63E-65A77AC67CA1}" destId="{1E7CB1A4-82D4-4697-99AD-48C447CD5EEB}" srcOrd="8" destOrd="0" presId="urn:microsoft.com/office/officeart/2018/2/layout/IconVerticalSolidList"/>
    <dgm:cxn modelId="{151F1CC0-6988-4071-8D88-C1D6734777F6}" type="presParOf" srcId="{1E7CB1A4-82D4-4697-99AD-48C447CD5EEB}" destId="{57534270-6515-41EA-BBFD-278413684336}" srcOrd="0" destOrd="0" presId="urn:microsoft.com/office/officeart/2018/2/layout/IconVerticalSolidList"/>
    <dgm:cxn modelId="{C64B7C72-9263-465E-BD3A-425F770126F0}" type="presParOf" srcId="{1E7CB1A4-82D4-4697-99AD-48C447CD5EEB}" destId="{EB6C76CC-0F89-40A9-BFAF-2EA4C7B4E02D}" srcOrd="1" destOrd="0" presId="urn:microsoft.com/office/officeart/2018/2/layout/IconVerticalSolidList"/>
    <dgm:cxn modelId="{47BC6628-9F5D-41F5-8A8F-9A8E692030C9}" type="presParOf" srcId="{1E7CB1A4-82D4-4697-99AD-48C447CD5EEB}" destId="{04C1B7EB-CD09-43AE-B5B3-F3FC367B2C9F}" srcOrd="2" destOrd="0" presId="urn:microsoft.com/office/officeart/2018/2/layout/IconVerticalSolidList"/>
    <dgm:cxn modelId="{55895145-CAAB-462F-9645-021BED273B95}" type="presParOf" srcId="{1E7CB1A4-82D4-4697-99AD-48C447CD5EEB}" destId="{46585418-87B7-4574-B5EF-32E4B1BA364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947F5C-5227-498A-92EE-49D00956657C}">
      <dsp:nvSpPr>
        <dsp:cNvPr id="0" name=""/>
        <dsp:cNvSpPr/>
      </dsp:nvSpPr>
      <dsp:spPr>
        <a:xfrm>
          <a:off x="0" y="0"/>
          <a:ext cx="10515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C3C17A-5103-4C9E-8750-8C99EEE2C0E0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223DD7-8652-43AC-956B-387768D1A73D}">
      <dsp:nvSpPr>
        <dsp:cNvPr id="0" name=""/>
        <dsp:cNvSpPr/>
      </dsp:nvSpPr>
      <dsp:spPr>
        <a:xfrm>
          <a:off x="836323" y="3399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Recap of “Which Open-Source Tools Should I Use?”</a:t>
          </a:r>
        </a:p>
      </dsp:txBody>
      <dsp:txXfrm>
        <a:off x="836323" y="3399"/>
        <a:ext cx="9679276" cy="724089"/>
      </dsp:txXfrm>
    </dsp:sp>
    <dsp:sp modelId="{70FC151A-8783-4B5A-BE7A-FE5A11385A12}">
      <dsp:nvSpPr>
        <dsp:cNvPr id="0" name=""/>
        <dsp:cNvSpPr/>
      </dsp:nvSpPr>
      <dsp:spPr>
        <a:xfrm>
          <a:off x="0" y="908511"/>
          <a:ext cx="10515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2F1681-F8AC-43B4-8DD5-6E56DCCA884E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499169-91F2-4A49-A552-E10C0A89701D}">
      <dsp:nvSpPr>
        <dsp:cNvPr id="0" name=""/>
        <dsp:cNvSpPr/>
      </dsp:nvSpPr>
      <dsp:spPr>
        <a:xfrm>
          <a:off x="836323" y="908511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The strengths of VUnit and UVVM</a:t>
          </a:r>
        </a:p>
      </dsp:txBody>
      <dsp:txXfrm>
        <a:off x="836323" y="908511"/>
        <a:ext cx="9679276" cy="724089"/>
      </dsp:txXfrm>
    </dsp:sp>
    <dsp:sp modelId="{7987E6C9-828C-4525-B662-0850E031B86B}">
      <dsp:nvSpPr>
        <dsp:cNvPr id="0" name=""/>
        <dsp:cNvSpPr/>
      </dsp:nvSpPr>
      <dsp:spPr>
        <a:xfrm>
          <a:off x="0" y="1813624"/>
          <a:ext cx="10515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A07DF6-17B9-47EE-8AFE-1669A9E5D1DB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70FA12-47A4-491C-B2C9-233FC705121C}">
      <dsp:nvSpPr>
        <dsp:cNvPr id="0" name=""/>
        <dsp:cNvSpPr/>
      </dsp:nvSpPr>
      <dsp:spPr>
        <a:xfrm>
          <a:off x="836323" y="1813624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What’s needed to combine the tools</a:t>
          </a:r>
        </a:p>
      </dsp:txBody>
      <dsp:txXfrm>
        <a:off x="836323" y="1813624"/>
        <a:ext cx="9679276" cy="724089"/>
      </dsp:txXfrm>
    </dsp:sp>
    <dsp:sp modelId="{B2075166-2D1D-4D0C-A737-59532355E73D}">
      <dsp:nvSpPr>
        <dsp:cNvPr id="0" name=""/>
        <dsp:cNvSpPr/>
      </dsp:nvSpPr>
      <dsp:spPr>
        <a:xfrm>
          <a:off x="0" y="2718736"/>
          <a:ext cx="10515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6B8B48-C319-49CB-A851-27015C5FC60F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AAE7C6-42F1-4E85-BFEC-51622CC0EBA5}">
      <dsp:nvSpPr>
        <dsp:cNvPr id="0" name=""/>
        <dsp:cNvSpPr/>
      </dsp:nvSpPr>
      <dsp:spPr>
        <a:xfrm>
          <a:off x="836323" y="2718736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Examples and tips</a:t>
          </a:r>
        </a:p>
      </dsp:txBody>
      <dsp:txXfrm>
        <a:off x="836323" y="2718736"/>
        <a:ext cx="9679276" cy="724089"/>
      </dsp:txXfrm>
    </dsp:sp>
    <dsp:sp modelId="{EEFD86BC-B4D4-4C81-B860-176F20F2C468}">
      <dsp:nvSpPr>
        <dsp:cNvPr id="0" name=""/>
        <dsp:cNvSpPr/>
      </dsp:nvSpPr>
      <dsp:spPr>
        <a:xfrm>
          <a:off x="0" y="3623848"/>
          <a:ext cx="10515600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313D7A-CAB0-4DE2-A014-C480917C2A10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76F85A-2887-4A9B-80E2-6F804E89A630}">
      <dsp:nvSpPr>
        <dsp:cNvPr id="0" name=""/>
        <dsp:cNvSpPr/>
      </dsp:nvSpPr>
      <dsp:spPr>
        <a:xfrm>
          <a:off x="836323" y="3623848"/>
          <a:ext cx="9679276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Questions and discussion</a:t>
          </a:r>
        </a:p>
      </dsp:txBody>
      <dsp:txXfrm>
        <a:off x="836323" y="3623848"/>
        <a:ext cx="9679276" cy="7240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3964B-24FC-44A3-8D68-3D9FEE543B0D}">
      <dsp:nvSpPr>
        <dsp:cNvPr id="0" name=""/>
        <dsp:cNvSpPr/>
      </dsp:nvSpPr>
      <dsp:spPr>
        <a:xfrm>
          <a:off x="1924664" y="1890"/>
          <a:ext cx="7698658" cy="829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75" tIns="210740" rIns="149375" bIns="2107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Scan through all files and build a dependency tree</a:t>
          </a:r>
        </a:p>
      </dsp:txBody>
      <dsp:txXfrm>
        <a:off x="1924664" y="1890"/>
        <a:ext cx="7698658" cy="829686"/>
      </dsp:txXfrm>
    </dsp:sp>
    <dsp:sp modelId="{50E86A60-06EB-47BB-BF38-2B509DF5DE6B}">
      <dsp:nvSpPr>
        <dsp:cNvPr id="0" name=""/>
        <dsp:cNvSpPr/>
      </dsp:nvSpPr>
      <dsp:spPr>
        <a:xfrm>
          <a:off x="0" y="1890"/>
          <a:ext cx="1924664" cy="829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847" tIns="81955" rIns="101847" bIns="8195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Scan</a:t>
          </a:r>
        </a:p>
      </dsp:txBody>
      <dsp:txXfrm>
        <a:off x="0" y="1890"/>
        <a:ext cx="1924664" cy="829686"/>
      </dsp:txXfrm>
    </dsp:sp>
    <dsp:sp modelId="{5F7916F8-1305-4FC8-BBCA-3F7C20B8B433}">
      <dsp:nvSpPr>
        <dsp:cNvPr id="0" name=""/>
        <dsp:cNvSpPr/>
      </dsp:nvSpPr>
      <dsp:spPr>
        <a:xfrm>
          <a:off x="1924664" y="881358"/>
          <a:ext cx="7698658" cy="829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75" tIns="210740" rIns="149375" bIns="2107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Search for testbenches </a:t>
          </a:r>
        </a:p>
      </dsp:txBody>
      <dsp:txXfrm>
        <a:off x="1924664" y="881358"/>
        <a:ext cx="7698658" cy="829686"/>
      </dsp:txXfrm>
    </dsp:sp>
    <dsp:sp modelId="{3217AC79-3735-43EF-B5CB-D96ED1AC32AE}">
      <dsp:nvSpPr>
        <dsp:cNvPr id="0" name=""/>
        <dsp:cNvSpPr/>
      </dsp:nvSpPr>
      <dsp:spPr>
        <a:xfrm>
          <a:off x="0" y="881358"/>
          <a:ext cx="1924664" cy="829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847" tIns="81955" rIns="101847" bIns="8195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Search</a:t>
          </a:r>
        </a:p>
      </dsp:txBody>
      <dsp:txXfrm>
        <a:off x="0" y="881358"/>
        <a:ext cx="1924664" cy="829686"/>
      </dsp:txXfrm>
    </dsp:sp>
    <dsp:sp modelId="{970CCFF5-3F53-4F7F-ACB9-EDFA466BC601}">
      <dsp:nvSpPr>
        <dsp:cNvPr id="0" name=""/>
        <dsp:cNvSpPr/>
      </dsp:nvSpPr>
      <dsp:spPr>
        <a:xfrm>
          <a:off x="1924664" y="1760825"/>
          <a:ext cx="7698658" cy="829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75" tIns="210740" rIns="149375" bIns="2107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Compile the source files in the correct order</a:t>
          </a:r>
        </a:p>
      </dsp:txBody>
      <dsp:txXfrm>
        <a:off x="1924664" y="1760825"/>
        <a:ext cx="7698658" cy="829686"/>
      </dsp:txXfrm>
    </dsp:sp>
    <dsp:sp modelId="{47592295-890A-4CEB-9B3F-081936744FA1}">
      <dsp:nvSpPr>
        <dsp:cNvPr id="0" name=""/>
        <dsp:cNvSpPr/>
      </dsp:nvSpPr>
      <dsp:spPr>
        <a:xfrm>
          <a:off x="0" y="1760825"/>
          <a:ext cx="1924664" cy="829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847" tIns="81955" rIns="101847" bIns="8195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Compile</a:t>
          </a:r>
        </a:p>
      </dsp:txBody>
      <dsp:txXfrm>
        <a:off x="0" y="1760825"/>
        <a:ext cx="1924664" cy="829686"/>
      </dsp:txXfrm>
    </dsp:sp>
    <dsp:sp modelId="{7DF097C2-3A00-4821-B512-CB5664C03D24}">
      <dsp:nvSpPr>
        <dsp:cNvPr id="0" name=""/>
        <dsp:cNvSpPr/>
      </dsp:nvSpPr>
      <dsp:spPr>
        <a:xfrm>
          <a:off x="1924664" y="2640293"/>
          <a:ext cx="7698658" cy="829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75" tIns="210740" rIns="149375" bIns="2107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Start the simulation (in parallel)</a:t>
          </a:r>
        </a:p>
      </dsp:txBody>
      <dsp:txXfrm>
        <a:off x="1924664" y="2640293"/>
        <a:ext cx="7698658" cy="829686"/>
      </dsp:txXfrm>
    </dsp:sp>
    <dsp:sp modelId="{3A52E003-2E83-4209-9C8F-FA3BD2ED5C57}">
      <dsp:nvSpPr>
        <dsp:cNvPr id="0" name=""/>
        <dsp:cNvSpPr/>
      </dsp:nvSpPr>
      <dsp:spPr>
        <a:xfrm>
          <a:off x="0" y="2640293"/>
          <a:ext cx="1924664" cy="829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847" tIns="81955" rIns="101847" bIns="8195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Start</a:t>
          </a:r>
        </a:p>
      </dsp:txBody>
      <dsp:txXfrm>
        <a:off x="0" y="2640293"/>
        <a:ext cx="1924664" cy="829686"/>
      </dsp:txXfrm>
    </dsp:sp>
    <dsp:sp modelId="{8EDDFBEE-C342-4FF4-AF9A-1623AC7D445C}">
      <dsp:nvSpPr>
        <dsp:cNvPr id="0" name=""/>
        <dsp:cNvSpPr/>
      </dsp:nvSpPr>
      <dsp:spPr>
        <a:xfrm>
          <a:off x="1924664" y="3519760"/>
          <a:ext cx="7698658" cy="8296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75" tIns="210740" rIns="149375" bIns="2107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Report the test results</a:t>
          </a:r>
        </a:p>
      </dsp:txBody>
      <dsp:txXfrm>
        <a:off x="1924664" y="3519760"/>
        <a:ext cx="7698658" cy="829686"/>
      </dsp:txXfrm>
    </dsp:sp>
    <dsp:sp modelId="{A8586C08-D1AC-4EAE-A4DB-8BA98B85227F}">
      <dsp:nvSpPr>
        <dsp:cNvPr id="0" name=""/>
        <dsp:cNvSpPr/>
      </dsp:nvSpPr>
      <dsp:spPr>
        <a:xfrm>
          <a:off x="0" y="3519760"/>
          <a:ext cx="1924664" cy="829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847" tIns="81955" rIns="101847" bIns="8195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Report</a:t>
          </a:r>
        </a:p>
      </dsp:txBody>
      <dsp:txXfrm>
        <a:off x="0" y="3519760"/>
        <a:ext cx="1924664" cy="8296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598AAE-B4B1-49E3-A7B5-D606F12E3266}">
      <dsp:nvSpPr>
        <dsp:cNvPr id="0" name=""/>
        <dsp:cNvSpPr/>
      </dsp:nvSpPr>
      <dsp:spPr>
        <a:xfrm>
          <a:off x="0" y="53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9F5D3E-147D-4B31-8DF6-439B0606455B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299000-2815-4B77-AA0F-3FFB7E174390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Compile and run both frameworks in parallel</a:t>
          </a:r>
        </a:p>
      </dsp:txBody>
      <dsp:txXfrm>
        <a:off x="1435590" y="531"/>
        <a:ext cx="9080009" cy="1242935"/>
      </dsp:txXfrm>
    </dsp:sp>
    <dsp:sp modelId="{6923B8E7-1E98-46DC-BC12-913B511E0905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EBEE90-C2D0-42CD-B5F9-EEBA4603B004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181FF3-D535-4B44-9D7E-335F3FE11E28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Make it simulator independent</a:t>
          </a:r>
        </a:p>
      </dsp:txBody>
      <dsp:txXfrm>
        <a:off x="1435590" y="1554201"/>
        <a:ext cx="9080009" cy="1242935"/>
      </dsp:txXfrm>
    </dsp:sp>
    <dsp:sp modelId="{C99B57C4-710C-4317-A4BA-5A36A9A282C4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711C72-80D0-4238-898F-C6BCF0F779FF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45AA7C-0C50-40E5-B36B-1D50274000E4}">
      <dsp:nvSpPr>
        <dsp:cNvPr id="0" name=""/>
        <dsp:cNvSpPr/>
      </dsp:nvSpPr>
      <dsp:spPr>
        <a:xfrm>
          <a:off x="1435590" y="3107870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Allow multiple testcases in a single test bench file</a:t>
          </a:r>
        </a:p>
      </dsp:txBody>
      <dsp:txXfrm>
        <a:off x="1435590" y="3107870"/>
        <a:ext cx="9080009" cy="12429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A4CEC-0105-436A-ABD1-5B21F0DFBF2D}">
      <dsp:nvSpPr>
        <dsp:cNvPr id="0" name=""/>
        <dsp:cNvSpPr/>
      </dsp:nvSpPr>
      <dsp:spPr>
        <a:xfrm>
          <a:off x="0" y="3399"/>
          <a:ext cx="5838825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82396-DE59-4F6A-B0B1-C7F096072377}">
      <dsp:nvSpPr>
        <dsp:cNvPr id="0" name=""/>
        <dsp:cNvSpPr/>
      </dsp:nvSpPr>
      <dsp:spPr>
        <a:xfrm>
          <a:off x="219037" y="166319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0645A9-3E3B-4935-8766-3485C1CCD58E}">
      <dsp:nvSpPr>
        <dsp:cNvPr id="0" name=""/>
        <dsp:cNvSpPr/>
      </dsp:nvSpPr>
      <dsp:spPr>
        <a:xfrm>
          <a:off x="836323" y="3399"/>
          <a:ext cx="500250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Structured testbench</a:t>
          </a:r>
        </a:p>
      </dsp:txBody>
      <dsp:txXfrm>
        <a:off x="836323" y="3399"/>
        <a:ext cx="5002501" cy="724089"/>
      </dsp:txXfrm>
    </dsp:sp>
    <dsp:sp modelId="{AD8DEBB9-C750-4756-B903-3C329F22B5C5}">
      <dsp:nvSpPr>
        <dsp:cNvPr id="0" name=""/>
        <dsp:cNvSpPr/>
      </dsp:nvSpPr>
      <dsp:spPr>
        <a:xfrm>
          <a:off x="0" y="908511"/>
          <a:ext cx="5838825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D58D8-8EEE-46B9-AD93-615D49930680}">
      <dsp:nvSpPr>
        <dsp:cNvPr id="0" name=""/>
        <dsp:cNvSpPr/>
      </dsp:nvSpPr>
      <dsp:spPr>
        <a:xfrm>
          <a:off x="219037" y="1071431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573867-18A4-4658-9B0B-A151989C308A}">
      <dsp:nvSpPr>
        <dsp:cNvPr id="0" name=""/>
        <dsp:cNvSpPr/>
      </dsp:nvSpPr>
      <dsp:spPr>
        <a:xfrm>
          <a:off x="836323" y="908511"/>
          <a:ext cx="500250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Well tested verification components</a:t>
          </a:r>
        </a:p>
      </dsp:txBody>
      <dsp:txXfrm>
        <a:off x="836323" y="908511"/>
        <a:ext cx="5002501" cy="724089"/>
      </dsp:txXfrm>
    </dsp:sp>
    <dsp:sp modelId="{0E554ECA-5C5E-4901-B086-FEC03C776A89}">
      <dsp:nvSpPr>
        <dsp:cNvPr id="0" name=""/>
        <dsp:cNvSpPr/>
      </dsp:nvSpPr>
      <dsp:spPr>
        <a:xfrm>
          <a:off x="0" y="1813624"/>
          <a:ext cx="5838825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B60A87-67F3-473B-8999-7753D459C504}">
      <dsp:nvSpPr>
        <dsp:cNvPr id="0" name=""/>
        <dsp:cNvSpPr/>
      </dsp:nvSpPr>
      <dsp:spPr>
        <a:xfrm>
          <a:off x="219037" y="1976544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688E39-A936-4C9C-B1DA-C55649B4D148}">
      <dsp:nvSpPr>
        <dsp:cNvPr id="0" name=""/>
        <dsp:cNvSpPr/>
      </dsp:nvSpPr>
      <dsp:spPr>
        <a:xfrm>
          <a:off x="836323" y="1813624"/>
          <a:ext cx="500250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CI/CD Integration</a:t>
          </a:r>
        </a:p>
      </dsp:txBody>
      <dsp:txXfrm>
        <a:off x="836323" y="1813624"/>
        <a:ext cx="5002501" cy="724089"/>
      </dsp:txXfrm>
    </dsp:sp>
    <dsp:sp modelId="{FB7BD9C1-1A97-4014-A6CA-F11BE0CD597D}">
      <dsp:nvSpPr>
        <dsp:cNvPr id="0" name=""/>
        <dsp:cNvSpPr/>
      </dsp:nvSpPr>
      <dsp:spPr>
        <a:xfrm>
          <a:off x="0" y="2718736"/>
          <a:ext cx="5838825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EA9B97-E5E9-4F18-AE40-2D7FBADF3A9B}">
      <dsp:nvSpPr>
        <dsp:cNvPr id="0" name=""/>
        <dsp:cNvSpPr/>
      </dsp:nvSpPr>
      <dsp:spPr>
        <a:xfrm>
          <a:off x="219037" y="2881656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4C4F96-5FA8-46F8-8703-0FCCF2975A16}">
      <dsp:nvSpPr>
        <dsp:cNvPr id="0" name=""/>
        <dsp:cNvSpPr/>
      </dsp:nvSpPr>
      <dsp:spPr>
        <a:xfrm>
          <a:off x="836323" y="2718736"/>
          <a:ext cx="500250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Simulator independent</a:t>
          </a:r>
        </a:p>
      </dsp:txBody>
      <dsp:txXfrm>
        <a:off x="836323" y="2718736"/>
        <a:ext cx="5002501" cy="724089"/>
      </dsp:txXfrm>
    </dsp:sp>
    <dsp:sp modelId="{57534270-6515-41EA-BBFD-278413684336}">
      <dsp:nvSpPr>
        <dsp:cNvPr id="0" name=""/>
        <dsp:cNvSpPr/>
      </dsp:nvSpPr>
      <dsp:spPr>
        <a:xfrm>
          <a:off x="0" y="3623848"/>
          <a:ext cx="5838825" cy="7240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6C76CC-0F89-40A9-BFAF-2EA4C7B4E02D}">
      <dsp:nvSpPr>
        <dsp:cNvPr id="0" name=""/>
        <dsp:cNvSpPr/>
      </dsp:nvSpPr>
      <dsp:spPr>
        <a:xfrm>
          <a:off x="219037" y="3786768"/>
          <a:ext cx="398249" cy="39824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85418-87B7-4574-B5EF-32E4B1BA364E}">
      <dsp:nvSpPr>
        <dsp:cNvPr id="0" name=""/>
        <dsp:cNvSpPr/>
      </dsp:nvSpPr>
      <dsp:spPr>
        <a:xfrm>
          <a:off x="836323" y="3623848"/>
          <a:ext cx="5002501" cy="7240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633" tIns="76633" rIns="76633" bIns="7663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Parallel test execution</a:t>
          </a:r>
        </a:p>
      </dsp:txBody>
      <dsp:txXfrm>
        <a:off x="836323" y="3623848"/>
        <a:ext cx="5002501" cy="7240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A8F26-B96A-D84B-9BEA-035355B2E0A8}" type="datetimeFigureOut">
              <a:rPr lang="en-AT" smtClean="0"/>
              <a:t>05/21/2025</a:t>
            </a:fld>
            <a:endParaRPr lang="en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CA158-23F6-D840-881A-F9CBEA582042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773792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2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404039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BA933-424A-0D55-607C-AC0A73A9F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639CF5D-4F43-A827-6194-AF2018DAA4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37C5E16-78F3-B040-081C-2DC426116E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BA42D28-6DB8-60EF-8158-BE54B8E16D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12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554403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392809-1E7D-7B24-8E4E-61F048D1A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9F9756E-8ECE-BC09-D6A9-D2AFDFF7230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AB4A35C-7E3E-6C51-4595-0A808333D8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C8B8B6-B275-099A-0208-8AB8DC5D3C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13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9389771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B7144-9995-156B-3B28-859214D9C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59E7C26-EDA2-FDDA-CE54-E1DDF7DE2B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03E5123-8E1B-7A19-0B33-191E05469D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8FB9BE-B74A-F568-57BE-3BD522B311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14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3018741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AA0FF7-3AA7-BC54-5E0B-DA09A246C0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6C81624-74A7-35E6-EEA5-4E865D175E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89B9606-C7C1-843D-190C-3B1D998AA0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70F93C-E843-3066-A8A2-B80C82C58A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15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743398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1A188D-AA96-CE4F-4669-4A11AADEAF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48DFB85-2032-E4AC-739C-D7A8582E8F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5C48195-3409-4C61-E48E-D59E39EE97A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AB27EC-30E2-A099-487B-7480F77CA0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16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6911214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3900D-1328-1007-C7CB-222473B78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48FF7EB-82C7-68B4-28B5-8BE3C3BC4A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D697FDF-214F-37FB-987A-B8A5DF43B6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92F77E-C5BE-272F-A153-D7D41FD180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17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7585684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968008-0A4F-B422-C5C9-F8B7A52F9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B1F9139-C243-8A44-E02C-7F37BB64D9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DE3E6B4-F79A-F547-6082-2FF9C42BF6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8B7614C-24AD-F520-5691-D6BF138275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18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2049488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F5EC87-6AE0-55F2-E8DB-7DF36BF89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EAA535A-ED23-B37C-63A5-4B38FECAD4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9E008F5-4817-48EC-6DAD-F42CEC5001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7C448F-BF16-B578-6920-8740BD6775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19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0540226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4675BB-ADF0-0619-20A9-A1BF407970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2E5AC0A-6309-12E9-F36C-29420D8872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D3CF788-F1F4-BE76-FD14-BAF651925A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F41995D-D0E8-5ABC-782F-36C6598595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20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1699848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FPGA-</a:t>
            </a:r>
            <a:r>
              <a:rPr lang="de-AT" dirty="0" err="1"/>
              <a:t>focused</a:t>
            </a:r>
            <a:r>
              <a:rPr lang="de-AT" dirty="0"/>
              <a:t> </a:t>
            </a:r>
            <a:r>
              <a:rPr lang="de-AT" dirty="0" err="1"/>
              <a:t>embedded</a:t>
            </a:r>
            <a:r>
              <a:rPr lang="de-AT" dirty="0"/>
              <a:t> design </a:t>
            </a:r>
            <a:r>
              <a:rPr lang="de-AT" dirty="0" err="1"/>
              <a:t>center</a:t>
            </a:r>
            <a:r>
              <a:rPr lang="de-AT" dirty="0"/>
              <a:t>. With a </a:t>
            </a:r>
            <a:r>
              <a:rPr lang="de-AT" dirty="0" err="1"/>
              <a:t>lot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expertice</a:t>
            </a:r>
            <a:r>
              <a:rPr lang="de-AT" dirty="0"/>
              <a:t> in </a:t>
            </a:r>
            <a:r>
              <a:rPr lang="de-AT" dirty="0" err="1"/>
              <a:t>signal</a:t>
            </a:r>
            <a:r>
              <a:rPr lang="de-AT" dirty="0"/>
              <a:t> </a:t>
            </a:r>
            <a:r>
              <a:rPr lang="de-AT" dirty="0" err="1"/>
              <a:t>processing</a:t>
            </a:r>
            <a:r>
              <a:rPr lang="de-AT" dirty="0"/>
              <a:t> and </a:t>
            </a:r>
            <a:r>
              <a:rPr lang="de-AT" dirty="0" err="1"/>
              <a:t>algorithmic</a:t>
            </a:r>
            <a:r>
              <a:rPr lang="de-AT" dirty="0"/>
              <a:t> </a:t>
            </a:r>
            <a:r>
              <a:rPr lang="de-AT" dirty="0" err="1"/>
              <a:t>optimizations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C6EFD-276B-4D1C-81A6-7C4BA4BD1627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4852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4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03896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5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493846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6C4A97-700E-46FF-A6B9-447CA0D4D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E328032-3007-A3B0-0C2D-0CFC282070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B5B0C60-D809-8120-E96E-B23E834B5B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look in particular into VUnit for Test Execution and UVVM for testbench implementation. </a:t>
            </a:r>
            <a:br>
              <a:rPr lang="en-US" dirty="0"/>
            </a:br>
            <a:r>
              <a:rPr lang="en-US" dirty="0"/>
              <a:t>Keep in mind that using OSVVM instead of UVVM is also possible, both tools have many similarities and only some small differences.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E577118-FA82-A4FA-3012-677BADB6D6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6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623885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7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6690474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F78D2-54EB-EA7C-CBB5-052CFECDD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1479E3E-6E8E-A4EB-0679-DACFB41730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B740224-F517-F009-5288-F5AB1B045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88B8C80-8068-EBF5-72CA-7D910B4819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8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273060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10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121905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7CA158-23F6-D840-881A-F9CBEA582042}" type="slidenum">
              <a:rPr lang="en-AT" smtClean="0"/>
              <a:t>11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743533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p2l2.com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DE99771-AC7C-279F-65CD-FDB84CC0B9B8}"/>
              </a:ext>
            </a:extLst>
          </p:cNvPr>
          <p:cNvSpPr/>
          <p:nvPr userDrawn="1"/>
        </p:nvSpPr>
        <p:spPr>
          <a:xfrm>
            <a:off x="0" y="1366787"/>
            <a:ext cx="12192000" cy="54912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9ECB5-046C-6E86-FF9C-269AC77E8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187" y="3931703"/>
            <a:ext cx="11055626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AT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5187007-40F2-2958-FC59-54E94DC78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187" y="2446321"/>
            <a:ext cx="11055626" cy="1325563"/>
          </a:xfrm>
        </p:spPr>
        <p:txBody>
          <a:bodyPr>
            <a:normAutofit/>
          </a:bodyPr>
          <a:lstStyle>
            <a:lvl1pPr algn="l">
              <a:defRPr sz="5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AT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FCC6E9-85DB-E33F-B649-18B227F4504E}"/>
              </a:ext>
            </a:extLst>
          </p:cNvPr>
          <p:cNvCxnSpPr>
            <a:cxnSpLocks/>
          </p:cNvCxnSpPr>
          <p:nvPr userDrawn="1"/>
        </p:nvCxnSpPr>
        <p:spPr>
          <a:xfrm>
            <a:off x="654325" y="3692370"/>
            <a:ext cx="277301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Grafik 1" descr="Ein Bild, das Schrift, Screenshot, Text, Grafiken enthält.&#10;&#10;Automatisch generierte Beschreibung">
            <a:hlinkClick r:id="rId2"/>
            <a:extLst>
              <a:ext uri="{FF2B5EF4-FFF2-40B4-BE49-F238E27FC236}">
                <a16:creationId xmlns:a16="http://schemas.microsoft.com/office/drawing/2014/main" id="{DF4632B0-988E-CB1D-EF3D-82A73C7D9F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36066"/>
          <a:stretch/>
        </p:blipFill>
        <p:spPr>
          <a:xfrm>
            <a:off x="8875530" y="337557"/>
            <a:ext cx="2952216" cy="73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070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EDF41-8D38-33C6-2D3B-8151D603E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FC9EEC-A1AD-8B76-50C5-4A6BA3E12B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A16E1F-2DE5-4F19-ECDA-E5C4E98FA9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D4506D-5BDD-FF2F-8338-B8FDE1968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9803E-5B49-E44D-AF13-AFF17530F842}" type="datetime1">
              <a:rPr lang="en-US" smtClean="0"/>
              <a:t>5/21/2025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43B405-01A8-3DBD-78A9-C8C6AEF16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B4C850-CA0A-9C96-DCB4-B3676FDDA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804881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A323E-BCC1-79B8-5C90-E41F00F50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AA5FA7-EAED-9BE7-2442-3EB7BE889E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D22CC-2A44-79A6-961B-1E23B9528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B5F83-86DB-3B4F-88E1-EB9FAF29BB68}" type="datetime1">
              <a:rPr lang="en-US" smtClean="0"/>
              <a:t>5/21/2025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5DD32-1BB7-1530-250F-B611B5380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AD5D5-22C0-4EAA-56B5-3F3428633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954247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1388D25-2905-7309-276D-CFB9C743F5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ED108B-E6F8-FB1C-477D-BDE8D260A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1D53D-BD6E-05B8-1B4B-E231069A7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FF8BB-7CF8-3748-BFA2-30A9716FB95A}" type="datetime1">
              <a:rPr lang="en-US" smtClean="0"/>
              <a:t>5/21/2025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B9AE0-972F-7D38-D090-1578C3DA6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9C069-9ECB-1F8A-38A7-C3EC1C76D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903556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A6B9B21-E3F0-428A-98BC-CC5859521F56}"/>
              </a:ext>
            </a:extLst>
          </p:cNvPr>
          <p:cNvSpPr/>
          <p:nvPr userDrawn="1"/>
        </p:nvSpPr>
        <p:spPr>
          <a:xfrm>
            <a:off x="0" y="6356351"/>
            <a:ext cx="12192000" cy="501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E4FD4C-62BE-2ED7-3B0E-37A2D8C05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74F3E-97E1-5A2A-1CC8-899DBCB6B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992347-48EF-ADA8-D827-D585D0063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755F-5040-964E-94B0-71E5D0D0DFEB}" type="datetime1">
              <a:rPr lang="en-US" smtClean="0"/>
              <a:t>5/21/2025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00CAE-8090-2488-DF85-B0B38DE3E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A3F8B-A55A-B5A3-0203-E0E091CBC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F245C31-7BCC-3B47-94AB-A307B50B2EF6}" type="slidenum">
              <a:rPr lang="en-AT" smtClean="0"/>
              <a:pPr/>
              <a:t>‹Nr.›</a:t>
            </a:fld>
            <a:endParaRPr lang="en-AT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B6ED37B-D61D-2891-C27D-4ADE78A1897B}"/>
              </a:ext>
            </a:extLst>
          </p:cNvPr>
          <p:cNvCxnSpPr>
            <a:cxnSpLocks/>
          </p:cNvCxnSpPr>
          <p:nvPr userDrawn="1"/>
        </p:nvCxnSpPr>
        <p:spPr>
          <a:xfrm>
            <a:off x="11042373" y="6520069"/>
            <a:ext cx="0" cy="23122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3CE8FC83-58CC-D02D-B396-170A3336D3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591" t="8096" r="83479" b="8679"/>
          <a:stretch/>
        </p:blipFill>
        <p:spPr>
          <a:xfrm>
            <a:off x="10737572" y="6520069"/>
            <a:ext cx="187117" cy="23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96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DE99771-AC7C-279F-65CD-FDB84CC0B9B8}"/>
              </a:ext>
            </a:extLst>
          </p:cNvPr>
          <p:cNvSpPr/>
          <p:nvPr userDrawn="1"/>
        </p:nvSpPr>
        <p:spPr>
          <a:xfrm>
            <a:off x="0" y="-40738"/>
            <a:ext cx="12192000" cy="5194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F9ECB5-046C-6E86-FF9C-269AC77E8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3217" y="3539125"/>
            <a:ext cx="11055626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AT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5187007-40F2-2958-FC59-54E94DC78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217" y="2172922"/>
            <a:ext cx="11055626" cy="1325563"/>
          </a:xfrm>
        </p:spPr>
        <p:txBody>
          <a:bodyPr>
            <a:normAutofit/>
          </a:bodyPr>
          <a:lstStyle>
            <a:lvl1pPr algn="ctr">
              <a:defRPr sz="4400" b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AT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FCC6E9-85DB-E33F-B649-18B227F4504E}"/>
              </a:ext>
            </a:extLst>
          </p:cNvPr>
          <p:cNvCxnSpPr>
            <a:cxnSpLocks/>
          </p:cNvCxnSpPr>
          <p:nvPr userDrawn="1"/>
        </p:nvCxnSpPr>
        <p:spPr>
          <a:xfrm>
            <a:off x="4704520" y="3260035"/>
            <a:ext cx="2773018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" name="Grafik 1" descr="Ein Bild, das Schrift, Screenshot, Text, Grafiken enthält.&#10;&#10;Automatisch generierte Beschreibung">
            <a:extLst>
              <a:ext uri="{FF2B5EF4-FFF2-40B4-BE49-F238E27FC236}">
                <a16:creationId xmlns:a16="http://schemas.microsoft.com/office/drawing/2014/main" id="{7D9A9E06-C60B-CA5C-2ECD-68B6FE03B8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68824" y="5712145"/>
            <a:ext cx="2208714" cy="862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8678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03D82-EE94-23BF-DA12-AFD947CD7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DA3BD-14AB-17CB-FBE2-322D18E3A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CA7FA-7782-37F7-0D75-93830A2E7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8D1D8-8038-8F40-A579-1FD5BDB77E03}" type="datetime1">
              <a:rPr lang="en-US" smtClean="0"/>
              <a:t>5/21/2025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EB423-07FA-7515-207A-678EBA3B3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62BFC-A06A-16B2-B5A2-00B481DF2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386937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B63A-F9AA-0129-1163-6BFA14D44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A45E5-A842-76E7-C40E-F0D66E469A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B4C5FA-B9D1-4D0C-7772-EB10494C72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E5C485-D389-7339-2296-07A0B58A5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1F05A-5026-E544-B7E5-6291DAEEB9DC}" type="datetime1">
              <a:rPr lang="en-US" smtClean="0"/>
              <a:t>5/21/2025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45EE33-DF33-B03A-FDE2-0CD15EA61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9F733B-667B-D71A-CE42-73643C028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35CCAAFA-1D81-4C99-E42D-970CE5367E4E}"/>
              </a:ext>
            </a:extLst>
          </p:cNvPr>
          <p:cNvSpPr/>
          <p:nvPr userDrawn="1"/>
        </p:nvSpPr>
        <p:spPr>
          <a:xfrm>
            <a:off x="0" y="6356351"/>
            <a:ext cx="12192000" cy="501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7B76312-BEA2-DE29-61DA-59547D4C1C53}"/>
              </a:ext>
            </a:extLst>
          </p:cNvPr>
          <p:cNvSpPr txBox="1">
            <a:spLocks/>
          </p:cNvSpPr>
          <p:nvPr userDrawn="1"/>
        </p:nvSpPr>
        <p:spPr>
          <a:xfrm>
            <a:off x="8610600" y="64531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AT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F245C31-7BCC-3B47-94AB-A307B50B2EF6}" type="slidenum">
              <a:rPr lang="en-AT" smtClean="0"/>
              <a:pPr/>
              <a:t>‹Nr.›</a:t>
            </a:fld>
            <a:endParaRPr lang="en-AT" dirty="0"/>
          </a:p>
        </p:txBody>
      </p:sp>
      <p:cxnSp>
        <p:nvCxnSpPr>
          <p:cNvPr id="10" name="Straight Connector 8">
            <a:extLst>
              <a:ext uri="{FF2B5EF4-FFF2-40B4-BE49-F238E27FC236}">
                <a16:creationId xmlns:a16="http://schemas.microsoft.com/office/drawing/2014/main" id="{2E2E957A-9D3F-8446-7130-B81FD3E75012}"/>
              </a:ext>
            </a:extLst>
          </p:cNvPr>
          <p:cNvCxnSpPr>
            <a:cxnSpLocks/>
          </p:cNvCxnSpPr>
          <p:nvPr userDrawn="1"/>
        </p:nvCxnSpPr>
        <p:spPr>
          <a:xfrm>
            <a:off x="11042373" y="6520069"/>
            <a:ext cx="0" cy="23122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FFA7F8F3-4112-A563-5022-7A64F3DCF6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591" t="8096" r="83479" b="8679"/>
          <a:stretch/>
        </p:blipFill>
        <p:spPr>
          <a:xfrm>
            <a:off x="10737572" y="6520069"/>
            <a:ext cx="187117" cy="23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26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470EB-CE01-E1EC-9FC2-F516234C9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3BF21F-75C5-1516-DF77-A0F4287D2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986913-6BF8-7BCE-839E-C39098CE7A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DBB7E1-6A58-9829-19BD-0A5277CC0F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7FE175-5536-6991-806E-2EF6691302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B74192B-8ED0-B59E-8367-4C5B335BC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113C8-E51C-2B42-A000-0688FDFDBD28}" type="datetime1">
              <a:rPr lang="en-US" smtClean="0"/>
              <a:t>5/21/2025</a:t>
            </a:fld>
            <a:endParaRPr lang="en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30B6B3-7D06-9706-48C0-1AAD955AF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068F50-DBB2-7A27-9CAC-84BD1132E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B605B245-BE30-431D-4CC7-E78129C54AEA}"/>
              </a:ext>
            </a:extLst>
          </p:cNvPr>
          <p:cNvSpPr/>
          <p:nvPr userDrawn="1"/>
        </p:nvSpPr>
        <p:spPr>
          <a:xfrm>
            <a:off x="0" y="6356351"/>
            <a:ext cx="12192000" cy="501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T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91E19253-4502-10F5-4881-06DEC259E88B}"/>
              </a:ext>
            </a:extLst>
          </p:cNvPr>
          <p:cNvSpPr txBox="1">
            <a:spLocks/>
          </p:cNvSpPr>
          <p:nvPr userDrawn="1"/>
        </p:nvSpPr>
        <p:spPr>
          <a:xfrm>
            <a:off x="8610600" y="64531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AT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F245C31-7BCC-3B47-94AB-A307B50B2EF6}" type="slidenum">
              <a:rPr lang="en-AT" smtClean="0"/>
              <a:pPr/>
              <a:t>‹Nr.›</a:t>
            </a:fld>
            <a:endParaRPr lang="en-AT" dirty="0"/>
          </a:p>
        </p:txBody>
      </p:sp>
      <p:cxnSp>
        <p:nvCxnSpPr>
          <p:cNvPr id="12" name="Straight Connector 8">
            <a:extLst>
              <a:ext uri="{FF2B5EF4-FFF2-40B4-BE49-F238E27FC236}">
                <a16:creationId xmlns:a16="http://schemas.microsoft.com/office/drawing/2014/main" id="{FFB6C3A2-29EE-7A4F-BF0B-FC98F218A474}"/>
              </a:ext>
            </a:extLst>
          </p:cNvPr>
          <p:cNvCxnSpPr>
            <a:cxnSpLocks/>
          </p:cNvCxnSpPr>
          <p:nvPr userDrawn="1"/>
        </p:nvCxnSpPr>
        <p:spPr>
          <a:xfrm>
            <a:off x="11042373" y="6520069"/>
            <a:ext cx="0" cy="23122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F4925038-91F2-F71E-33B2-4742D81DC5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591" t="8096" r="83479" b="8679"/>
          <a:stretch/>
        </p:blipFill>
        <p:spPr>
          <a:xfrm>
            <a:off x="10737572" y="6520069"/>
            <a:ext cx="187117" cy="231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169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8DAEA-F858-AB15-086D-AFB5DC92A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D4D433-3CE5-6354-F2EA-DC6445893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9A52-EE49-084F-99F5-EADA26213766}" type="datetime1">
              <a:rPr lang="en-US" smtClean="0"/>
              <a:t>5/21/2025</a:t>
            </a:fld>
            <a:endParaRPr lang="en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2CB059-D800-9439-26F8-DAB3F0F5F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45AB1E-F835-6BF8-E4C9-31D5BA884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701977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0F2321-1C4C-739C-7923-E70D9045D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0116-67FF-4444-BD33-537BB34AAF5A}" type="datetime1">
              <a:rPr lang="en-US" smtClean="0"/>
              <a:t>5/21/2025</a:t>
            </a:fld>
            <a:endParaRPr lang="en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4CE336-7280-2536-1C6F-302BD072B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2DB3B2-8D24-261C-058B-C4AF8A6AA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909483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44FB0-165A-66B0-A449-FFCC6C5F7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76CA7-BD90-EFC3-EAB2-89651C759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28E3B4-2DC0-7697-9279-CD60B6DED1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A5CA26-447B-86BC-F593-D20CBB426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CE786-86E7-2142-9125-658CF09E19B7}" type="datetime1">
              <a:rPr lang="en-US" smtClean="0"/>
              <a:t>5/21/2025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4DE3A2-138B-768A-E1B8-26DA4358A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385B2-7B10-6538-44CF-D76F076E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195043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BEF110-141F-01B5-6E11-6700B3C5F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25565-A689-509A-DD0F-0FF1240DC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014341-F577-5098-07C2-42B92CEF1F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6A047-4EF1-C94F-BEFD-3FA50049D070}" type="datetime1">
              <a:rPr lang="en-US" smtClean="0"/>
              <a:t>5/21/2025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ECFC-EBD6-B39A-3470-A2B577D08A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9BA54-49F2-93FC-6468-D17C20D26B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D6906-44CC-1749-91EC-7790E9801B36}" type="slidenum">
              <a:rPr lang="en-AT" smtClean="0"/>
              <a:t>‹Nr.›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079645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50" r:id="rId2"/>
    <p:sldLayoutId id="2147483649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3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ickg/nvc" TargetMode="External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3.png"/><Relationship Id="rId4" Type="http://schemas.openxmlformats.org/officeDocument/2006/relationships/hyperlink" Target="https://github.com/ghdl/ghd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SD-ESD/VUnit-by-HGB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s://fh-ooe.at/studienangebot/embedded-systems-design-master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hyperlink" Target="https://www.p2l2.com/" TargetMode="Externa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2l2.com/" TargetMode="External"/><Relationship Id="rId7" Type="http://schemas.openxmlformats.org/officeDocument/2006/relationships/hyperlink" Target="https://www.linkedin.com/in/markus-leiter-727072171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www.linkedin.com/in/markus-pfaff-893427275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2F63051-0931-F91D-E350-6F265A937D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de-AT" dirty="0"/>
              <a:t>Markus Leiter</a:t>
            </a:r>
          </a:p>
          <a:p>
            <a:r>
              <a:rPr lang="de-AT" dirty="0"/>
              <a:t>P2L2 GmbH</a:t>
            </a:r>
          </a:p>
          <a:p>
            <a:r>
              <a:rPr lang="de-AT" dirty="0"/>
              <a:t>leiter@p2l2.com</a:t>
            </a:r>
            <a:br>
              <a:rPr lang="de-AT" dirty="0"/>
            </a:br>
            <a:endParaRPr lang="en-AT" dirty="0"/>
          </a:p>
          <a:p>
            <a:endParaRPr lang="en-A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14A903-CC00-D0D1-0D79-290DA6925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187" y="2393795"/>
            <a:ext cx="11055626" cy="1035205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/>
              <a:t>Enhancing FPGA Verification by </a:t>
            </a:r>
            <a:br>
              <a:rPr lang="en-GB" dirty="0"/>
            </a:br>
            <a:r>
              <a:rPr lang="en-US" dirty="0"/>
              <a:t>Combining VUnit and UVVM</a:t>
            </a:r>
            <a:br>
              <a:rPr lang="en-US" dirty="0"/>
            </a:br>
            <a:endParaRPr lang="en-GB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1887B8E-BF13-F21E-8A8F-81FD17CD9D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48" y="248363"/>
            <a:ext cx="1331459" cy="87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621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D615-8A2E-45F2-A98B-F1C4349D6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VUnit: Output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2985A-D35C-9CFF-29F6-5013123D3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10</a:t>
            </a:fld>
            <a:endParaRPr lang="en-AT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EC52A17-E95F-E480-AE14-5F371AD0C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746" y="290179"/>
            <a:ext cx="1840590" cy="62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8C89B1F-D470-7406-A0D5-6BADD25CA508}"/>
              </a:ext>
            </a:extLst>
          </p:cNvPr>
          <p:cNvSpPr txBox="1"/>
          <p:nvPr/>
        </p:nvSpPr>
        <p:spPr>
          <a:xfrm>
            <a:off x="739698" y="1494263"/>
            <a:ext cx="699924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$ python run.py</a:t>
            </a:r>
          </a:p>
          <a:p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…</a:t>
            </a:r>
          </a:p>
          <a:p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Compiling into lib: </a:t>
            </a:r>
            <a:r>
              <a:rPr lang="en-US" sz="16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src</a:t>
            </a:r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\tb\</a:t>
            </a:r>
            <a:r>
              <a:rPr lang="en-US" sz="16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tb_</a:t>
            </a:r>
            <a:r>
              <a:rPr lang="en-US" sz="1600" b="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uart</a:t>
            </a:r>
            <a:r>
              <a:rPr lang="en-US" sz="16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.vhd</a:t>
            </a:r>
            <a:r>
              <a:rPr lang="en-US" sz="16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600" b="1" dirty="0">
                <a:solidFill>
                  <a:srgbClr val="00B050"/>
                </a:solidFill>
                <a:latin typeface="Lucida Console" panose="020B0609040504020204" pitchFamily="49" charset="0"/>
              </a:rPr>
              <a:t>passed</a:t>
            </a:r>
          </a:p>
          <a:p>
            <a:r>
              <a:rPr lang="en-US" sz="1600" b="1" dirty="0">
                <a:solidFill>
                  <a:srgbClr val="00B050"/>
                </a:solidFill>
                <a:latin typeface="Lucida Console" panose="020B0609040504020204" pitchFamily="49" charset="0"/>
              </a:rPr>
              <a:t>Compile passed</a:t>
            </a:r>
          </a:p>
          <a:p>
            <a:endParaRPr lang="en-US" sz="1600" b="1" dirty="0">
              <a:solidFill>
                <a:srgbClr val="00B050"/>
              </a:solidFill>
              <a:latin typeface="Lucida Console" panose="020B0609040504020204" pitchFamily="49" charset="0"/>
            </a:endParaRPr>
          </a:p>
          <a:p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(18:13:32) Starting </a:t>
            </a:r>
            <a:r>
              <a:rPr lang="en-US" sz="1600" b="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lib.uart.error_injection</a:t>
            </a:r>
            <a:endParaRPr lang="en-US" sz="1600" b="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600" b="1" dirty="0">
                <a:solidFill>
                  <a:srgbClr val="00B050"/>
                </a:solidFill>
                <a:latin typeface="Lucida Console" panose="020B0609040504020204" pitchFamily="49" charset="0"/>
              </a:rPr>
              <a:t>pass</a:t>
            </a:r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 (P=1 S=0 F=0 T=3) </a:t>
            </a:r>
            <a:r>
              <a:rPr lang="en-US" sz="1600" b="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lib.uart.error_injection</a:t>
            </a:r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 (0.5 s)</a:t>
            </a:r>
          </a:p>
          <a:p>
            <a:endParaRPr lang="en-US" sz="1600" b="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(18:13:32) Starting </a:t>
            </a:r>
            <a:r>
              <a:rPr lang="en-US" sz="1600" b="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lib.tb_uart.randomise</a:t>
            </a:r>
            <a:endParaRPr lang="en-US" sz="1600" b="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600" b="1" dirty="0">
                <a:solidFill>
                  <a:srgbClr val="00B050"/>
                </a:solidFill>
                <a:latin typeface="Lucida Console" panose="020B0609040504020204" pitchFamily="49" charset="0"/>
              </a:rPr>
              <a:t>pass</a:t>
            </a:r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 (P=2 S=0 F=0 T=3) </a:t>
            </a:r>
            <a:r>
              <a:rPr lang="en-US" sz="1600" b="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lib.tb_uart.randomise</a:t>
            </a:r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 (0.5 s)</a:t>
            </a:r>
          </a:p>
          <a:p>
            <a:endParaRPr lang="en-US" sz="1600" b="0" dirty="0">
              <a:solidFill>
                <a:prstClr val="black"/>
              </a:solidFill>
              <a:latin typeface="Lucida Console" panose="020B0609040504020204" pitchFamily="49" charset="0"/>
            </a:endParaRPr>
          </a:p>
          <a:p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==== Summary ==========================================</a:t>
            </a:r>
          </a:p>
          <a:p>
            <a:r>
              <a:rPr lang="en-US" sz="1600" b="1" dirty="0">
                <a:solidFill>
                  <a:srgbClr val="00B050"/>
                </a:solidFill>
                <a:latin typeface="Lucida Console" panose="020B0609040504020204" pitchFamily="49" charset="0"/>
              </a:rPr>
              <a:t>pass</a:t>
            </a:r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600" b="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lib.tb_uart.error_injection</a:t>
            </a:r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  (0.5 s)</a:t>
            </a:r>
          </a:p>
          <a:p>
            <a:r>
              <a:rPr lang="en-US" sz="1600" b="1" dirty="0">
                <a:solidFill>
                  <a:srgbClr val="00B050"/>
                </a:solidFill>
                <a:latin typeface="Lucida Console" panose="020B0609040504020204" pitchFamily="49" charset="0"/>
              </a:rPr>
              <a:t>pass</a:t>
            </a:r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r>
              <a:rPr lang="en-US" sz="1600" b="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lib.tb_uart.randomise</a:t>
            </a:r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        (0.5 s)</a:t>
            </a:r>
          </a:p>
          <a:p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=======================================================</a:t>
            </a:r>
          </a:p>
          <a:p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Elapsed time was 1.5 s</a:t>
            </a:r>
          </a:p>
          <a:p>
            <a:r>
              <a:rPr lang="en-US" sz="1600" b="0" dirty="0">
                <a:solidFill>
                  <a:prstClr val="black"/>
                </a:solidFill>
                <a:latin typeface="Lucida Console" panose="020B0609040504020204" pitchFamily="49" charset="0"/>
              </a:rPr>
              <a:t>=======================================================</a:t>
            </a:r>
          </a:p>
          <a:p>
            <a:r>
              <a:rPr lang="en-US" sz="1600" b="1" dirty="0">
                <a:solidFill>
                  <a:srgbClr val="00B050"/>
                </a:solidFill>
                <a:latin typeface="Lucida Console" panose="020B0609040504020204" pitchFamily="49" charset="0"/>
              </a:rPr>
              <a:t>All</a:t>
            </a:r>
            <a:r>
              <a:rPr lang="en-US" sz="1600" b="1" dirty="0">
                <a:solidFill>
                  <a:srgbClr val="00FF00"/>
                </a:solidFill>
                <a:latin typeface="Lucida Console" panose="020B0609040504020204" pitchFamily="49" charset="0"/>
              </a:rPr>
              <a:t> </a:t>
            </a:r>
            <a:r>
              <a:rPr lang="en-US" sz="1600" b="1" dirty="0">
                <a:solidFill>
                  <a:srgbClr val="00B050"/>
                </a:solidFill>
                <a:latin typeface="Lucida Console" panose="020B0609040504020204" pitchFamily="49" charset="0"/>
              </a:rPr>
              <a:t>passed!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30096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D615-8A2E-45F2-A98B-F1C4349D6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UVVM - Testbench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2985A-D35C-9CFF-29F6-5013123D3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5C31-7BCC-3B47-94AB-A307B50B2EF6}" type="slidenum">
              <a:rPr lang="en-AT" smtClean="0"/>
              <a:pPr/>
              <a:t>11</a:t>
            </a:fld>
            <a:endParaRPr lang="en-AT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B8E07179-9504-668C-2426-D1E74DEA281E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6705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6" name="Bilde 4">
            <a:extLst>
              <a:ext uri="{FF2B5EF4-FFF2-40B4-BE49-F238E27FC236}">
                <a16:creationId xmlns:a16="http://schemas.microsoft.com/office/drawing/2014/main" id="{46893B8E-4F47-4663-C9C5-04614E5CB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5596" y="95497"/>
            <a:ext cx="1846404" cy="72913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275F2EE-8E63-9025-4441-5F66C3BC9A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86000" y="1960316"/>
            <a:ext cx="7829308" cy="392613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BEE74D-D6EA-2516-9D28-81DA8D08AB97}"/>
              </a:ext>
            </a:extLst>
          </p:cNvPr>
          <p:cNvSpPr txBox="1">
            <a:spLocks/>
          </p:cNvSpPr>
          <p:nvPr/>
        </p:nvSpPr>
        <p:spPr>
          <a:xfrm>
            <a:off x="2998617" y="3724275"/>
            <a:ext cx="1925808" cy="10287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test_sequence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is</a:t>
            </a: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begin</a:t>
            </a: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(x“00“);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(UART_VVCT);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axi_check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addr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=&gt; x“00“,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data_exp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(ALL_VVCS);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end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890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7DEAF-27EE-1A94-3DF4-5C0D74EF57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917FB60C-D9EC-DBE8-DAF9-9C7750DC51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373932" y="2843807"/>
            <a:ext cx="4728609" cy="237123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716330F-0743-58D3-CE21-0148214AAD0F}"/>
              </a:ext>
            </a:extLst>
          </p:cNvPr>
          <p:cNvSpPr txBox="1">
            <a:spLocks/>
          </p:cNvSpPr>
          <p:nvPr/>
        </p:nvSpPr>
        <p:spPr>
          <a:xfrm>
            <a:off x="753980" y="1690688"/>
            <a:ext cx="10515599" cy="4098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AT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test_sequence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is</a:t>
            </a:r>
            <a:endParaRPr lang="de-AT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begin</a:t>
            </a:r>
            <a:endParaRPr lang="de-AT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(x“00“);</a:t>
            </a:r>
          </a:p>
          <a:p>
            <a:pPr marL="0" indent="0">
              <a:buNone/>
            </a:pP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buNone/>
            </a:pP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(UART_VVCT);</a:t>
            </a:r>
          </a:p>
          <a:p>
            <a:pPr marL="0" indent="0">
              <a:buNone/>
            </a:pP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axi_check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addr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 =&gt; x“00“,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data_exp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buNone/>
            </a:pP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(ALL_VVCS);</a:t>
            </a:r>
          </a:p>
          <a:p>
            <a:pPr marL="0" indent="0">
              <a:buNone/>
            </a:pP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end </a:t>
            </a:r>
            <a:r>
              <a:rPr lang="de-AT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GB" sz="1600" dirty="0">
              <a:latin typeface="Consolas" panose="020B0609020204030204" pitchFamily="49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BB0C5604-97EF-6E74-E518-1F81550D02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784" y="2054997"/>
            <a:ext cx="6561292" cy="27926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497A19-4B0A-D12F-D3D9-7DB5000F6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UVVM – The Test Sequence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2064A-C3B1-D432-92D9-6755A2EE7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5C31-7BCC-3B47-94AB-A307B50B2EF6}" type="slidenum">
              <a:rPr lang="en-AT" smtClean="0"/>
              <a:pPr/>
              <a:t>12</a:t>
            </a:fld>
            <a:endParaRPr lang="en-AT" dirty="0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2E1EC0A4-9330-9100-531C-5CB2C9A0CD96}"/>
              </a:ext>
            </a:extLst>
          </p:cNvPr>
          <p:cNvCxnSpPr>
            <a:cxnSpLocks/>
          </p:cNvCxnSpPr>
          <p:nvPr/>
        </p:nvCxnSpPr>
        <p:spPr>
          <a:xfrm>
            <a:off x="2222810" y="4814396"/>
            <a:ext cx="5463865" cy="332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AB86E3C5-D2EF-AF4D-98DC-76E13496117A}"/>
              </a:ext>
            </a:extLst>
          </p:cNvPr>
          <p:cNvCxnSpPr>
            <a:cxnSpLocks/>
          </p:cNvCxnSpPr>
          <p:nvPr/>
        </p:nvCxnSpPr>
        <p:spPr>
          <a:xfrm flipH="1" flipV="1">
            <a:off x="4028674" y="2059259"/>
            <a:ext cx="3572276" cy="160498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Bilde 4">
            <a:extLst>
              <a:ext uri="{FF2B5EF4-FFF2-40B4-BE49-F238E27FC236}">
                <a16:creationId xmlns:a16="http://schemas.microsoft.com/office/drawing/2014/main" id="{9A814D02-F3F6-DD69-ADA3-99A8F6A320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5596" y="95497"/>
            <a:ext cx="1846404" cy="729136"/>
          </a:xfrm>
          <a:prstGeom prst="rect">
            <a:avLst/>
          </a:prstGeom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0D523B5E-F999-939F-86CB-A8B16A1A01BC}"/>
              </a:ext>
            </a:extLst>
          </p:cNvPr>
          <p:cNvSpPr txBox="1">
            <a:spLocks/>
          </p:cNvSpPr>
          <p:nvPr/>
        </p:nvSpPr>
        <p:spPr>
          <a:xfrm>
            <a:off x="7774360" y="3827711"/>
            <a:ext cx="1005761" cy="62129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test_sequence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is</a:t>
            </a: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begin</a:t>
            </a: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(x“00“);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(UART_VVCT);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axi_check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addr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=&gt; x“00“,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data_exp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(ALL_VVCS);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end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790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14796-CCE5-264E-DA3C-496B1CF87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6E23C-6E41-F650-96EB-404BA1923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dirty="0"/>
              <a:t>Challenges in Combining                 and VUnit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C29127-610A-8818-7405-57E731A39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F245C31-7BCC-3B47-94AB-A307B50B2EF6}" type="slidenum">
              <a:rPr lang="en-AT" smtClean="0"/>
              <a:pPr>
                <a:spcAft>
                  <a:spcPts val="600"/>
                </a:spcAft>
              </a:pPr>
              <a:t>13</a:t>
            </a:fld>
            <a:endParaRPr lang="en-AT"/>
          </a:p>
        </p:txBody>
      </p:sp>
      <p:graphicFrame>
        <p:nvGraphicFramePr>
          <p:cNvPr id="10" name="Inhaltsplatzhalter 7">
            <a:extLst>
              <a:ext uri="{FF2B5EF4-FFF2-40B4-BE49-F238E27FC236}">
                <a16:creationId xmlns:a16="http://schemas.microsoft.com/office/drawing/2014/main" id="{A65431BE-608A-8311-30E6-98F764FF69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747921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Bilde 4">
            <a:extLst>
              <a:ext uri="{FF2B5EF4-FFF2-40B4-BE49-F238E27FC236}">
                <a16:creationId xmlns:a16="http://schemas.microsoft.com/office/drawing/2014/main" id="{29FC113F-9E68-7F73-6A43-8E6C9A72C5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7022" y="646093"/>
            <a:ext cx="2221511" cy="877264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7411C546-D00C-82AD-7019-27D916358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1813" y="774008"/>
            <a:ext cx="1483967" cy="50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791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6C923-4D07-9B09-8E2F-18D08C7E8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4C6B5-6242-7AFE-AF2C-DB3EA6107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1984"/>
            <a:ext cx="10515600" cy="1325563"/>
          </a:xfrm>
        </p:spPr>
        <p:txBody>
          <a:bodyPr/>
          <a:lstStyle/>
          <a:p>
            <a:r>
              <a:rPr lang="en-GB" dirty="0"/>
              <a:t>Compiling UVVM using VUnit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F4E66-EC55-E3DE-74CB-AE9F11508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14</a:t>
            </a:fld>
            <a:endParaRPr lang="en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ABEE17A-FE9B-6927-A93F-D00C29C46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 1: Precompile UVVM and link it to VUnit (as external library)</a:t>
            </a:r>
          </a:p>
          <a:p>
            <a:pPr lvl="1"/>
            <a:r>
              <a:rPr lang="en-US" dirty="0"/>
              <a:t>Precompile results are simulator dependent (needed for every simulator)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Option 2: Let VUnit handle the compilation of UVVM</a:t>
            </a:r>
          </a:p>
          <a:p>
            <a:pPr lvl="1"/>
            <a:r>
              <a:rPr lang="en-US" dirty="0"/>
              <a:t>Works with every simulator </a:t>
            </a:r>
          </a:p>
          <a:p>
            <a:pPr lvl="1"/>
            <a:r>
              <a:rPr lang="en-US" dirty="0"/>
              <a:t>Easy to integrate custom UVVM verification components</a:t>
            </a:r>
          </a:p>
          <a:p>
            <a:pPr lvl="1"/>
            <a:r>
              <a:rPr lang="en-US" dirty="0"/>
              <a:t>Each lib must be created in the VUnit configuration script</a:t>
            </a:r>
          </a:p>
          <a:p>
            <a:pPr lvl="2"/>
            <a:r>
              <a:rPr lang="en-US" dirty="0"/>
              <a:t>Helper function is provided in the add-on </a:t>
            </a:r>
            <a:r>
              <a:rPr lang="en-US" dirty="0" err="1"/>
              <a:t>pypi</a:t>
            </a:r>
            <a:r>
              <a:rPr lang="en-US" dirty="0"/>
              <a:t> package VUnit-Helpers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DAAB49E-DE0E-7C41-8A8F-7C0E65AB3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724550"/>
            <a:ext cx="8415513" cy="58550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EBA1DF3-EDAB-6110-FE6D-FC77E43D84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5576552"/>
            <a:ext cx="7772400" cy="565097"/>
          </a:xfrm>
          <a:prstGeom prst="rect">
            <a:avLst/>
          </a:prstGeom>
        </p:spPr>
      </p:pic>
      <p:pic>
        <p:nvPicPr>
          <p:cNvPr id="3" name="Bilde 4">
            <a:extLst>
              <a:ext uri="{FF2B5EF4-FFF2-40B4-BE49-F238E27FC236}">
                <a16:creationId xmlns:a16="http://schemas.microsoft.com/office/drawing/2014/main" id="{2C85D4BF-FBE2-1D36-3896-4DC2777EDD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4163" y="104235"/>
            <a:ext cx="1747837" cy="690213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DD8F64B0-CFE1-DACE-958D-F135D6608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479" y="678628"/>
            <a:ext cx="1483967" cy="50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604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6F062B-1471-ED3F-6153-03FA0FC24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08E6E8A-5B14-12D4-D6CF-38E1C3749B2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365832" y="2543174"/>
            <a:ext cx="4615614" cy="23145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1383F1-F44D-48FF-B6A4-7DA3AC25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UVVM Testcases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F4E2BA-B9A8-C3FA-5BB8-9B52768BA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15</a:t>
            </a:fld>
            <a:endParaRPr lang="en-AT" dirty="0"/>
          </a:p>
        </p:txBody>
      </p:sp>
      <p:pic>
        <p:nvPicPr>
          <p:cNvPr id="3" name="Bilde 4">
            <a:extLst>
              <a:ext uri="{FF2B5EF4-FFF2-40B4-BE49-F238E27FC236}">
                <a16:creationId xmlns:a16="http://schemas.microsoft.com/office/drawing/2014/main" id="{CBB352AB-6D3C-DC4F-2D7B-885345043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44163" y="104235"/>
            <a:ext cx="1747837" cy="69021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4946357C-FD83-7178-668C-D6A537A83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479" y="678628"/>
            <a:ext cx="1483967" cy="50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B57602F-6445-6062-068D-FB2908F418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779" y="1557741"/>
            <a:ext cx="5801768" cy="4490634"/>
          </a:xfrm>
          <a:prstGeom prst="rect">
            <a:avLst/>
          </a:prstGeom>
        </p:spPr>
      </p:pic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3A0BEC7B-EE94-2C48-C57E-AF177B05EEE4}"/>
              </a:ext>
            </a:extLst>
          </p:cNvPr>
          <p:cNvCxnSpPr>
            <a:cxnSpLocks/>
          </p:cNvCxnSpPr>
          <p:nvPr/>
        </p:nvCxnSpPr>
        <p:spPr>
          <a:xfrm flipV="1">
            <a:off x="2219325" y="4647619"/>
            <a:ext cx="5448300" cy="10626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CF50B146-B2D1-B64E-7FBB-875F5780C10A}"/>
              </a:ext>
            </a:extLst>
          </p:cNvPr>
          <p:cNvCxnSpPr>
            <a:cxnSpLocks/>
          </p:cNvCxnSpPr>
          <p:nvPr/>
        </p:nvCxnSpPr>
        <p:spPr>
          <a:xfrm flipH="1" flipV="1">
            <a:off x="4314825" y="2171700"/>
            <a:ext cx="3248025" cy="11191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feil: nach rechts 19">
            <a:extLst>
              <a:ext uri="{FF2B5EF4-FFF2-40B4-BE49-F238E27FC236}">
                <a16:creationId xmlns:a16="http://schemas.microsoft.com/office/drawing/2014/main" id="{E0742ADA-20A5-CCD9-DD6A-B79B6A9AE0D1}"/>
              </a:ext>
            </a:extLst>
          </p:cNvPr>
          <p:cNvSpPr/>
          <p:nvPr/>
        </p:nvSpPr>
        <p:spPr>
          <a:xfrm>
            <a:off x="304800" y="2199872"/>
            <a:ext cx="885825" cy="18097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feil: nach rechts 20">
            <a:extLst>
              <a:ext uri="{FF2B5EF4-FFF2-40B4-BE49-F238E27FC236}">
                <a16:creationId xmlns:a16="http://schemas.microsoft.com/office/drawing/2014/main" id="{CB53839E-2DD7-A1E0-1C84-F7602C5211F0}"/>
              </a:ext>
            </a:extLst>
          </p:cNvPr>
          <p:cNvSpPr/>
          <p:nvPr/>
        </p:nvSpPr>
        <p:spPr>
          <a:xfrm>
            <a:off x="304800" y="3876272"/>
            <a:ext cx="885825" cy="18097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feil: nach rechts 21">
            <a:extLst>
              <a:ext uri="{FF2B5EF4-FFF2-40B4-BE49-F238E27FC236}">
                <a16:creationId xmlns:a16="http://schemas.microsoft.com/office/drawing/2014/main" id="{0C3B6902-F468-58DA-855C-4ADFE24CEDBC}"/>
              </a:ext>
            </a:extLst>
          </p:cNvPr>
          <p:cNvSpPr/>
          <p:nvPr/>
        </p:nvSpPr>
        <p:spPr>
          <a:xfrm>
            <a:off x="304800" y="5300259"/>
            <a:ext cx="885825" cy="18097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251F33BA-087E-49FC-21D6-4B3B738D6E17}"/>
              </a:ext>
            </a:extLst>
          </p:cNvPr>
          <p:cNvSpPr txBox="1">
            <a:spLocks/>
          </p:cNvSpPr>
          <p:nvPr/>
        </p:nvSpPr>
        <p:spPr>
          <a:xfrm>
            <a:off x="7815412" y="3378148"/>
            <a:ext cx="1005761" cy="117722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test_sequence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is</a:t>
            </a: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begin</a:t>
            </a: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(x“00“);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(UART_VVCT);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axi_check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addr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=&gt; x“00“,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data_exp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(ALL_VVCS);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end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test_sequence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: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is</a:t>
            </a: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begin</a:t>
            </a: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(x“00“);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uart_transmit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(UART_VVCT);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axi_check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addr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=&gt; x“00“,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data_exp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x“AB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“);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await_completion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(ALL_VVCS);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end </a:t>
            </a:r>
            <a:r>
              <a:rPr lang="de-AT" sz="5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process</a:t>
            </a:r>
            <a:r>
              <a:rPr lang="de-AT" sz="5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de-AT" sz="500" b="1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955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0BA6C-024C-2606-8692-00289EBE9E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DB289-E14D-7B94-9264-ED3C10808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Tip: Open-Source Simulator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792CE0-0B2F-A27D-C049-E70F607FE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16</a:t>
            </a:fld>
            <a:endParaRPr lang="en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3087FB2-25D1-873E-D166-B06050556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Commercial simulators (Riviera, Questa, …)</a:t>
            </a:r>
          </a:p>
          <a:p>
            <a:pPr lvl="1"/>
            <a:r>
              <a:rPr lang="en-US" dirty="0"/>
              <a:t>Great for debugging</a:t>
            </a:r>
          </a:p>
          <a:p>
            <a:pPr lvl="1"/>
            <a:r>
              <a:rPr lang="en-US" dirty="0"/>
              <a:t>Simulation is single-core</a:t>
            </a:r>
          </a:p>
          <a:p>
            <a:pPr lvl="1"/>
            <a:r>
              <a:rPr lang="en-US" dirty="0"/>
              <a:t>Every license is expensive</a:t>
            </a:r>
          </a:p>
          <a:p>
            <a:pPr lvl="1"/>
            <a:r>
              <a:rPr lang="en-US" dirty="0"/>
              <a:t>Running regression tests in parallel requires many licenses</a:t>
            </a:r>
          </a:p>
          <a:p>
            <a:r>
              <a:rPr lang="en-US" dirty="0"/>
              <a:t>Use an Open-Source simulator (</a:t>
            </a:r>
            <a:r>
              <a:rPr lang="en-US" dirty="0">
                <a:hlinkClick r:id="rId3"/>
              </a:rPr>
              <a:t>NVC</a:t>
            </a:r>
            <a:r>
              <a:rPr lang="en-US" dirty="0"/>
              <a:t>, </a:t>
            </a:r>
            <a:r>
              <a:rPr lang="en-US" dirty="0">
                <a:hlinkClick r:id="rId4"/>
              </a:rPr>
              <a:t>GHDL</a:t>
            </a:r>
            <a:r>
              <a:rPr lang="en-US" dirty="0"/>
              <a:t>) for regression testing: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3" name="Bilde 4">
            <a:extLst>
              <a:ext uri="{FF2B5EF4-FFF2-40B4-BE49-F238E27FC236}">
                <a16:creationId xmlns:a16="http://schemas.microsoft.com/office/drawing/2014/main" id="{3410B179-88F9-9A8E-B8C2-D2C006CEDB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4163" y="104235"/>
            <a:ext cx="1747837" cy="69021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3160AFDD-6443-116E-4910-8C3D58729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479" y="678628"/>
            <a:ext cx="1483967" cy="50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A08F90C-967B-BA2F-2AD3-3B3DF995B6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531139"/>
            <a:ext cx="12192000" cy="1529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290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A94BF2-C934-3544-6C0A-142B7A3A8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01871-5E8A-A06F-94D2-E06060E13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Tip: CI/CD Integration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C1DF5-00C8-F55C-2198-9996953F8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17</a:t>
            </a:fld>
            <a:endParaRPr lang="en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B32FEE84-2A34-5D22-2D85-671F1B87F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270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prstClr val="black"/>
                </a:solidFill>
                <a:latin typeface="Lucida Console" panose="020B0609040504020204" pitchFamily="49" charset="0"/>
              </a:rPr>
              <a:t>python run.py --xunit-xml=results.xml -p=4 -m</a:t>
            </a:r>
            <a:endParaRPr lang="en-US" sz="4000" dirty="0"/>
          </a:p>
        </p:txBody>
      </p:sp>
      <p:pic>
        <p:nvPicPr>
          <p:cNvPr id="3" name="Bilde 4">
            <a:extLst>
              <a:ext uri="{FF2B5EF4-FFF2-40B4-BE49-F238E27FC236}">
                <a16:creationId xmlns:a16="http://schemas.microsoft.com/office/drawing/2014/main" id="{AEA3F04E-A241-6B5D-AD75-BCCA52CC9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4163" y="104235"/>
            <a:ext cx="1747837" cy="69021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DB5EDA55-C6E0-E498-58DD-695C25520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479" y="678628"/>
            <a:ext cx="1483967" cy="50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C16F11C1-F708-B473-E2CE-DFCA443C09BF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3136291" y="2110933"/>
            <a:ext cx="3293084" cy="131806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EABB9252-EDD5-75F0-511E-E6A0BF750BC2}"/>
              </a:ext>
            </a:extLst>
          </p:cNvPr>
          <p:cNvCxnSpPr>
            <a:cxnSpLocks/>
            <a:stCxn id="21" idx="0"/>
          </p:cNvCxnSpPr>
          <p:nvPr/>
        </p:nvCxnSpPr>
        <p:spPr>
          <a:xfrm flipV="1">
            <a:off x="5933851" y="2076450"/>
            <a:ext cx="3579792" cy="28749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E174F1C5-0755-5C36-3548-EB89F2DED527}"/>
              </a:ext>
            </a:extLst>
          </p:cNvPr>
          <p:cNvCxnSpPr>
            <a:cxnSpLocks/>
            <a:stCxn id="19" idx="0"/>
          </p:cNvCxnSpPr>
          <p:nvPr/>
        </p:nvCxnSpPr>
        <p:spPr>
          <a:xfrm flipV="1">
            <a:off x="10259485" y="2076450"/>
            <a:ext cx="184678" cy="15056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EEE574CB-BF69-18CB-9436-BE4F9B2E9FDB}"/>
              </a:ext>
            </a:extLst>
          </p:cNvPr>
          <p:cNvSpPr/>
          <p:nvPr/>
        </p:nvSpPr>
        <p:spPr>
          <a:xfrm>
            <a:off x="8610600" y="3582066"/>
            <a:ext cx="3297769" cy="111201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Minimal: Compile only the sources needed for the simulation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3B2A60DF-9D35-1401-B724-D7D3595B51CF}"/>
              </a:ext>
            </a:extLst>
          </p:cNvPr>
          <p:cNvSpPr/>
          <p:nvPr/>
        </p:nvSpPr>
        <p:spPr>
          <a:xfrm>
            <a:off x="3556126" y="4951422"/>
            <a:ext cx="4755450" cy="94260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Parallel: Runs 4 test cases in parallel.</a:t>
            </a:r>
            <a:br>
              <a:rPr lang="en-US" sz="2400" dirty="0"/>
            </a:br>
            <a:r>
              <a:rPr lang="en-US" sz="2400" dirty="0"/>
              <a:t>This starts 4 simulator instances.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F1ED6158-3674-646F-41D1-0C3D4CC81198}"/>
              </a:ext>
            </a:extLst>
          </p:cNvPr>
          <p:cNvSpPr/>
          <p:nvPr/>
        </p:nvSpPr>
        <p:spPr>
          <a:xfrm>
            <a:off x="471857" y="3429000"/>
            <a:ext cx="5328867" cy="94260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Generates a Jenkins style results file.</a:t>
            </a:r>
            <a:br>
              <a:rPr lang="en-US" sz="2400" dirty="0"/>
            </a:br>
            <a:r>
              <a:rPr lang="en-US" sz="2400" dirty="0"/>
              <a:t>This report is readable by all CI/CD tools.</a:t>
            </a:r>
          </a:p>
        </p:txBody>
      </p:sp>
    </p:spTree>
    <p:extLst>
      <p:ext uri="{BB962C8B-B14F-4D97-AF65-F5344CB8AC3E}">
        <p14:creationId xmlns:p14="http://schemas.microsoft.com/office/powerpoint/2010/main" val="1084137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B589F-EA41-2DAB-2E50-53B6D0F919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45638-4351-B1C1-D3C5-F63165705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Tip: Gui.do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C46BE-2F22-AA5D-12A8-8732F801C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18</a:t>
            </a:fld>
            <a:endParaRPr lang="en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BF2E9B0E-6981-9C4F-6F00-B896BD061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VUnit supports simulator specific TCL scripts</a:t>
            </a:r>
          </a:p>
          <a:p>
            <a:pPr lvl="1"/>
            <a:r>
              <a:rPr lang="en-US" dirty="0"/>
              <a:t>load the correct wave configuration automatically</a:t>
            </a:r>
          </a:p>
          <a:p>
            <a:pPr lvl="1"/>
            <a:r>
              <a:rPr lang="en-US" dirty="0"/>
              <a:t>Add custom TCL commands for debugging (</a:t>
            </a:r>
            <a:r>
              <a:rPr lang="en-US" dirty="0" err="1"/>
              <a:t>save_wave</a:t>
            </a:r>
            <a:r>
              <a:rPr lang="en-US" dirty="0"/>
              <a:t>, </a:t>
            </a:r>
            <a:r>
              <a:rPr lang="en-US" dirty="0" err="1"/>
              <a:t>vunit_restart</a:t>
            </a:r>
            <a:r>
              <a:rPr lang="en-US" dirty="0"/>
              <a:t>, …)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3" name="Bilde 4">
            <a:extLst>
              <a:ext uri="{FF2B5EF4-FFF2-40B4-BE49-F238E27FC236}">
                <a16:creationId xmlns:a16="http://schemas.microsoft.com/office/drawing/2014/main" id="{C7630910-3593-5EC4-47CB-C96BB9E03E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4163" y="104235"/>
            <a:ext cx="1747837" cy="69021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E42AE318-B897-7C15-F94B-1F6072E9E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7479" y="678628"/>
            <a:ext cx="1483967" cy="50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E61004C-5ED2-C2FA-8232-D588F88B5C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362" y="3429000"/>
            <a:ext cx="11591925" cy="350688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0032F57F-4C38-0632-84FF-4361924F154E}"/>
              </a:ext>
            </a:extLst>
          </p:cNvPr>
          <p:cNvSpPr/>
          <p:nvPr/>
        </p:nvSpPr>
        <p:spPr>
          <a:xfrm rot="21199967">
            <a:off x="7565417" y="4388616"/>
            <a:ext cx="4324350" cy="14382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modelsim_gui.do is included in the provided sample project</a:t>
            </a:r>
          </a:p>
        </p:txBody>
      </p:sp>
    </p:spTree>
    <p:extLst>
      <p:ext uri="{BB962C8B-B14F-4D97-AF65-F5344CB8AC3E}">
        <p14:creationId xmlns:p14="http://schemas.microsoft.com/office/powerpoint/2010/main" val="3216892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C2F482-9609-6CAC-E161-E0F7500FD6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FC0AE-22BD-9874-CBA5-6904224BC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Tip: VUnit VS-Code Plugin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6ACEA6-CE5C-FBB9-95D4-DA99DF36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19</a:t>
            </a:fld>
            <a:endParaRPr lang="en-AT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A510F25-6D09-C78E-951C-6F8DBA6BB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30481" cy="4351338"/>
          </a:xfrm>
        </p:spPr>
        <p:txBody>
          <a:bodyPr/>
          <a:lstStyle/>
          <a:p>
            <a:r>
              <a:rPr lang="en-US" dirty="0"/>
              <a:t>Integration into the VS-Code</a:t>
            </a:r>
            <a:br>
              <a:rPr lang="en-US" dirty="0"/>
            </a:br>
            <a:r>
              <a:rPr lang="en-US" dirty="0"/>
              <a:t>Test Explorer</a:t>
            </a:r>
          </a:p>
          <a:p>
            <a:r>
              <a:rPr lang="en-US" dirty="0"/>
              <a:t>Run tests with and without GUI</a:t>
            </a:r>
          </a:p>
          <a:p>
            <a:r>
              <a:rPr lang="en-US" dirty="0"/>
              <a:t>Developed at the University in Hagenberg</a:t>
            </a:r>
          </a:p>
          <a:p>
            <a:r>
              <a:rPr lang="en-US" dirty="0">
                <a:hlinkClick r:id="rId3"/>
              </a:rPr>
              <a:t>github.com/HSD-ESD/VUnit-by-HGB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FD0C4FC-61D3-3CB5-71DE-D8FD509AC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8586" y="1597028"/>
            <a:ext cx="5335310" cy="4351338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99B2AC7D-2E83-5ED2-FD64-D9F8B72A2751}"/>
              </a:ext>
            </a:extLst>
          </p:cNvPr>
          <p:cNvSpPr/>
          <p:nvPr/>
        </p:nvSpPr>
        <p:spPr>
          <a:xfrm>
            <a:off x="838200" y="5038867"/>
            <a:ext cx="4962526" cy="73804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“Test early and often”</a:t>
            </a:r>
          </a:p>
        </p:txBody>
      </p:sp>
    </p:spTree>
    <p:extLst>
      <p:ext uri="{BB962C8B-B14F-4D97-AF65-F5344CB8AC3E}">
        <p14:creationId xmlns:p14="http://schemas.microsoft.com/office/powerpoint/2010/main" val="205700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A3DCBCFB-4433-1481-CD59-91390BA7609D}"/>
              </a:ext>
            </a:extLst>
          </p:cNvPr>
          <p:cNvSpPr/>
          <p:nvPr/>
        </p:nvSpPr>
        <p:spPr>
          <a:xfrm>
            <a:off x="0" y="3148167"/>
            <a:ext cx="12192000" cy="32133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DD7E657-A67B-F908-E150-93D436AC9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84047"/>
            <a:ext cx="4730349" cy="2658201"/>
          </a:xfrm>
        </p:spPr>
        <p:txBody>
          <a:bodyPr anchor="ctr">
            <a:normAutofit/>
          </a:bodyPr>
          <a:lstStyle/>
          <a:p>
            <a:r>
              <a:rPr lang="en-US" sz="4000" dirty="0"/>
              <a:t>Speaker Bio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FCEEB02-5CD5-915F-9015-9380CA7E1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5346" y="384048"/>
            <a:ext cx="5895278" cy="2658201"/>
          </a:xfrm>
        </p:spPr>
        <p:txBody>
          <a:bodyPr anchor="ctr">
            <a:normAutofit/>
          </a:bodyPr>
          <a:lstStyle/>
          <a:p>
            <a:r>
              <a:rPr lang="en-US" sz="2100" dirty="0"/>
              <a:t>Academic Background: </a:t>
            </a:r>
          </a:p>
          <a:p>
            <a:pPr lvl="1"/>
            <a:r>
              <a:rPr lang="en-US" sz="1700" dirty="0"/>
              <a:t>Master‘s degree from University of Applied Sciences Upper Austria (</a:t>
            </a:r>
            <a:r>
              <a:rPr lang="en-US" sz="1700" dirty="0">
                <a:hlinkClick r:id="rId3"/>
              </a:rPr>
              <a:t>FH Hagenberg</a:t>
            </a:r>
            <a:r>
              <a:rPr lang="en-US" sz="1700" dirty="0"/>
              <a:t>)</a:t>
            </a:r>
          </a:p>
          <a:p>
            <a:pPr lvl="1"/>
            <a:r>
              <a:rPr lang="en-US" sz="1700" dirty="0"/>
              <a:t>Degree program: Embedded Systems Design</a:t>
            </a:r>
            <a:br>
              <a:rPr lang="en-US" sz="1700" dirty="0"/>
            </a:br>
            <a:r>
              <a:rPr lang="en-US" sz="1700" dirty="0"/>
              <a:t>(embedded software, RTL implementation and verification, signal processing &amp; telecommunications)</a:t>
            </a:r>
          </a:p>
          <a:p>
            <a:r>
              <a:rPr lang="en-US" sz="2100" dirty="0"/>
              <a:t>Lecturer for Chip Design and Verification</a:t>
            </a:r>
          </a:p>
          <a:p>
            <a:r>
              <a:rPr lang="en-US" sz="2100" dirty="0"/>
              <a:t>Co-Founder and CEO of </a:t>
            </a:r>
            <a:r>
              <a:rPr lang="en-US" sz="2100" dirty="0">
                <a:hlinkClick r:id="rId4"/>
              </a:rPr>
              <a:t>P2L2 GmbH</a:t>
            </a:r>
            <a:endParaRPr lang="en-US" sz="2100" dirty="0"/>
          </a:p>
        </p:txBody>
      </p:sp>
      <p:pic>
        <p:nvPicPr>
          <p:cNvPr id="1026" name="Picture 2" descr="No photo description available.">
            <a:extLst>
              <a:ext uri="{FF2B5EF4-FFF2-40B4-BE49-F238E27FC236}">
                <a16:creationId xmlns:a16="http://schemas.microsoft.com/office/drawing/2014/main" id="{40694740-0F7B-B903-4940-4E92D9EAE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3129" y="3623416"/>
            <a:ext cx="2403505" cy="240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nhaltsplatzhalter 9" descr="Ein Bild, das Person, Menschliches Gesicht, Lächeln, Kleidung enthält.&#10;&#10;Automatisch generierte Beschreibung">
            <a:extLst>
              <a:ext uri="{FF2B5EF4-FFF2-40B4-BE49-F238E27FC236}">
                <a16:creationId xmlns:a16="http://schemas.microsoft.com/office/drawing/2014/main" id="{A828F6D5-E129-FBCD-1AEC-17C2394A9CD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686" b="15609"/>
          <a:stretch/>
        </p:blipFill>
        <p:spPr>
          <a:xfrm>
            <a:off x="4890100" y="3611981"/>
            <a:ext cx="2404952" cy="2403505"/>
          </a:xfrm>
          <a:prstGeom prst="rect">
            <a:avLst/>
          </a:prstGeom>
          <a:effectLst/>
        </p:spPr>
      </p:pic>
      <p:pic>
        <p:nvPicPr>
          <p:cNvPr id="13" name="Grafik 12" descr="Ein Bild, das Logo, Symbol, Screenshot, Grafiken enthält.&#10;&#10;Automatisch generierte Beschreibung">
            <a:extLst>
              <a:ext uri="{FF2B5EF4-FFF2-40B4-BE49-F238E27FC236}">
                <a16:creationId xmlns:a16="http://schemas.microsoft.com/office/drawing/2014/main" id="{9979B35C-F902-E85F-5D64-5FBAE4B60D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5313" y="3611591"/>
            <a:ext cx="2392459" cy="2392459"/>
          </a:xfrm>
          <a:prstGeom prst="rect">
            <a:avLst/>
          </a:prstGeom>
          <a:effectLst/>
        </p:spPr>
      </p:pic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87B10816-D14F-6A13-69FD-A61B9F4B8388}"/>
              </a:ext>
            </a:extLst>
          </p:cNvPr>
          <p:cNvSpPr txBox="1">
            <a:spLocks/>
          </p:cNvSpPr>
          <p:nvPr/>
        </p:nvSpPr>
        <p:spPr>
          <a:xfrm>
            <a:off x="8610600" y="645311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AT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F245C31-7BCC-3B47-94AB-A307B50B2EF6}" type="slidenum">
              <a:rPr lang="en-AT" smtClean="0"/>
              <a:pPr/>
              <a:t>2</a:t>
            </a:fld>
            <a:endParaRPr lang="en-AT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4C22665-6EEE-57BE-E142-4C3CE67BA698}"/>
              </a:ext>
            </a:extLst>
          </p:cNvPr>
          <p:cNvSpPr txBox="1"/>
          <p:nvPr/>
        </p:nvSpPr>
        <p:spPr>
          <a:xfrm>
            <a:off x="5316085" y="3193795"/>
            <a:ext cx="33547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2000" b="1" dirty="0"/>
              <a:t>Markus Leiter</a:t>
            </a:r>
            <a:endParaRPr lang="en-US" sz="14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AE157B4-E868-039E-313E-2EADC3EE139D}"/>
              </a:ext>
            </a:extLst>
          </p:cNvPr>
          <p:cNvSpPr txBox="1"/>
          <p:nvPr/>
        </p:nvSpPr>
        <p:spPr>
          <a:xfrm>
            <a:off x="5316085" y="6016748"/>
            <a:ext cx="33547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400" dirty="0"/>
              <a:t>📧</a:t>
            </a:r>
            <a:r>
              <a:rPr lang="en-US" sz="1400" dirty="0"/>
              <a:t>leiter@p2l2.com</a:t>
            </a:r>
          </a:p>
        </p:txBody>
      </p:sp>
      <p:pic>
        <p:nvPicPr>
          <p:cNvPr id="4" name="Grafik 3" descr="Ein Bild, das Person, Kleidung, Menschliches Gesicht, Lächeln enthält.&#10;&#10;KI-generierte Inhalte können fehlerhaft sein.">
            <a:extLst>
              <a:ext uri="{FF2B5EF4-FFF2-40B4-BE49-F238E27FC236}">
                <a16:creationId xmlns:a16="http://schemas.microsoft.com/office/drawing/2014/main" id="{C03E86B8-BA53-4EE1-B7AA-4902F0DF16B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9088" t="3883" r="5437" b="33425"/>
          <a:stretch/>
        </p:blipFill>
        <p:spPr>
          <a:xfrm>
            <a:off x="4741942" y="3606603"/>
            <a:ext cx="2723645" cy="2425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905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C785C-8610-68AD-6329-4D0342370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B21E0-2354-515C-9957-4539B0FE8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GB" dirty="0"/>
              <a:t>Recap              &amp;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636398-EE94-701A-AB96-9F0716D33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F245C31-7BCC-3B47-94AB-A307B50B2EF6}" type="slidenum">
              <a:rPr lang="en-AT" smtClean="0"/>
              <a:pPr>
                <a:spcAft>
                  <a:spcPts val="600"/>
                </a:spcAft>
              </a:pPr>
              <a:t>20</a:t>
            </a:fld>
            <a:endParaRPr lang="en-AT"/>
          </a:p>
        </p:txBody>
      </p:sp>
      <p:graphicFrame>
        <p:nvGraphicFramePr>
          <p:cNvPr id="10" name="Inhaltsplatzhalter 7">
            <a:extLst>
              <a:ext uri="{FF2B5EF4-FFF2-40B4-BE49-F238E27FC236}">
                <a16:creationId xmlns:a16="http://schemas.microsoft.com/office/drawing/2014/main" id="{FA981A18-FC44-A61F-7C7E-087C7CC5A5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835657"/>
              </p:ext>
            </p:extLst>
          </p:nvPr>
        </p:nvGraphicFramePr>
        <p:xfrm>
          <a:off x="5805487" y="1548606"/>
          <a:ext cx="58388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Inhaltsplatzhalter 7">
            <a:extLst>
              <a:ext uri="{FF2B5EF4-FFF2-40B4-BE49-F238E27FC236}">
                <a16:creationId xmlns:a16="http://schemas.microsoft.com/office/drawing/2014/main" id="{E53D10AF-08AA-DA37-6650-407130C4CADA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48101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VUnit</a:t>
            </a:r>
            <a:r>
              <a:rPr lang="en-US" dirty="0"/>
              <a:t> for compile and </a:t>
            </a:r>
            <a:r>
              <a:rPr lang="en-US" b="1" dirty="0"/>
              <a:t>test</a:t>
            </a:r>
            <a:r>
              <a:rPr lang="en-US" dirty="0"/>
              <a:t> </a:t>
            </a:r>
            <a:r>
              <a:rPr lang="en-US" b="1" dirty="0"/>
              <a:t>automation</a:t>
            </a:r>
          </a:p>
          <a:p>
            <a:r>
              <a:rPr lang="en-US" b="1" dirty="0"/>
              <a:t>UVVM</a:t>
            </a:r>
            <a:r>
              <a:rPr lang="en-US" dirty="0"/>
              <a:t> for </a:t>
            </a:r>
            <a:r>
              <a:rPr lang="en-US" b="1" dirty="0"/>
              <a:t>testbench</a:t>
            </a:r>
            <a:r>
              <a:rPr lang="en-US" dirty="0"/>
              <a:t> </a:t>
            </a:r>
            <a:r>
              <a:rPr lang="en-US" b="1" dirty="0"/>
              <a:t>implementation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7" name="Bilde 4">
            <a:extLst>
              <a:ext uri="{FF2B5EF4-FFF2-40B4-BE49-F238E27FC236}">
                <a16:creationId xmlns:a16="http://schemas.microsoft.com/office/drawing/2014/main" id="{9A06478A-B06C-4BB9-7FA8-7FE5F2148D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5153" y="646686"/>
            <a:ext cx="2221511" cy="877264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AD7BA2DE-9E7A-1256-6233-D11084D00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610" y="774008"/>
            <a:ext cx="1483967" cy="50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4C11A45-5BFC-02A6-EC41-48735F197162}"/>
              </a:ext>
            </a:extLst>
          </p:cNvPr>
          <p:cNvSpPr/>
          <p:nvPr/>
        </p:nvSpPr>
        <p:spPr>
          <a:xfrm rot="21217711">
            <a:off x="761120" y="4153424"/>
            <a:ext cx="4431506" cy="168989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Send me a mail to get a ready to use sample project: </a:t>
            </a:r>
          </a:p>
          <a:p>
            <a:pPr algn="ctr"/>
            <a:r>
              <a:rPr lang="de-AT" sz="3200" dirty="0"/>
              <a:t>📧</a:t>
            </a:r>
            <a:r>
              <a:rPr lang="en-US" sz="3200" dirty="0"/>
              <a:t>leiter@p2l2.com</a:t>
            </a:r>
          </a:p>
        </p:txBody>
      </p:sp>
    </p:spTree>
    <p:extLst>
      <p:ext uri="{BB962C8B-B14F-4D97-AF65-F5344CB8AC3E}">
        <p14:creationId xmlns:p14="http://schemas.microsoft.com/office/powerpoint/2010/main" val="3524025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054A0-6036-83DE-7BF1-43D9F65F7B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A3342A74-536F-C7E5-9447-2E6E84FAAD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187" y="3792071"/>
            <a:ext cx="11055626" cy="1795393"/>
          </a:xfrm>
        </p:spPr>
        <p:txBody>
          <a:bodyPr/>
          <a:lstStyle/>
          <a:p>
            <a:r>
              <a:rPr lang="en-AT" dirty="0"/>
              <a:t>Markus Leiter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96DC1E-185E-DEF8-08AD-33CD8ED9C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187" y="1882588"/>
            <a:ext cx="11055626" cy="1685365"/>
          </a:xfrm>
        </p:spPr>
        <p:txBody>
          <a:bodyPr>
            <a:normAutofit fontScale="90000"/>
          </a:bodyPr>
          <a:lstStyle/>
          <a:p>
            <a:r>
              <a:rPr lang="de-DE" dirty="0"/>
              <a:t>STRUCTURED.</a:t>
            </a:r>
            <a:br>
              <a:rPr lang="de-DE" dirty="0"/>
            </a:br>
            <a:r>
              <a:rPr lang="de-DE" dirty="0"/>
              <a:t>DOCUMENTED.</a:t>
            </a:r>
            <a:br>
              <a:rPr lang="de-DE" dirty="0"/>
            </a:br>
            <a:r>
              <a:rPr lang="de-DE" dirty="0"/>
              <a:t>VERIFIED.</a:t>
            </a:r>
          </a:p>
        </p:txBody>
      </p:sp>
      <p:sp>
        <p:nvSpPr>
          <p:cNvPr id="4" name="Subtitle 9">
            <a:extLst>
              <a:ext uri="{FF2B5EF4-FFF2-40B4-BE49-F238E27FC236}">
                <a16:creationId xmlns:a16="http://schemas.microsoft.com/office/drawing/2014/main" id="{E23713FA-70C0-98EC-EEE6-799DCB22FE0D}"/>
              </a:ext>
            </a:extLst>
          </p:cNvPr>
          <p:cNvSpPr txBox="1">
            <a:spLocks/>
          </p:cNvSpPr>
          <p:nvPr/>
        </p:nvSpPr>
        <p:spPr>
          <a:xfrm>
            <a:off x="6597650" y="4762500"/>
            <a:ext cx="5308601" cy="1899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AT" dirty="0"/>
              <a:t>P2L2 GmbH</a:t>
            </a:r>
          </a:p>
          <a:p>
            <a:pPr algn="r"/>
            <a:r>
              <a:rPr lang="de-AT" dirty="0"/>
              <a:t>Softwarepark 35, 4232 Hagenberg</a:t>
            </a:r>
          </a:p>
          <a:p>
            <a:pPr algn="r"/>
            <a:r>
              <a:rPr lang="de-AT" dirty="0"/>
              <a:t>office@p2l2.com</a:t>
            </a:r>
          </a:p>
          <a:p>
            <a:pPr algn="r"/>
            <a:r>
              <a:rPr lang="de-AT" dirty="0"/>
              <a:t>www.p2l2.com</a:t>
            </a:r>
            <a:endParaRPr lang="en-AT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30112B1-3DF2-D92F-2A2C-89DE78FC2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48" y="248363"/>
            <a:ext cx="1331459" cy="871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81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E8D7D-7598-2A02-92FD-FC841E6C91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15977-2469-F344-DC0E-A60C846E2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5C31-7BCC-3B47-94AB-A307B50B2EF6}" type="slidenum">
              <a:rPr lang="en-AT" smtClean="0"/>
              <a:pPr/>
              <a:t>3</a:t>
            </a:fld>
            <a:endParaRPr lang="en-AT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4BA8FA6-91B9-317F-9F1F-BFF381252DC0}"/>
              </a:ext>
            </a:extLst>
          </p:cNvPr>
          <p:cNvSpPr txBox="1">
            <a:spLocks/>
          </p:cNvSpPr>
          <p:nvPr/>
        </p:nvSpPr>
        <p:spPr>
          <a:xfrm>
            <a:off x="9982200" y="128120"/>
            <a:ext cx="2490254" cy="1215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dirty="0"/>
              <a:t>EFFICIENT.</a:t>
            </a:r>
          </a:p>
          <a:p>
            <a:r>
              <a:rPr lang="de-DE" sz="2800" dirty="0"/>
              <a:t>STRUCTURED.</a:t>
            </a:r>
          </a:p>
          <a:p>
            <a:r>
              <a:rPr lang="de-DE" sz="2800" dirty="0"/>
              <a:t>DOCUMENTED.</a:t>
            </a:r>
          </a:p>
          <a:p>
            <a:r>
              <a:rPr lang="de-DE" sz="2800" dirty="0"/>
              <a:t>VERIFIED.</a:t>
            </a:r>
          </a:p>
        </p:txBody>
      </p:sp>
      <p:pic>
        <p:nvPicPr>
          <p:cNvPr id="12" name="Grafik 11" descr="Ein Bild, das Schrift, Screenshot, Text, Grafiken enthält.&#10;&#10;Automatisch generierte Beschreibung">
            <a:hlinkClick r:id="rId3"/>
            <a:extLst>
              <a:ext uri="{FF2B5EF4-FFF2-40B4-BE49-F238E27FC236}">
                <a16:creationId xmlns:a16="http://schemas.microsoft.com/office/drawing/2014/main" id="{3A57BDF5-FA04-1B97-F827-FAECE679EF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36066"/>
          <a:stretch/>
        </p:blipFill>
        <p:spPr>
          <a:xfrm>
            <a:off x="628000" y="367439"/>
            <a:ext cx="2952216" cy="736647"/>
          </a:xfrm>
          <a:prstGeom prst="rect">
            <a:avLst/>
          </a:prstGeom>
        </p:spPr>
      </p:pic>
      <p:sp>
        <p:nvSpPr>
          <p:cNvPr id="6" name="Rectangle 6">
            <a:extLst>
              <a:ext uri="{FF2B5EF4-FFF2-40B4-BE49-F238E27FC236}">
                <a16:creationId xmlns:a16="http://schemas.microsoft.com/office/drawing/2014/main" id="{3085348B-5C6E-A296-3424-D8BC5C859A71}"/>
              </a:ext>
            </a:extLst>
          </p:cNvPr>
          <p:cNvSpPr/>
          <p:nvPr/>
        </p:nvSpPr>
        <p:spPr>
          <a:xfrm>
            <a:off x="-6350" y="6273800"/>
            <a:ext cx="12198350" cy="584200"/>
          </a:xfrm>
          <a:prstGeom prst="rect">
            <a:avLst/>
          </a:prstGeom>
          <a:ln>
            <a:solidFill>
              <a:srgbClr val="4F8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sz="1200" dirty="0"/>
              <a:t>P2L2 GmbH</a:t>
            </a:r>
            <a:br>
              <a:rPr lang="de-AT" sz="1200" dirty="0"/>
            </a:br>
            <a:r>
              <a:rPr lang="de-AT" sz="1200" dirty="0"/>
              <a:t>Softwarepark 35</a:t>
            </a:r>
            <a:br>
              <a:rPr lang="de-AT" sz="1200" dirty="0"/>
            </a:br>
            <a:r>
              <a:rPr lang="de-AT" sz="1200" dirty="0"/>
              <a:t>4232 Hagenberg im Mühlkreis</a:t>
            </a:r>
            <a:endParaRPr lang="en-AT" sz="1200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937D79BA-DE51-E112-76D1-D60046A9F63C}"/>
              </a:ext>
            </a:extLst>
          </p:cNvPr>
          <p:cNvSpPr/>
          <p:nvPr/>
        </p:nvSpPr>
        <p:spPr>
          <a:xfrm>
            <a:off x="8686801" y="6270805"/>
            <a:ext cx="3505199" cy="584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de-AT" sz="1600" dirty="0"/>
          </a:p>
          <a:p>
            <a:pPr algn="r"/>
            <a:r>
              <a:rPr lang="de-AT" sz="1600" dirty="0"/>
              <a:t>www.p2l2.com</a:t>
            </a:r>
          </a:p>
          <a:p>
            <a:pPr algn="r"/>
            <a:r>
              <a:rPr lang="de-AT" sz="1600" dirty="0"/>
              <a:t>info@p2l2.com</a:t>
            </a:r>
            <a:br>
              <a:rPr lang="de-AT" sz="1600" dirty="0"/>
            </a:br>
            <a:endParaRPr lang="en-AT" sz="16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F802019-40F6-1EDB-A399-EC789B8780D1}"/>
              </a:ext>
            </a:extLst>
          </p:cNvPr>
          <p:cNvSpPr txBox="1">
            <a:spLocks/>
          </p:cNvSpPr>
          <p:nvPr/>
        </p:nvSpPr>
        <p:spPr>
          <a:xfrm>
            <a:off x="628000" y="1327990"/>
            <a:ext cx="8276063" cy="176405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AT" sz="1600" dirty="0"/>
              <a:t>📍 </a:t>
            </a:r>
            <a:r>
              <a:rPr lang="en-GB" dirty="0"/>
              <a:t>Hagenberg in Upper Austria since 2022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1600" dirty="0"/>
              <a:t>📅 </a:t>
            </a:r>
            <a:r>
              <a:rPr lang="en-GB" dirty="0"/>
              <a:t>Founded by Dr. Markus Pfaff      and Markus Leiter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AT" sz="1600" dirty="0"/>
              <a:t>🚀 </a:t>
            </a:r>
            <a:r>
              <a:rPr lang="en-GB" dirty="0"/>
              <a:t>Over 35 years of professional FPGA experience</a:t>
            </a:r>
          </a:p>
          <a:p>
            <a:pPr marL="0" indent="0">
              <a:buNone/>
            </a:pPr>
            <a:r>
              <a:rPr lang="de-AT" sz="1600" dirty="0"/>
              <a:t>👨‍💼</a:t>
            </a:r>
            <a:r>
              <a:rPr lang="de-AT" dirty="0"/>
              <a:t> A </a:t>
            </a:r>
            <a:r>
              <a:rPr lang="de-AT" dirty="0" err="1"/>
              <a:t>team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7 </a:t>
            </a:r>
            <a:r>
              <a:rPr lang="en-US" dirty="0"/>
              <a:t>professionals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05142ED-9DA1-8B01-D6A2-09F6A3E44CD2}"/>
              </a:ext>
            </a:extLst>
          </p:cNvPr>
          <p:cNvSpPr/>
          <p:nvPr/>
        </p:nvSpPr>
        <p:spPr>
          <a:xfrm>
            <a:off x="198091" y="3188529"/>
            <a:ext cx="2514630" cy="251463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00" b="1" dirty="0"/>
              <a:t>FPGA Design Services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1E4E3CE-5C06-7513-8E2F-226048DA08CF}"/>
              </a:ext>
            </a:extLst>
          </p:cNvPr>
          <p:cNvSpPr/>
          <p:nvPr/>
        </p:nvSpPr>
        <p:spPr>
          <a:xfrm>
            <a:off x="2934407" y="3809991"/>
            <a:ext cx="2367843" cy="2367843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VHDL Verification</a:t>
            </a:r>
            <a:br>
              <a:rPr lang="en-US" sz="2000" b="1" dirty="0"/>
            </a:br>
            <a:r>
              <a:rPr lang="en-US" sz="2000" b="1" dirty="0"/>
              <a:t>and </a:t>
            </a:r>
            <a:br>
              <a:rPr lang="en-US" sz="2000" b="1" dirty="0"/>
            </a:br>
            <a:r>
              <a:rPr lang="en-US" sz="2000" b="1" dirty="0"/>
              <a:t>Co-Simulation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D11495A9-B217-AD70-E47A-2B1ADD63ECD3}"/>
              </a:ext>
            </a:extLst>
          </p:cNvPr>
          <p:cNvSpPr/>
          <p:nvPr/>
        </p:nvSpPr>
        <p:spPr>
          <a:xfrm>
            <a:off x="6774567" y="4218947"/>
            <a:ext cx="1873513" cy="1981381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Embedded Software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8DED39D2-11A2-340E-29A2-F4ACFA949414}"/>
              </a:ext>
            </a:extLst>
          </p:cNvPr>
          <p:cNvSpPr/>
          <p:nvPr/>
        </p:nvSpPr>
        <p:spPr>
          <a:xfrm>
            <a:off x="5176028" y="2790702"/>
            <a:ext cx="1873513" cy="187351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Tooling and</a:t>
            </a:r>
            <a:br>
              <a:rPr lang="en-US" b="1" dirty="0"/>
            </a:br>
            <a:r>
              <a:rPr lang="en-US" b="1" dirty="0"/>
              <a:t>Automation</a:t>
            </a: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1558EAF-7B89-EAA4-5F26-09A616ACE8F3}"/>
              </a:ext>
            </a:extLst>
          </p:cNvPr>
          <p:cNvSpPr/>
          <p:nvPr/>
        </p:nvSpPr>
        <p:spPr>
          <a:xfrm>
            <a:off x="9365503" y="3429000"/>
            <a:ext cx="2702747" cy="270274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Trainings</a:t>
            </a:r>
            <a:br>
              <a:rPr lang="en-US" sz="1600" dirty="0"/>
            </a:br>
            <a:r>
              <a:rPr lang="en-US" sz="1600" dirty="0"/>
              <a:t>FPGA Best Practice</a:t>
            </a:r>
            <a:br>
              <a:rPr lang="en-US" sz="1600" dirty="0"/>
            </a:br>
            <a:r>
              <a:rPr lang="en-US" sz="1600" dirty="0"/>
              <a:t>Design Methodology</a:t>
            </a:r>
            <a:br>
              <a:rPr lang="en-US" sz="1600" dirty="0"/>
            </a:br>
            <a:r>
              <a:rPr lang="en-US" sz="1600" dirty="0"/>
              <a:t>Verification</a:t>
            </a:r>
            <a:br>
              <a:rPr lang="en-US" sz="1600" dirty="0"/>
            </a:br>
            <a:r>
              <a:rPr lang="en-US" sz="1600" dirty="0"/>
              <a:t>System Architecture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64476304-7694-7D38-55D2-DAE272595730}"/>
              </a:ext>
            </a:extLst>
          </p:cNvPr>
          <p:cNvSpPr/>
          <p:nvPr/>
        </p:nvSpPr>
        <p:spPr>
          <a:xfrm>
            <a:off x="7829819" y="2156789"/>
            <a:ext cx="1873513" cy="187351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Signal Processing</a:t>
            </a:r>
            <a:endParaRPr lang="en-US" sz="1100" dirty="0"/>
          </a:p>
        </p:txBody>
      </p:sp>
      <p:pic>
        <p:nvPicPr>
          <p:cNvPr id="2" name="Picture 2" descr="Linkedin - Kostenlose sozialen medien-Icons">
            <a:hlinkClick r:id="rId5"/>
            <a:extLst>
              <a:ext uri="{FF2B5EF4-FFF2-40B4-BE49-F238E27FC236}">
                <a16:creationId xmlns:a16="http://schemas.microsoft.com/office/drawing/2014/main" id="{6C1C4818-D7C4-2785-1F48-635D816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390" y="1802679"/>
            <a:ext cx="280638" cy="28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Linkedin - Kostenlose sozialen medien-Icons">
            <a:hlinkClick r:id="rId7"/>
            <a:extLst>
              <a:ext uri="{FF2B5EF4-FFF2-40B4-BE49-F238E27FC236}">
                <a16:creationId xmlns:a16="http://schemas.microsoft.com/office/drawing/2014/main" id="{D904A3AA-DF99-2046-CE3C-902A98B2BB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230" y="1802679"/>
            <a:ext cx="280638" cy="28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64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BDCDE8-409A-B3D9-4A4B-6CB827EDA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6" name="Inhaltsplatzhalter 2">
            <a:extLst>
              <a:ext uri="{FF2B5EF4-FFF2-40B4-BE49-F238E27FC236}">
                <a16:creationId xmlns:a16="http://schemas.microsoft.com/office/drawing/2014/main" id="{98D10DDE-C4BA-061C-CD3F-A84513B8E6F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9053253"/>
              </p:ext>
            </p:extLst>
          </p:nvPr>
        </p:nvGraphicFramePr>
        <p:xfrm>
          <a:off x="838200" y="169068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6C6EDC-376A-20A3-76BE-D6A25A401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45C31-7BCC-3B47-94AB-A307B50B2EF6}" type="slidenum">
              <a:rPr lang="en-AT" smtClean="0"/>
              <a:pPr/>
              <a:t>4</a:t>
            </a:fld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223391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D615-8A2E-45F2-A98B-F1C4349D6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Which Open-Source Tool Should I Use?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C7D178DD-4ACD-9BE5-DF5F-0ED919752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1352"/>
            <a:ext cx="5176025" cy="4351338"/>
          </a:xfrm>
        </p:spPr>
        <p:txBody>
          <a:bodyPr>
            <a:normAutofit/>
          </a:bodyPr>
          <a:lstStyle/>
          <a:p>
            <a:r>
              <a:rPr lang="en-US" dirty="0"/>
              <a:t>Each tool has their unique strength</a:t>
            </a:r>
          </a:p>
          <a:p>
            <a:r>
              <a:rPr lang="en-US" dirty="0"/>
              <a:t>VUnit for test execution and CI/CD integration</a:t>
            </a:r>
          </a:p>
          <a:p>
            <a:r>
              <a:rPr lang="en-US" dirty="0"/>
              <a:t>OSVVM and UVVM for testbench implementation</a:t>
            </a:r>
          </a:p>
          <a:p>
            <a:r>
              <a:rPr lang="en-US" dirty="0"/>
              <a:t>GHDL and NVC as simulators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2985A-D35C-9CFF-29F6-5013123D3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5</a:t>
            </a:fld>
            <a:endParaRPr lang="en-AT" dirty="0"/>
          </a:p>
        </p:txBody>
      </p:sp>
      <p:pic>
        <p:nvPicPr>
          <p:cNvPr id="8" name="Grafik 7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6C75086E-DCE2-8E4D-A03D-BCF758C7D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225" y="1461352"/>
            <a:ext cx="5614671" cy="4779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72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9DFCD-1E5D-5580-F940-329394082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D1374-390A-CDB5-3CEA-0E9FEACE5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Which Open-Source Tool Should I Use?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A5B17A1D-478A-E10C-D844-5EC44393A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1352"/>
            <a:ext cx="5176025" cy="4351338"/>
          </a:xfrm>
        </p:spPr>
        <p:txBody>
          <a:bodyPr>
            <a:normAutofit/>
          </a:bodyPr>
          <a:lstStyle/>
          <a:p>
            <a:r>
              <a:rPr lang="en-US" dirty="0"/>
              <a:t>Each tool has their unique strength</a:t>
            </a:r>
          </a:p>
          <a:p>
            <a:r>
              <a:rPr lang="en-US" dirty="0"/>
              <a:t>VUnit for test execution and CI/CD integration</a:t>
            </a:r>
          </a:p>
          <a:p>
            <a:r>
              <a:rPr lang="en-US" dirty="0"/>
              <a:t>OSVVM and UVVM for testbench implementation</a:t>
            </a:r>
          </a:p>
          <a:p>
            <a:r>
              <a:rPr lang="en-US" dirty="0"/>
              <a:t>GHDL and NVC as simulators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A9148-C062-8946-0DA9-405A0653F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6</a:t>
            </a:fld>
            <a:endParaRPr lang="en-AT" dirty="0"/>
          </a:p>
        </p:txBody>
      </p:sp>
      <p:pic>
        <p:nvPicPr>
          <p:cNvPr id="8" name="Grafik 7" descr="Ein Bild, das Text, Screenshot, Schrift, Zahl enthält.&#10;&#10;Automatisch generierte Beschreibung">
            <a:extLst>
              <a:ext uri="{FF2B5EF4-FFF2-40B4-BE49-F238E27FC236}">
                <a16:creationId xmlns:a16="http://schemas.microsoft.com/office/drawing/2014/main" id="{184C1003-7A09-86F2-2759-777792245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4225" y="1461352"/>
            <a:ext cx="5614671" cy="4779343"/>
          </a:xfrm>
          <a:prstGeom prst="rect">
            <a:avLst/>
          </a:prstGeom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80BCF7DD-8D46-2AD5-3E51-E3CDAF4B0B8B}"/>
              </a:ext>
            </a:extLst>
          </p:cNvPr>
          <p:cNvSpPr/>
          <p:nvPr/>
        </p:nvSpPr>
        <p:spPr>
          <a:xfrm>
            <a:off x="5672254" y="1309428"/>
            <a:ext cx="4542263" cy="99833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CBD7E9A-37EE-72F6-89B5-B1BCA56007A0}"/>
              </a:ext>
            </a:extLst>
          </p:cNvPr>
          <p:cNvSpPr/>
          <p:nvPr/>
        </p:nvSpPr>
        <p:spPr>
          <a:xfrm>
            <a:off x="8558561" y="3651889"/>
            <a:ext cx="1371600" cy="241437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AD112BC-B73E-3739-8DA8-C136C8F22D07}"/>
              </a:ext>
            </a:extLst>
          </p:cNvPr>
          <p:cNvSpPr txBox="1"/>
          <p:nvPr/>
        </p:nvSpPr>
        <p:spPr>
          <a:xfrm>
            <a:off x="442530" y="5041284"/>
            <a:ext cx="54007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VUnit doesn’t replace but rather complements </a:t>
            </a:r>
            <a:b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</a:b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traditional testing methodologies by supporting </a:t>
            </a:r>
            <a:b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</a:b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a </a:t>
            </a:r>
            <a:r>
              <a:rPr lang="en-US" i="1" dirty="0">
                <a:solidFill>
                  <a:srgbClr val="000000"/>
                </a:solidFill>
                <a:highlight>
                  <a:srgbClr val="FFFFFF"/>
                </a:highlight>
                <a:latin typeface="-apple-system"/>
              </a:rPr>
              <a:t>’</a:t>
            </a:r>
            <a:r>
              <a:rPr lang="en-US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test early and often’</a:t>
            </a:r>
            <a:r>
              <a:rPr lang="en-US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 approach through automation.</a:t>
            </a:r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306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D615-8A2E-45F2-A98B-F1C4349D6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VUnit –Test Execution Steps</a:t>
            </a:r>
          </a:p>
        </p:txBody>
      </p:sp>
      <p:graphicFrame>
        <p:nvGraphicFramePr>
          <p:cNvPr id="25" name="Inhaltsplatzhalter 22">
            <a:extLst>
              <a:ext uri="{FF2B5EF4-FFF2-40B4-BE49-F238E27FC236}">
                <a16:creationId xmlns:a16="http://schemas.microsoft.com/office/drawing/2014/main" id="{72BFE931-A6AB-BE9E-BAF0-3E558E05DB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158631"/>
              </p:ext>
            </p:extLst>
          </p:nvPr>
        </p:nvGraphicFramePr>
        <p:xfrm>
          <a:off x="838200" y="1825625"/>
          <a:ext cx="962332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2985A-D35C-9CFF-29F6-5013123D3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7</a:t>
            </a:fld>
            <a:endParaRPr lang="en-AT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4BA482-C15E-D9D8-333A-61602C14F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746" y="290179"/>
            <a:ext cx="1840590" cy="62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053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06DFF-3F76-9923-64F8-05B79E009E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C5FCC-B430-69DC-7532-675B9BCA4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VUnit – Define multiple Tests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73211B-0771-65DE-CB5A-29302A893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8</a:t>
            </a:fld>
            <a:endParaRPr lang="en-AT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C37498D-5743-1DC6-0D09-85836161F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746" y="290179"/>
            <a:ext cx="1840590" cy="62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5">
            <a:extLst>
              <a:ext uri="{FF2B5EF4-FFF2-40B4-BE49-F238E27FC236}">
                <a16:creationId xmlns:a16="http://schemas.microsoft.com/office/drawing/2014/main" id="{BCB8762D-83EF-DA1E-6698-6B3BB979A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0893"/>
            <a:ext cx="10515600" cy="4351338"/>
          </a:xfrm>
        </p:spPr>
        <p:txBody>
          <a:bodyPr/>
          <a:lstStyle/>
          <a:p>
            <a:r>
              <a:rPr lang="en-US" dirty="0"/>
              <a:t>Define test cases using the run(…) function: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E409D16-3508-6189-F507-FEEE4C3F3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556" y="2078084"/>
            <a:ext cx="8142249" cy="423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37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D615-8A2E-45F2-A98B-F1C4349D6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VUnit –Configuration Script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D5B97BA-9864-0BEC-533E-0BA41C0B22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0893"/>
            <a:ext cx="10515600" cy="4351338"/>
          </a:xfrm>
        </p:spPr>
        <p:txBody>
          <a:bodyPr/>
          <a:lstStyle/>
          <a:p>
            <a:r>
              <a:rPr lang="en-US" dirty="0"/>
              <a:t>VUnit is configured and executed using a python script (run.py):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42985A-D35C-9CFF-29F6-5013123D3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3119"/>
            <a:ext cx="2743200" cy="365125"/>
          </a:xfrm>
        </p:spPr>
        <p:txBody>
          <a:bodyPr/>
          <a:lstStyle/>
          <a:p>
            <a:fld id="{7F245C31-7BCC-3B47-94AB-A307B50B2EF6}" type="slidenum">
              <a:rPr lang="en-AT" smtClean="0"/>
              <a:pPr/>
              <a:t>9</a:t>
            </a:fld>
            <a:endParaRPr lang="en-AT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748EBDA-C778-C080-C3FB-402249D3E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3746" y="290179"/>
            <a:ext cx="1840590" cy="62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8D4310FC-2808-14AC-0609-B5063CD8D6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45" y="1995927"/>
            <a:ext cx="8742557" cy="420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95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A78B2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1293</Words>
  <Application>Microsoft Office PowerPoint</Application>
  <PresentationFormat>Breitbild</PresentationFormat>
  <Paragraphs>229</Paragraphs>
  <Slides>21</Slides>
  <Notes>18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8" baseType="lpstr">
      <vt:lpstr>-apple-system</vt:lpstr>
      <vt:lpstr>Arial</vt:lpstr>
      <vt:lpstr>Calibri</vt:lpstr>
      <vt:lpstr>Calibri Light</vt:lpstr>
      <vt:lpstr>Consolas</vt:lpstr>
      <vt:lpstr>Lucida Console</vt:lpstr>
      <vt:lpstr>Office Theme</vt:lpstr>
      <vt:lpstr>Enhancing FPGA Verification by  Combining VUnit and UVVM </vt:lpstr>
      <vt:lpstr>Speaker Bio</vt:lpstr>
      <vt:lpstr>PowerPoint-Präsentation</vt:lpstr>
      <vt:lpstr>Agenda</vt:lpstr>
      <vt:lpstr>Which Open-Source Tool Should I Use?</vt:lpstr>
      <vt:lpstr>Which Open-Source Tool Should I Use?</vt:lpstr>
      <vt:lpstr>VUnit –Test Execution Steps</vt:lpstr>
      <vt:lpstr>VUnit – Define multiple Tests</vt:lpstr>
      <vt:lpstr>VUnit –Configuration Script</vt:lpstr>
      <vt:lpstr>VUnit: Output</vt:lpstr>
      <vt:lpstr>UVVM - Testbench Structure</vt:lpstr>
      <vt:lpstr>UVVM – The Test Sequence</vt:lpstr>
      <vt:lpstr>Challenges in Combining                 and VUnit</vt:lpstr>
      <vt:lpstr>Compiling UVVM using VUnit</vt:lpstr>
      <vt:lpstr>Multiple UVVM Testcases</vt:lpstr>
      <vt:lpstr>Tip: Open-Source Simulator</vt:lpstr>
      <vt:lpstr>Tip: CI/CD Integration</vt:lpstr>
      <vt:lpstr>Tip: Gui.do</vt:lpstr>
      <vt:lpstr>Tip: VUnit VS-Code Plugin</vt:lpstr>
      <vt:lpstr>Recap              &amp;</vt:lpstr>
      <vt:lpstr>STRUCTURED. DOCUMENTED. VERIFIED.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HOT Verification</dc:title>
  <dc:creator>Kammerlander, Nina</dc:creator>
  <cp:lastModifiedBy>markus leiter</cp:lastModifiedBy>
  <cp:revision>76</cp:revision>
  <dcterms:created xsi:type="dcterms:W3CDTF">2023-04-12T19:53:51Z</dcterms:created>
  <dcterms:modified xsi:type="dcterms:W3CDTF">2025-05-21T08:26:40Z</dcterms:modified>
</cp:coreProperties>
</file>