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</p:sldIdLst>
  <p:sldSz cx="24384000" cy="13716000"/>
  <p:notesSz cx="68580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1pPr>
    <a:lvl2pPr marL="0" marR="0" indent="228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2pPr>
    <a:lvl3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3pPr>
    <a:lvl4pPr marL="0" marR="0" indent="685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4pPr>
    <a:lvl5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5pPr>
    <a:lvl6pPr marL="0" marR="0" indent="1143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6pPr>
    <a:lvl7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7pPr>
    <a:lvl8pPr marL="0" marR="0" indent="1600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8pPr>
    <a:lvl9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3000" b="1" i="0" u="none" strike="noStrike" cap="none" spc="0">
        <a:ln>
          <a:noFill/>
        </a:ln>
        <a:solidFill>
          <a:srgbClr val="000000"/>
        </a:solidFill>
        <a:latin typeface="Helvetica Neue"/>
        <a:ea typeface="Helvetica Neue"/>
        <a:cs typeface="Helvetica Neue"/>
      </a:defRPr>
    </a:lvl9pPr>
  </p:defaultTextStyle>
  <p:extLst>
    <p:ext uri="{EFAFB233-063F-42B5-8137-9DF3F51BA10A}">
      <p15:sldGuideLst xmlns:p15="http://schemas.microsoft.com/office/powerpoint/2012/main">
        <p15:guide id="1" pos="7680">
          <p15:clr>
            <a:srgbClr val="A4A3A4"/>
          </p15:clr>
        </p15:guide>
        <p15:guide id="2" orient="horz" pos="4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B1EF59-2752-DC4C-838D-7FDC3C2C8230}" v="7" dt="2025-05-23T09:41:00.8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3"/>
  </p:normalViewPr>
  <p:slideViewPr>
    <p:cSldViewPr snapToGrid="0">
      <p:cViewPr varScale="1">
        <p:scale>
          <a:sx n="58" d="100"/>
          <a:sy n="58" d="100"/>
        </p:scale>
        <p:origin x="664" y="240"/>
      </p:cViewPr>
      <p:guideLst>
        <p:guide pos="7680"/>
        <p:guide orient="horz"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o Gonnella (Physics and Astronomy)" userId="3af81677-a9d0-45c3-8799-9c4ccaf9adb2" providerId="ADAL" clId="{55B1EF59-2752-DC4C-838D-7FDC3C2C8230}"/>
    <pc:docChg chg="undo custSel addSld delSld modSld">
      <pc:chgData name="Francesco Gonnella (Physics and Astronomy)" userId="3af81677-a9d0-45c3-8799-9c4ccaf9adb2" providerId="ADAL" clId="{55B1EF59-2752-DC4C-838D-7FDC3C2C8230}" dt="2025-05-23T09:42:35.655" v="316" actId="1076"/>
      <pc:docMkLst>
        <pc:docMk/>
      </pc:docMkLst>
      <pc:sldChg chg="modSp mod">
        <pc:chgData name="Francesco Gonnella (Physics and Astronomy)" userId="3af81677-a9d0-45c3-8799-9c4ccaf9adb2" providerId="ADAL" clId="{55B1EF59-2752-DC4C-838D-7FDC3C2C8230}" dt="2025-05-23T08:00:34.119" v="39" actId="1035"/>
        <pc:sldMkLst>
          <pc:docMk/>
          <pc:sldMk cId="0" sldId="260"/>
        </pc:sldMkLst>
        <pc:picChg chg="mod">
          <ac:chgData name="Francesco Gonnella (Physics and Astronomy)" userId="3af81677-a9d0-45c3-8799-9c4ccaf9adb2" providerId="ADAL" clId="{55B1EF59-2752-DC4C-838D-7FDC3C2C8230}" dt="2025-05-23T08:00:34.119" v="39" actId="1035"/>
          <ac:picMkLst>
            <pc:docMk/>
            <pc:sldMk cId="0" sldId="260"/>
            <ac:picMk id="290562255" creationId="{00000000-0000-0000-0000-000000000000}"/>
          </ac:picMkLst>
        </pc:picChg>
        <pc:picChg chg="mod">
          <ac:chgData name="Francesco Gonnella (Physics and Astronomy)" userId="3af81677-a9d0-45c3-8799-9c4ccaf9adb2" providerId="ADAL" clId="{55B1EF59-2752-DC4C-838D-7FDC3C2C8230}" dt="2025-05-23T08:00:31.758" v="34" actId="1035"/>
          <ac:picMkLst>
            <pc:docMk/>
            <pc:sldMk cId="0" sldId="260"/>
            <ac:picMk id="2117265218" creationId="{00000000-0000-0000-0000-000000000000}"/>
          </ac:picMkLst>
        </pc:picChg>
      </pc:sldChg>
      <pc:sldChg chg="modSp mod">
        <pc:chgData name="Francesco Gonnella (Physics and Astronomy)" userId="3af81677-a9d0-45c3-8799-9c4ccaf9adb2" providerId="ADAL" clId="{55B1EF59-2752-DC4C-838D-7FDC3C2C8230}" dt="2025-05-23T08:00:08.506" v="27" actId="1035"/>
        <pc:sldMkLst>
          <pc:docMk/>
          <pc:sldMk cId="0" sldId="262"/>
        </pc:sldMkLst>
        <pc:picChg chg="mod">
          <ac:chgData name="Francesco Gonnella (Physics and Astronomy)" userId="3af81677-a9d0-45c3-8799-9c4ccaf9adb2" providerId="ADAL" clId="{55B1EF59-2752-DC4C-838D-7FDC3C2C8230}" dt="2025-05-23T08:00:08.506" v="27" actId="1035"/>
          <ac:picMkLst>
            <pc:docMk/>
            <pc:sldMk cId="0" sldId="262"/>
            <ac:picMk id="85970955" creationId="{00000000-0000-0000-0000-000000000000}"/>
          </ac:picMkLst>
        </pc:picChg>
        <pc:picChg chg="mod">
          <ac:chgData name="Francesco Gonnella (Physics and Astronomy)" userId="3af81677-a9d0-45c3-8799-9c4ccaf9adb2" providerId="ADAL" clId="{55B1EF59-2752-DC4C-838D-7FDC3C2C8230}" dt="2025-05-23T08:00:08.506" v="27" actId="1035"/>
          <ac:picMkLst>
            <pc:docMk/>
            <pc:sldMk cId="0" sldId="262"/>
            <ac:picMk id="389388508" creationId="{00000000-0000-0000-0000-000000000000}"/>
          </ac:picMkLst>
        </pc:picChg>
        <pc:picChg chg="mod">
          <ac:chgData name="Francesco Gonnella (Physics and Astronomy)" userId="3af81677-a9d0-45c3-8799-9c4ccaf9adb2" providerId="ADAL" clId="{55B1EF59-2752-DC4C-838D-7FDC3C2C8230}" dt="2025-05-23T08:00:08.506" v="27" actId="1035"/>
          <ac:picMkLst>
            <pc:docMk/>
            <pc:sldMk cId="0" sldId="262"/>
            <ac:picMk id="391678685" creationId="{00000000-0000-0000-0000-000000000000}"/>
          </ac:picMkLst>
        </pc:picChg>
        <pc:picChg chg="mod">
          <ac:chgData name="Francesco Gonnella (Physics and Astronomy)" userId="3af81677-a9d0-45c3-8799-9c4ccaf9adb2" providerId="ADAL" clId="{55B1EF59-2752-DC4C-838D-7FDC3C2C8230}" dt="2025-05-23T08:00:08.506" v="27" actId="1035"/>
          <ac:picMkLst>
            <pc:docMk/>
            <pc:sldMk cId="0" sldId="262"/>
            <ac:picMk id="432652325" creationId="{00000000-0000-0000-0000-000000000000}"/>
          </ac:picMkLst>
        </pc:picChg>
        <pc:picChg chg="mod">
          <ac:chgData name="Francesco Gonnella (Physics and Astronomy)" userId="3af81677-a9d0-45c3-8799-9c4ccaf9adb2" providerId="ADAL" clId="{55B1EF59-2752-DC4C-838D-7FDC3C2C8230}" dt="2025-05-23T08:00:08.506" v="27" actId="1035"/>
          <ac:picMkLst>
            <pc:docMk/>
            <pc:sldMk cId="0" sldId="262"/>
            <ac:picMk id="1469696523" creationId="{00000000-0000-0000-0000-000000000000}"/>
          </ac:picMkLst>
        </pc:picChg>
        <pc:picChg chg="mod">
          <ac:chgData name="Francesco Gonnella (Physics and Astronomy)" userId="3af81677-a9d0-45c3-8799-9c4ccaf9adb2" providerId="ADAL" clId="{55B1EF59-2752-DC4C-838D-7FDC3C2C8230}" dt="2025-05-23T08:00:08.506" v="27" actId="1035"/>
          <ac:picMkLst>
            <pc:docMk/>
            <pc:sldMk cId="0" sldId="262"/>
            <ac:picMk id="1775936093" creationId="{00000000-0000-0000-0000-000000000000}"/>
          </ac:picMkLst>
        </pc:picChg>
      </pc:sldChg>
      <pc:sldChg chg="modSp mod">
        <pc:chgData name="Francesco Gonnella (Physics and Astronomy)" userId="3af81677-a9d0-45c3-8799-9c4ccaf9adb2" providerId="ADAL" clId="{55B1EF59-2752-DC4C-838D-7FDC3C2C8230}" dt="2025-05-23T07:59:53.426" v="25" actId="1035"/>
        <pc:sldMkLst>
          <pc:docMk/>
          <pc:sldMk cId="0" sldId="263"/>
        </pc:sldMkLst>
        <pc:spChg chg="mod">
          <ac:chgData name="Francesco Gonnella (Physics and Astronomy)" userId="3af81677-a9d0-45c3-8799-9c4ccaf9adb2" providerId="ADAL" clId="{55B1EF59-2752-DC4C-838D-7FDC3C2C8230}" dt="2025-05-23T07:59:53.426" v="25" actId="1035"/>
          <ac:spMkLst>
            <pc:docMk/>
            <pc:sldMk cId="0" sldId="263"/>
            <ac:spMk id="1884082593" creationId="{00000000-0000-0000-0000-000000000000}"/>
          </ac:spMkLst>
        </pc:spChg>
        <pc:picChg chg="mod">
          <ac:chgData name="Francesco Gonnella (Physics and Astronomy)" userId="3af81677-a9d0-45c3-8799-9c4ccaf9adb2" providerId="ADAL" clId="{55B1EF59-2752-DC4C-838D-7FDC3C2C8230}" dt="2025-05-23T07:59:53.426" v="25" actId="1035"/>
          <ac:picMkLst>
            <pc:docMk/>
            <pc:sldMk cId="0" sldId="263"/>
            <ac:picMk id="837903926" creationId="{00000000-0000-0000-0000-000000000000}"/>
          </ac:picMkLst>
        </pc:picChg>
        <pc:picChg chg="mod">
          <ac:chgData name="Francesco Gonnella (Physics and Astronomy)" userId="3af81677-a9d0-45c3-8799-9c4ccaf9adb2" providerId="ADAL" clId="{55B1EF59-2752-DC4C-838D-7FDC3C2C8230}" dt="2025-05-23T07:59:53.426" v="25" actId="1035"/>
          <ac:picMkLst>
            <pc:docMk/>
            <pc:sldMk cId="0" sldId="263"/>
            <ac:picMk id="846794479" creationId="{00000000-0000-0000-0000-000000000000}"/>
          </ac:picMkLst>
        </pc:picChg>
        <pc:picChg chg="mod">
          <ac:chgData name="Francesco Gonnella (Physics and Astronomy)" userId="3af81677-a9d0-45c3-8799-9c4ccaf9adb2" providerId="ADAL" clId="{55B1EF59-2752-DC4C-838D-7FDC3C2C8230}" dt="2025-05-23T07:59:53.426" v="25" actId="1035"/>
          <ac:picMkLst>
            <pc:docMk/>
            <pc:sldMk cId="0" sldId="263"/>
            <ac:picMk id="1164342008" creationId="{00000000-0000-0000-0000-000000000000}"/>
          </ac:picMkLst>
        </pc:picChg>
        <pc:picChg chg="mod">
          <ac:chgData name="Francesco Gonnella (Physics and Astronomy)" userId="3af81677-a9d0-45c3-8799-9c4ccaf9adb2" providerId="ADAL" clId="{55B1EF59-2752-DC4C-838D-7FDC3C2C8230}" dt="2025-05-23T07:59:53.426" v="25" actId="1035"/>
          <ac:picMkLst>
            <pc:docMk/>
            <pc:sldMk cId="0" sldId="263"/>
            <ac:picMk id="1334387124" creationId="{00000000-0000-0000-0000-000000000000}"/>
          </ac:picMkLst>
        </pc:picChg>
      </pc:sldChg>
      <pc:sldChg chg="modSp mod">
        <pc:chgData name="Francesco Gonnella (Physics and Astronomy)" userId="3af81677-a9d0-45c3-8799-9c4ccaf9adb2" providerId="ADAL" clId="{55B1EF59-2752-DC4C-838D-7FDC3C2C8230}" dt="2025-05-23T07:46:16.100" v="4" actId="20577"/>
        <pc:sldMkLst>
          <pc:docMk/>
          <pc:sldMk cId="0" sldId="266"/>
        </pc:sldMkLst>
        <pc:spChg chg="mod">
          <ac:chgData name="Francesco Gonnella (Physics and Astronomy)" userId="3af81677-a9d0-45c3-8799-9c4ccaf9adb2" providerId="ADAL" clId="{55B1EF59-2752-DC4C-838D-7FDC3C2C8230}" dt="2025-05-23T07:46:16.100" v="4" actId="20577"/>
          <ac:spMkLst>
            <pc:docMk/>
            <pc:sldMk cId="0" sldId="266"/>
            <ac:spMk id="1660059330" creationId="{00000000-0000-0000-0000-000000000000}"/>
          </ac:spMkLst>
        </pc:spChg>
      </pc:sldChg>
      <pc:sldChg chg="addSp modSp mod">
        <pc:chgData name="Francesco Gonnella (Physics and Astronomy)" userId="3af81677-a9d0-45c3-8799-9c4ccaf9adb2" providerId="ADAL" clId="{55B1EF59-2752-DC4C-838D-7FDC3C2C8230}" dt="2025-05-23T09:42:35.655" v="316" actId="1076"/>
        <pc:sldMkLst>
          <pc:docMk/>
          <pc:sldMk cId="0" sldId="268"/>
        </pc:sldMkLst>
        <pc:spChg chg="add mod">
          <ac:chgData name="Francesco Gonnella (Physics and Astronomy)" userId="3af81677-a9d0-45c3-8799-9c4ccaf9adb2" providerId="ADAL" clId="{55B1EF59-2752-DC4C-838D-7FDC3C2C8230}" dt="2025-05-23T09:41:36.808" v="279" actId="1076"/>
          <ac:spMkLst>
            <pc:docMk/>
            <pc:sldMk cId="0" sldId="268"/>
            <ac:spMk id="20" creationId="{381D9ADD-1EFA-8E00-0476-97299F680586}"/>
          </ac:spMkLst>
        </pc:spChg>
        <pc:spChg chg="mod">
          <ac:chgData name="Francesco Gonnella (Physics and Astronomy)" userId="3af81677-a9d0-45c3-8799-9c4ccaf9adb2" providerId="ADAL" clId="{55B1EF59-2752-DC4C-838D-7FDC3C2C8230}" dt="2025-05-23T09:42:35.655" v="316" actId="1076"/>
          <ac:spMkLst>
            <pc:docMk/>
            <pc:sldMk cId="0" sldId="268"/>
            <ac:spMk id="1124719070" creationId="{00000000-0000-0000-0000-000000000000}"/>
          </ac:spMkLst>
        </pc:spChg>
        <pc:picChg chg="add mod modCrop">
          <ac:chgData name="Francesco Gonnella (Physics and Astronomy)" userId="3af81677-a9d0-45c3-8799-9c4ccaf9adb2" providerId="ADAL" clId="{55B1EF59-2752-DC4C-838D-7FDC3C2C8230}" dt="2025-05-23T09:41:33.853" v="278" actId="1038"/>
          <ac:picMkLst>
            <pc:docMk/>
            <pc:sldMk cId="0" sldId="268"/>
            <ac:picMk id="2" creationId="{63DE0934-2F8C-5CEB-A8BB-A8A1B7762122}"/>
          </ac:picMkLst>
        </pc:picChg>
      </pc:sldChg>
      <pc:sldChg chg="modSp mod">
        <pc:chgData name="Francesco Gonnella (Physics and Astronomy)" userId="3af81677-a9d0-45c3-8799-9c4ccaf9adb2" providerId="ADAL" clId="{55B1EF59-2752-DC4C-838D-7FDC3C2C8230}" dt="2025-05-23T08:01:56.467" v="88" actId="1035"/>
        <pc:sldMkLst>
          <pc:docMk/>
          <pc:sldMk cId="0" sldId="269"/>
        </pc:sldMkLst>
        <pc:grpChg chg="mod">
          <ac:chgData name="Francesco Gonnella (Physics and Astronomy)" userId="3af81677-a9d0-45c3-8799-9c4ccaf9adb2" providerId="ADAL" clId="{55B1EF59-2752-DC4C-838D-7FDC3C2C8230}" dt="2025-05-23T08:01:56.467" v="88" actId="1035"/>
          <ac:grpSpMkLst>
            <pc:docMk/>
            <pc:sldMk cId="0" sldId="269"/>
            <ac:grpSpMk id="141491602" creationId="{00000000-0000-0000-0000-000000000000}"/>
          </ac:grpSpMkLst>
        </pc:grpChg>
        <pc:grpChg chg="mod">
          <ac:chgData name="Francesco Gonnella (Physics and Astronomy)" userId="3af81677-a9d0-45c3-8799-9c4ccaf9adb2" providerId="ADAL" clId="{55B1EF59-2752-DC4C-838D-7FDC3C2C8230}" dt="2025-05-23T08:01:52.041" v="85" actId="1035"/>
          <ac:grpSpMkLst>
            <pc:docMk/>
            <pc:sldMk cId="0" sldId="269"/>
            <ac:grpSpMk id="2113288611" creationId="{00000000-0000-0000-0000-000000000000}"/>
          </ac:grpSpMkLst>
        </pc:grpChg>
        <pc:picChg chg="mod">
          <ac:chgData name="Francesco Gonnella (Physics and Astronomy)" userId="3af81677-a9d0-45c3-8799-9c4ccaf9adb2" providerId="ADAL" clId="{55B1EF59-2752-DC4C-838D-7FDC3C2C8230}" dt="2025-05-23T08:01:56.467" v="88" actId="1035"/>
          <ac:picMkLst>
            <pc:docMk/>
            <pc:sldMk cId="0" sldId="269"/>
            <ac:picMk id="653888465" creationId="{00000000-0000-0000-0000-000000000000}"/>
          </ac:picMkLst>
        </pc:picChg>
      </pc:sldChg>
      <pc:sldChg chg="new del">
        <pc:chgData name="Francesco Gonnella (Physics and Astronomy)" userId="3af81677-a9d0-45c3-8799-9c4ccaf9adb2" providerId="ADAL" clId="{55B1EF59-2752-DC4C-838D-7FDC3C2C8230}" dt="2025-05-23T09:36:23.252" v="143" actId="2696"/>
        <pc:sldMkLst>
          <pc:docMk/>
          <pc:sldMk cId="699810864" sldId="271"/>
        </pc:sldMkLst>
      </pc:sldChg>
      <pc:sldChg chg="addSp delSp modSp add mod">
        <pc:chgData name="Francesco Gonnella (Physics and Astronomy)" userId="3af81677-a9d0-45c3-8799-9c4ccaf9adb2" providerId="ADAL" clId="{55B1EF59-2752-DC4C-838D-7FDC3C2C8230}" dt="2025-05-23T09:38:47.792" v="216" actId="1035"/>
        <pc:sldMkLst>
          <pc:docMk/>
          <pc:sldMk cId="936732540" sldId="272"/>
        </pc:sldMkLst>
        <pc:spChg chg="add del">
          <ac:chgData name="Francesco Gonnella (Physics and Astronomy)" userId="3af81677-a9d0-45c3-8799-9c4ccaf9adb2" providerId="ADAL" clId="{55B1EF59-2752-DC4C-838D-7FDC3C2C8230}" dt="2025-05-23T09:36:44.360" v="156" actId="478"/>
          <ac:spMkLst>
            <pc:docMk/>
            <pc:sldMk cId="936732540" sldId="272"/>
            <ac:spMk id="2" creationId="{D38A73AC-97BE-8A00-0A89-4471BD79254A}"/>
          </ac:spMkLst>
        </pc:spChg>
        <pc:spChg chg="add del">
          <ac:chgData name="Francesco Gonnella (Physics and Astronomy)" userId="3af81677-a9d0-45c3-8799-9c4ccaf9adb2" providerId="ADAL" clId="{55B1EF59-2752-DC4C-838D-7FDC3C2C8230}" dt="2025-05-23T09:37:10.882" v="158" actId="478"/>
          <ac:spMkLst>
            <pc:docMk/>
            <pc:sldMk cId="936732540" sldId="272"/>
            <ac:spMk id="20" creationId="{EF0AF615-4027-E85C-7162-09403309D0BF}"/>
          </ac:spMkLst>
        </pc:spChg>
        <pc:spChg chg="del mod">
          <ac:chgData name="Francesco Gonnella (Physics and Astronomy)" userId="3af81677-a9d0-45c3-8799-9c4ccaf9adb2" providerId="ADAL" clId="{55B1EF59-2752-DC4C-838D-7FDC3C2C8230}" dt="2025-05-23T09:38:36.076" v="209" actId="478"/>
          <ac:spMkLst>
            <pc:docMk/>
            <pc:sldMk cId="936732540" sldId="272"/>
            <ac:spMk id="1124719070" creationId="{536D18AD-47DB-21DC-8B8A-CAC1D1B715ED}"/>
          </ac:spMkLst>
        </pc:spChg>
        <pc:spChg chg="mod">
          <ac:chgData name="Francesco Gonnella (Physics and Astronomy)" userId="3af81677-a9d0-45c3-8799-9c4ccaf9adb2" providerId="ADAL" clId="{55B1EF59-2752-DC4C-838D-7FDC3C2C8230}" dt="2025-05-23T09:36:32.704" v="154" actId="20577"/>
          <ac:spMkLst>
            <pc:docMk/>
            <pc:sldMk cId="936732540" sldId="272"/>
            <ac:spMk id="1892811886" creationId="{7E907E96-B194-EC57-2B32-2CEA933476E0}"/>
          </ac:spMkLst>
        </pc:spChg>
        <pc:picChg chg="add mod">
          <ac:chgData name="Francesco Gonnella (Physics and Astronomy)" userId="3af81677-a9d0-45c3-8799-9c4ccaf9adb2" providerId="ADAL" clId="{55B1EF59-2752-DC4C-838D-7FDC3C2C8230}" dt="2025-05-23T09:38:47.792" v="216" actId="1035"/>
          <ac:picMkLst>
            <pc:docMk/>
            <pc:sldMk cId="936732540" sldId="272"/>
            <ac:picMk id="22" creationId="{99271831-1A6C-B36D-A11F-F960E2C7F116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prstGeom prst="rect">
          <a:avLst/>
        </a:prstGeom>
        <a:noFill/>
        <a:ln>
          <a:noFill/>
        </a:ln>
        <a:effectLst/>
      </c:spPr>
    </c:floor>
    <c:sideWall>
      <c:thickness val="0"/>
      <c:spPr>
        <a:prstGeom prst="rect">
          <a:avLst/>
        </a:prstGeom>
        <a:noFill/>
        <a:ln>
          <a:noFill/>
        </a:ln>
        <a:effectLst/>
      </c:spPr>
    </c:sideWall>
    <c:backWall>
      <c:thickness val="0"/>
      <c:spPr>
        <a:prstGeom prst="rect">
          <a:avLst/>
        </a:prstGeom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2.3111E-2"/>
          <c:y val="0.119417"/>
          <c:w val="0.97505699999999995"/>
          <c:h val="0.8555239999999999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prstGeom prst="rect">
                <a:avLst/>
              </a:prstGeom>
              <a:solidFill>
                <a:schemeClr val="accent1">
                  <a:tint val="58000"/>
                  <a:alpha val="90000"/>
                </a:schemeClr>
              </a:solidFill>
              <a:ln w="19050">
                <a:solidFill>
                  <a:schemeClr val="accent1">
                    <a:tint val="58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tint val="58000"/>
                    <a:lumMod val="75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B507-B347-9669-D8572F70E281}"/>
              </c:ext>
            </c:extLst>
          </c:dPt>
          <c:dPt>
            <c:idx val="1"/>
            <c:bubble3D val="0"/>
            <c:spPr>
              <a:prstGeom prst="rect">
                <a:avLst/>
              </a:prstGeom>
              <a:solidFill>
                <a:schemeClr val="accent1">
                  <a:tint val="86000"/>
                  <a:alpha val="90000"/>
                </a:schemeClr>
              </a:solidFill>
              <a:ln w="19050">
                <a:solidFill>
                  <a:schemeClr val="accent1">
                    <a:tint val="86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tint val="86000"/>
                    <a:lumMod val="75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B507-B347-9669-D8572F70E281}"/>
              </c:ext>
            </c:extLst>
          </c:dPt>
          <c:dPt>
            <c:idx val="2"/>
            <c:bubble3D val="0"/>
            <c:spPr>
              <a:prstGeom prst="rect">
                <a:avLst/>
              </a:prstGeom>
              <a:solidFill>
                <a:schemeClr val="accent1">
                  <a:shade val="86000"/>
                  <a:alpha val="90000"/>
                </a:schemeClr>
              </a:solidFill>
              <a:ln w="19050">
                <a:solidFill>
                  <a:schemeClr val="accent1">
                    <a:shade val="86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shade val="86000"/>
                    <a:lumMod val="75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B507-B347-9669-D8572F70E281}"/>
              </c:ext>
            </c:extLst>
          </c:dPt>
          <c:dPt>
            <c:idx val="3"/>
            <c:bubble3D val="0"/>
            <c:spPr>
              <a:prstGeom prst="rect">
                <a:avLst/>
              </a:prstGeom>
              <a:solidFill>
                <a:schemeClr val="accent1">
                  <a:shade val="58000"/>
                  <a:alpha val="90000"/>
                </a:schemeClr>
              </a:solidFill>
              <a:ln w="19050">
                <a:solidFill>
                  <a:schemeClr val="accent1">
                    <a:shade val="58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shade val="58000"/>
                    <a:lumMod val="75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B507-B347-9669-D8572F70E281}"/>
              </c:ext>
            </c:extLst>
          </c:dPt>
          <c:dLbls>
            <c:dLbl>
              <c:idx val="0"/>
              <c:layout>
                <c:manualLayout>
                  <c:x val="-0.18170700000000001"/>
                  <c:y val="0.12906699999999999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tint val="65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tint val="65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B507-B347-9669-D8572F70E281}"/>
                </c:ext>
              </c:extLst>
            </c:dLbl>
            <c:dLbl>
              <c:idx val="1"/>
              <c:layout>
                <c:manualLayout>
                  <c:x val="-0.18432699999999999"/>
                  <c:y val="-0.19454299999999999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B507-B347-9669-D8572F70E281}"/>
                </c:ext>
              </c:extLst>
            </c:dLbl>
            <c:dLbl>
              <c:idx val="2"/>
              <c:layout>
                <c:manualLayout>
                  <c:x val="9.0286000000000005E-2"/>
                  <c:y val="-5.364300000000000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shade val="65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shade val="65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B507-B347-9669-D8572F70E281}"/>
                </c:ext>
              </c:extLst>
            </c:dLbl>
            <c:spPr>
              <a:solidFill>
                <a:srgbClr val="FFFFFF">
                  <a:alpha val="90000"/>
                </a:srgbClr>
              </a:solidFill>
              <a:ln w="12700" cap="flat" cmpd="sng" algn="ctr">
                <a:solidFill>
                  <a:srgbClr val="00A2FF"/>
                </a:solidFill>
                <a:round/>
              </a:ln>
              <a:effectLst>
                <a:outerShdw blurRad="50800" dist="38100" dir="2700000" algn="tl" rotWithShape="0">
                  <a:srgbClr val="00A2FF">
                    <a:lumMod val="75000"/>
                    <a:alpha val="40000"/>
                  </a:srgb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prstGeom prst="rect">
                  <a:avLst/>
                </a:prstGeom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CERN</c:v>
                </c:pt>
                <c:pt idx="1">
                  <c:v>HEP</c:v>
                </c:pt>
                <c:pt idx="2">
                  <c:v>Academia</c:v>
                </c:pt>
                <c:pt idx="3">
                  <c:v>Private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61</c:v>
                </c:pt>
                <c:pt idx="1">
                  <c:v>85</c:v>
                </c:pt>
                <c:pt idx="2">
                  <c:v>29</c:v>
                </c:pt>
                <c:pt idx="3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507-B347-9669-D8572F70E281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prstGeom prst="rect">
          <a:avLst/>
        </a:prstGeom>
        <a:noFill/>
        <a:ln>
          <a:noFill/>
        </a:ln>
        <a:effectLst/>
      </c:spPr>
    </c:plotArea>
    <c:plotVisOnly val="1"/>
    <c:dispBlanksAs val="gap"/>
    <c:showDLblsOverMax val="0"/>
  </c:chart>
  <c:spPr>
    <a:xfrm>
      <a:off x="15408389" y="285849"/>
      <a:ext cx="7715737" cy="6392258"/>
    </a:xfrm>
    <a:prstGeom prst="rect">
      <a:avLst/>
    </a:prstGeom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prstGeom prst="rect">
          <a:avLst/>
        </a:prstGeom>
        <a:noFill/>
        <a:ln>
          <a:noFill/>
        </a:ln>
        <a:effectLst/>
      </c:spPr>
    </c:floor>
    <c:sideWall>
      <c:thickness val="0"/>
      <c:spPr>
        <a:prstGeom prst="rect">
          <a:avLst/>
        </a:prstGeom>
        <a:noFill/>
        <a:ln>
          <a:noFill/>
        </a:ln>
        <a:effectLst/>
      </c:spPr>
    </c:sideWall>
    <c:backWall>
      <c:thickness val="0"/>
      <c:spPr>
        <a:prstGeom prst="rect">
          <a:avLst/>
        </a:prstGeom>
        <a:noFill/>
        <a:ln>
          <a:noFill/>
        </a:ln>
        <a:effectLst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prstGeom prst="rect">
                <a:avLst/>
              </a:prstGeom>
              <a:solidFill>
                <a:schemeClr val="accent3">
                  <a:shade val="58000"/>
                  <a:alpha val="90000"/>
                </a:schemeClr>
              </a:solidFill>
              <a:ln w="19050">
                <a:solidFill>
                  <a:schemeClr val="accent3">
                    <a:shade val="58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shade val="58000"/>
                    <a:lumMod val="75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217A-AB43-B6B0-6B2057808CD3}"/>
              </c:ext>
            </c:extLst>
          </c:dPt>
          <c:dPt>
            <c:idx val="1"/>
            <c:bubble3D val="0"/>
            <c:spPr>
              <a:prstGeom prst="rect">
                <a:avLst/>
              </a:prstGeom>
              <a:solidFill>
                <a:schemeClr val="accent3">
                  <a:shade val="86000"/>
                  <a:alpha val="90000"/>
                </a:schemeClr>
              </a:solidFill>
              <a:ln w="19050">
                <a:solidFill>
                  <a:schemeClr val="accent3">
                    <a:shade val="86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shade val="86000"/>
                    <a:lumMod val="75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217A-AB43-B6B0-6B2057808CD3}"/>
              </c:ext>
            </c:extLst>
          </c:dPt>
          <c:dPt>
            <c:idx val="2"/>
            <c:bubble3D val="0"/>
            <c:spPr>
              <a:prstGeom prst="rect">
                <a:avLst/>
              </a:prstGeom>
              <a:solidFill>
                <a:schemeClr val="accent3">
                  <a:tint val="86000"/>
                  <a:alpha val="90000"/>
                </a:schemeClr>
              </a:solidFill>
              <a:ln w="19050">
                <a:solidFill>
                  <a:schemeClr val="accent3">
                    <a:tint val="86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tint val="86000"/>
                    <a:lumMod val="75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217A-AB43-B6B0-6B2057808CD3}"/>
              </c:ext>
            </c:extLst>
          </c:dPt>
          <c:dPt>
            <c:idx val="3"/>
            <c:bubble3D val="0"/>
            <c:spPr>
              <a:prstGeom prst="rect">
                <a:avLst/>
              </a:prstGeom>
              <a:solidFill>
                <a:schemeClr val="accent3">
                  <a:tint val="58000"/>
                  <a:alpha val="90000"/>
                </a:schemeClr>
              </a:solidFill>
              <a:ln w="19050">
                <a:solidFill>
                  <a:schemeClr val="accent3">
                    <a:tint val="58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tint val="58000"/>
                    <a:lumMod val="75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217A-AB43-B6B0-6B2057808CD3}"/>
              </c:ext>
            </c:extLst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shade val="58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shade val="58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217A-AB43-B6B0-6B2057808CD3}"/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shade val="86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shade val="86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217A-AB43-B6B0-6B2057808CD3}"/>
                </c:ext>
              </c:extLst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tint val="86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tint val="86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217A-AB43-B6B0-6B2057808CD3}"/>
                </c:ext>
              </c:extLst>
            </c:dLbl>
            <c:dLbl>
              <c:idx val="3"/>
              <c:layout>
                <c:manualLayout>
                  <c:x val="0.16198499999999999"/>
                  <c:y val="0.11550100000000001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tint val="58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tint val="58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217A-AB43-B6B0-6B2057808CD3}"/>
                </c:ext>
              </c:extLst>
            </c:dLbl>
            <c:spPr>
              <a:solidFill>
                <a:srgbClr val="FFFFFF">
                  <a:alpha val="90000"/>
                </a:srgbClr>
              </a:solidFill>
              <a:ln w="12700" cap="flat" cmpd="sng" algn="ctr">
                <a:solidFill>
                  <a:srgbClr val="61D836"/>
                </a:solidFill>
                <a:round/>
              </a:ln>
              <a:effectLst>
                <a:outerShdw blurRad="50800" dist="38100" dir="2700000" algn="tl" rotWithShape="0">
                  <a:srgbClr val="61D836">
                    <a:lumMod val="75000"/>
                    <a:alpha val="40000"/>
                  </a:srgb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prstGeom prst="rect">
                  <a:avLst/>
                </a:prstGeom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Algorithms</c:v>
                </c:pt>
                <c:pt idx="1">
                  <c:v>Tools</c:v>
                </c:pt>
                <c:pt idx="2">
                  <c:v>Cores</c:v>
                </c:pt>
                <c:pt idx="3">
                  <c:v>Solutions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11</c:v>
                </c:pt>
                <c:pt idx="2">
                  <c:v>5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17A-AB43-B6B0-6B2057808CD3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prstGeom prst="rect">
          <a:avLst/>
        </a:prstGeom>
        <a:noFill/>
        <a:ln>
          <a:noFill/>
        </a:ln>
        <a:effectLst/>
      </c:spPr>
    </c:plotArea>
    <c:plotVisOnly val="1"/>
    <c:dispBlanksAs val="gap"/>
    <c:showDLblsOverMax val="0"/>
  </c:chart>
  <c:spPr>
    <a:xfrm>
      <a:off x="15518569" y="7391643"/>
      <a:ext cx="7287976" cy="5968986"/>
    </a:xfrm>
    <a:prstGeom prst="rect">
      <a:avLst/>
    </a:prstGeom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9408937" name="Shape 26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77463773" name="Shape 27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A438AF-0758-E6FA-518F-E9697E1C5FF8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F52AFC-12AC-D412-7F3A-E6F413ED1507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4321B2C-56D7-D454-A2B2-8C0A8E0432C2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B23E48D-A3DE-9365-01C9-EA4083E38A83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26D6F22-7C4A-7201-95A0-F16CBF3DF97F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BC184-EEAE-9FD6-2A10-E788F34F395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F99F89-B695-DF27-93C1-A86F366E2A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CED3C1-A4BC-3BC8-AF79-B9BF7EB2DE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80F2A-633C-DE8C-A6C1-4DAAB77E2B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26D6F22-7C4A-7201-95A0-F16CBF3DF97F}" type="slidenum">
              <a:rPr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58375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328851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110868791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5093773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276AB60-AC73-D484-CC26-EED3C864DD03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F2F8310-88FB-F4E1-5697-C02E8428B653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11782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59623424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C1F2EE-C594-CDEF-F38C-886754825528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E399CD1-A3E9-35BF-8684-85B4289D0D51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4038536-4848-83C5-841C-A05541109639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830383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78329073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81DAE6D-9702-020E-85E8-E1C7608392EE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A53CF08-EB05-909F-4595-08BA9E77F513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133242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213941950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Заголовок и под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6233266" name="Title Text"/>
          <p:cNvSpPr txBox="1">
            <a:spLocks noGrp="1"/>
          </p:cNvSpPr>
          <p:nvPr>
            <p:ph type="title"/>
          </p:nvPr>
        </p:nvSpPr>
        <p:spPr bwMode="auto"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Title Text</a:t>
            </a:r>
          </a:p>
        </p:txBody>
      </p:sp>
      <p:sp>
        <p:nvSpPr>
          <p:cNvPr id="996343642" name="Body Level One…"/>
          <p:cNvSpPr txBox="1">
            <a:spLocks noGrp="1"/>
          </p:cNvSpPr>
          <p:nvPr>
            <p:ph type="body" sz="quarter" idx="1"/>
          </p:nvPr>
        </p:nvSpPr>
        <p:spPr bwMode="auto"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1528966113" name="Slide Number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Пустой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4032083" name="Slide Number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6828164" name="Title Text"/>
          <p:cNvSpPr txBox="1">
            <a:spLocks noGrp="1"/>
          </p:cNvSpPr>
          <p:nvPr>
            <p:ph type="title"/>
          </p:nvPr>
        </p:nvSpPr>
        <p:spPr bwMode="auto"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pPr>
              <a:defRPr/>
            </a:pPr>
            <a:r>
              <a:t>Title Text</a:t>
            </a:r>
          </a:p>
        </p:txBody>
      </p:sp>
      <p:sp>
        <p:nvSpPr>
          <p:cNvPr id="257274698" name="Body Level One…"/>
          <p:cNvSpPr txBox="1">
            <a:spLocks noGrp="1"/>
          </p:cNvSpPr>
          <p:nvPr>
            <p:ph type="body" idx="1"/>
          </p:nvPr>
        </p:nvSpPr>
        <p:spPr bwMode="auto"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1422069208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1pPr>
      <a:lvl2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2pPr>
      <a:lvl3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3pPr>
      <a:lvl4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4pPr>
      <a:lvl5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5pPr>
      <a:lvl6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6pPr>
      <a:lvl7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7pPr>
      <a:lvl8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8pPr>
      <a:lvl9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>
          <a:solidFill>
            <a:srgbClr val="000000"/>
          </a:solidFill>
          <a:latin typeface="+mn-lt"/>
          <a:ea typeface="+mn-ea"/>
          <a:cs typeface="+mn-cs"/>
        </a:defRPr>
      </a:lvl9pPr>
    </p:titleStyle>
    <p:bodyStyle>
      <a:lvl1pPr marL="343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Helvetica"/>
          <a:ea typeface="Helvetica"/>
          <a:cs typeface="Helvetica"/>
        </a:defRPr>
      </a:lvl1pPr>
      <a:lvl2pPr marL="978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Helvetica"/>
          <a:ea typeface="Helvetica"/>
          <a:cs typeface="Helvetica"/>
        </a:defRPr>
      </a:lvl2pPr>
      <a:lvl3pPr marL="1613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Helvetica"/>
          <a:ea typeface="Helvetica"/>
          <a:cs typeface="Helvetica"/>
        </a:defRPr>
      </a:lvl3pPr>
      <a:lvl4pPr marL="2248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Helvetica"/>
          <a:ea typeface="Helvetica"/>
          <a:cs typeface="Helvetica"/>
        </a:defRPr>
      </a:lvl4pPr>
      <a:lvl5pPr marL="2883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Helvetica"/>
          <a:ea typeface="Helvetica"/>
          <a:cs typeface="Helvetica"/>
        </a:defRPr>
      </a:lvl5pPr>
      <a:lvl6pPr marL="3518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Helvetica"/>
          <a:ea typeface="Helvetica"/>
          <a:cs typeface="Helvetica"/>
        </a:defRPr>
      </a:lvl6pPr>
      <a:lvl7pPr marL="4153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Helvetica"/>
          <a:ea typeface="Helvetica"/>
          <a:cs typeface="Helvetica"/>
        </a:defRPr>
      </a:lvl7pPr>
      <a:lvl8pPr marL="4788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Helvetica"/>
          <a:ea typeface="Helvetica"/>
          <a:cs typeface="Helvetica"/>
        </a:defRPr>
      </a:lvl8pPr>
      <a:lvl9pPr marL="5423958" marR="0" indent="-343958" algn="l" defTabSz="82550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>
          <a:solidFill>
            <a:srgbClr val="646979"/>
          </a:solidFill>
          <a:latin typeface="Helvetica"/>
          <a:ea typeface="Helvetica"/>
          <a:cs typeface="Helvetica"/>
        </a:defRPr>
      </a:lvl9pPr>
    </p:bodyStyle>
    <p:otherStyle>
      <a:lvl1pPr marL="0" marR="0" indent="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2286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4572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6858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9144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11430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3716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6002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828800" algn="ctr" defTabSz="8255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ern.ch/f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fdf-new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hyperlink" Target="mailto:fpga.developers.forum@cern.ch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fpga.developers.forum@cern.ch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jp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3246287" name="1st FPGA Developers’ Forum Meeting Concluding remarks"/>
          <p:cNvSpPr txBox="1"/>
          <p:nvPr/>
        </p:nvSpPr>
        <p:spPr bwMode="auto">
          <a:xfrm>
            <a:off x="2106707" y="6842274"/>
            <a:ext cx="20170586" cy="253402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7900">
                <a:solidFill>
                  <a:srgbClr val="31333E"/>
                </a:solidFill>
                <a:latin typeface="Helvetica"/>
                <a:ea typeface="Helvetica"/>
                <a:cs typeface="Helvetica"/>
              </a:defRPr>
            </a:pPr>
            <a:r>
              <a:rPr lang="en-GB">
                <a:latin typeface="Bookman Old Style"/>
                <a:ea typeface="HGMinchoE"/>
              </a:rPr>
              <a:t>2nd</a:t>
            </a:r>
            <a:r>
              <a:rPr>
                <a:latin typeface="Bookman Old Style"/>
                <a:ea typeface="HGMinchoE"/>
              </a:rPr>
              <a:t> </a:t>
            </a:r>
            <a:r>
              <a:rPr lang="en-GB">
                <a:latin typeface="Bookman Old Style"/>
                <a:ea typeface="HGMinchoE"/>
              </a:rPr>
              <a:t>FPG</a:t>
            </a:r>
            <a:r>
              <a:rPr>
                <a:latin typeface="Bookman Old Style"/>
                <a:ea typeface="HGMinchoE"/>
              </a:rPr>
              <a:t>A Developers’ Forum Meeting</a:t>
            </a:r>
            <a:br>
              <a:rPr>
                <a:latin typeface="Bookman Old Style"/>
                <a:ea typeface="HGMinchoE"/>
              </a:rPr>
            </a:br>
            <a:r>
              <a:rPr>
                <a:latin typeface="Bookman Old Style"/>
                <a:ea typeface="HGMinchoE"/>
              </a:rPr>
              <a:t>Concluding remarks</a:t>
            </a:r>
            <a:endParaRPr/>
          </a:p>
        </p:txBody>
      </p:sp>
      <p:sp>
        <p:nvSpPr>
          <p:cNvPr id="861651609" name="CERN - 11-13 June 2024…"/>
          <p:cNvSpPr txBox="1"/>
          <p:nvPr/>
        </p:nvSpPr>
        <p:spPr bwMode="auto">
          <a:xfrm>
            <a:off x="5540994" y="9912012"/>
            <a:ext cx="13302011" cy="19304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/>
          <a:p>
            <a:pPr>
              <a:defRPr sz="4000" b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pPr>
            <a:r>
              <a:rPr>
                <a:latin typeface="Cambria"/>
                <a:ea typeface="Cambria"/>
              </a:rPr>
              <a:t>CERN - 1</a:t>
            </a:r>
            <a:r>
              <a:rPr lang="en-GB">
                <a:latin typeface="Cambria"/>
                <a:ea typeface="Cambria"/>
              </a:rPr>
              <a:t>9</a:t>
            </a:r>
            <a:r>
              <a:rPr>
                <a:latin typeface="Cambria"/>
                <a:ea typeface="Cambria"/>
              </a:rPr>
              <a:t>-</a:t>
            </a:r>
            <a:r>
              <a:rPr lang="en-GB">
                <a:latin typeface="Cambria"/>
                <a:ea typeface="Cambria"/>
              </a:rPr>
              <a:t>23</a:t>
            </a:r>
            <a:r>
              <a:rPr>
                <a:latin typeface="Cambria"/>
                <a:ea typeface="Cambria"/>
              </a:rPr>
              <a:t> </a:t>
            </a:r>
            <a:r>
              <a:rPr lang="en-GB">
                <a:latin typeface="Cambria"/>
                <a:ea typeface="Cambria"/>
              </a:rPr>
              <a:t>May</a:t>
            </a:r>
            <a:r>
              <a:rPr>
                <a:latin typeface="Cambria"/>
                <a:ea typeface="Cambria"/>
              </a:rPr>
              <a:t> 202</a:t>
            </a:r>
            <a:r>
              <a:rPr lang="en-GB">
                <a:latin typeface="Cambria"/>
                <a:ea typeface="Cambria"/>
              </a:rPr>
              <a:t>5</a:t>
            </a:r>
            <a:endParaRPr>
              <a:latin typeface="Cambria"/>
              <a:ea typeface="Cambria"/>
            </a:endParaRPr>
          </a:p>
          <a:p>
            <a:pPr>
              <a:defRPr sz="4000" b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pPr>
            <a:r>
              <a:rPr>
                <a:latin typeface="Cambria"/>
                <a:ea typeface="Cambria"/>
              </a:rPr>
              <a:t>Francesco Gonnella - University of Birmingham UK</a:t>
            </a:r>
            <a:br>
              <a:rPr>
                <a:latin typeface="Cambria"/>
                <a:ea typeface="Cambria"/>
              </a:rPr>
            </a:br>
            <a:r>
              <a:rPr>
                <a:latin typeface="Cambria"/>
                <a:ea typeface="Cambria"/>
              </a:rPr>
              <a:t>on behalf of the FDF organising team</a:t>
            </a:r>
            <a:endParaRPr/>
          </a:p>
        </p:txBody>
      </p:sp>
      <p:pic>
        <p:nvPicPr>
          <p:cNvPr id="312259001" name="logo-no-background.png" descr="logo-no-background.png"/>
          <p:cNvPicPr>
            <a:picLocks noChangeAspect="1"/>
          </p:cNvPicPr>
          <p:nvPr/>
        </p:nvPicPr>
        <p:blipFill>
          <a:blip r:embed="rId3"/>
          <a:srcRect r="33718"/>
          <a:stretch/>
        </p:blipFill>
        <p:spPr bwMode="auto">
          <a:xfrm>
            <a:off x="4981164" y="1740237"/>
            <a:ext cx="9558960" cy="450917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21901333" name="Group 1"/>
          <p:cNvGrpSpPr/>
          <p:nvPr/>
        </p:nvGrpSpPr>
        <p:grpSpPr bwMode="auto">
          <a:xfrm>
            <a:off x="14906947" y="1808944"/>
            <a:ext cx="4440471" cy="4440471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3" name="Freeform: Shape 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Freeform: Shape 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25883476" name="Slide Number Placeholder 21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1</a:t>
            </a:fld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2574533" name="The FPGA Developers’ Forum"/>
          <p:cNvSpPr txBox="1"/>
          <p:nvPr/>
        </p:nvSpPr>
        <p:spPr bwMode="auto">
          <a:xfrm>
            <a:off x="2976454" y="777182"/>
            <a:ext cx="19227669" cy="13208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t>The FPGA Developers’ Forum</a:t>
            </a:r>
          </a:p>
        </p:txBody>
      </p:sp>
      <p:sp>
        <p:nvSpPr>
          <p:cNvPr id="856025976" name="Shape"/>
          <p:cNvSpPr/>
          <p:nvPr/>
        </p:nvSpPr>
        <p:spPr bwMode="auto">
          <a:xfrm>
            <a:off x="2476369" y="29213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802449139" name="The forum’s goal is to create an open community of FPGA developers from any background.…"/>
          <p:cNvSpPr txBox="1"/>
          <p:nvPr/>
        </p:nvSpPr>
        <p:spPr bwMode="auto">
          <a:xfrm>
            <a:off x="649828" y="3970168"/>
            <a:ext cx="8998613" cy="70409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/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pPr>
            <a:r>
              <a:rPr sz="4400">
                <a:latin typeface="Cambria"/>
                <a:ea typeface="Cambria"/>
              </a:rPr>
              <a:t>The forum’s goal is to create an </a:t>
            </a:r>
            <a:r>
              <a:rPr sz="4400" b="1">
                <a:latin typeface="Cambria"/>
                <a:ea typeface="Cambria"/>
              </a:rPr>
              <a:t>open community</a:t>
            </a:r>
            <a:r>
              <a:rPr sz="4400">
                <a:latin typeface="Cambria"/>
                <a:ea typeface="Cambria"/>
              </a:rPr>
              <a:t> of FPGA developers from any background.</a:t>
            </a:r>
            <a:endParaRPr/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pPr>
            <a:r>
              <a:rPr sz="4400">
                <a:latin typeface="Cambria"/>
                <a:ea typeface="Cambria"/>
              </a:rPr>
              <a:t>Use the </a:t>
            </a:r>
            <a:r>
              <a:rPr sz="4400" b="1">
                <a:latin typeface="Cambria"/>
                <a:ea typeface="Cambria"/>
              </a:rPr>
              <a:t>online open forum</a:t>
            </a:r>
            <a:r>
              <a:rPr sz="4400">
                <a:latin typeface="Cambria"/>
                <a:ea typeface="Cambria"/>
              </a:rPr>
              <a:t> to discuss all the aspects of FPGA programming.</a:t>
            </a:r>
            <a:endParaRPr lang="en-GB" sz="4400">
              <a:latin typeface="Cambria"/>
              <a:ea typeface="Cambria"/>
            </a:endParaRPr>
          </a:p>
          <a:p>
            <a:pPr algn="l">
              <a:lnSpc>
                <a:spcPct val="120000"/>
              </a:lnSpc>
              <a:spcBef>
                <a:spcPts val="2000"/>
              </a:spcBef>
              <a:defRPr sz="4000" b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pPr>
            <a:r>
              <a:rPr lang="en-GB" sz="4400">
                <a:latin typeface="Cambria"/>
                <a:ea typeface="Cambria"/>
              </a:rPr>
              <a:t>It hasn’t reached it’ potential… suggestions?</a:t>
            </a:r>
            <a:endParaRPr sz="4400">
              <a:latin typeface="Cambria"/>
              <a:ea typeface="Cambria"/>
            </a:endParaRPr>
          </a:p>
        </p:txBody>
      </p:sp>
      <p:pic>
        <p:nvPicPr>
          <p:cNvPr id="1445997267" name="Picture 20"/>
          <p:cNvPicPr>
            <a:picLocks noChangeAspect="1"/>
          </p:cNvPicPr>
          <p:nvPr/>
        </p:nvPicPr>
        <p:blipFill>
          <a:blip r:embed="rId3"/>
          <a:srcRect r="28311"/>
          <a:stretch/>
        </p:blipFill>
        <p:spPr bwMode="auto">
          <a:xfrm>
            <a:off x="10142445" y="2993475"/>
            <a:ext cx="13716402" cy="6843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697667" name="The FDF website: https://cern.ch/fdf will point to the forum. Up-to-date links will be in the side bar!"/>
          <p:cNvSpPr txBox="1"/>
          <p:nvPr/>
        </p:nvSpPr>
        <p:spPr bwMode="auto">
          <a:xfrm>
            <a:off x="254293" y="11961098"/>
            <a:ext cx="24315952" cy="84029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lnSpc>
                <a:spcPct val="120000"/>
              </a:lnSpc>
              <a:spcBef>
                <a:spcPts val="2000"/>
              </a:spcBef>
              <a:defRPr sz="4400" b="0">
                <a:solidFill>
                  <a:srgbClr val="646979"/>
                </a:solidFill>
                <a:latin typeface="Cambria"/>
                <a:ea typeface="Cambria"/>
                <a:cs typeface="Helvetica"/>
              </a:defRPr>
            </a:lvl1pPr>
          </a:lstStyle>
          <a:p>
            <a:pPr>
              <a:defRPr/>
            </a:pPr>
            <a:r>
              <a:t>FDF website: </a:t>
            </a:r>
            <a:r>
              <a:rPr u="sng">
                <a:hlinkClick r:id="rId4" tooltip="https://cern.ch/fdf"/>
              </a:rPr>
              <a:t>https://cern.ch/fdf</a:t>
            </a:r>
            <a:r>
              <a:rPr lang="en-GB"/>
              <a:t> </a:t>
            </a:r>
            <a:r>
              <a:rPr b="1"/>
              <a:t>Up-to-date links </a:t>
            </a:r>
            <a:r>
              <a:t>will be in the </a:t>
            </a:r>
            <a:r>
              <a:rPr b="1"/>
              <a:t>side bar</a:t>
            </a:r>
            <a:r>
              <a:rPr lang="en-GB" b="1"/>
              <a:t>.</a:t>
            </a:r>
            <a:r>
              <a:rPr b="1"/>
              <a:t> </a:t>
            </a:r>
            <a:endParaRPr/>
          </a:p>
        </p:txBody>
      </p:sp>
      <p:sp>
        <p:nvSpPr>
          <p:cNvPr id="2035360412" name="Arrow"/>
          <p:cNvSpPr/>
          <p:nvPr/>
        </p:nvSpPr>
        <p:spPr bwMode="auto">
          <a:xfrm rot="12666086">
            <a:off x="14061168" y="6633233"/>
            <a:ext cx="1576918" cy="824112"/>
          </a:xfrm>
          <a:prstGeom prst="rightArrow">
            <a:avLst>
              <a:gd name="adj1" fmla="val 32000"/>
              <a:gd name="adj2" fmla="val 98627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grpSp>
        <p:nvGrpSpPr>
          <p:cNvPr id="2060378789" name="Group 1"/>
          <p:cNvGrpSpPr/>
          <p:nvPr/>
        </p:nvGrpSpPr>
        <p:grpSpPr bwMode="auto">
          <a:xfrm>
            <a:off x="380911" y="318567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3" name="Freeform: Shape 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Freeform: Shape 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515940048" name="Slide Number Placeholder 19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63395" name="FDF newsletter"/>
          <p:cNvSpPr txBox="1"/>
          <p:nvPr/>
        </p:nvSpPr>
        <p:spPr bwMode="auto">
          <a:xfrm>
            <a:off x="2976454" y="777182"/>
            <a:ext cx="19227669" cy="13208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t>FDF newsletter</a:t>
            </a:r>
          </a:p>
        </p:txBody>
      </p:sp>
      <p:sp>
        <p:nvSpPr>
          <p:cNvPr id="742967408" name="Shape"/>
          <p:cNvSpPr/>
          <p:nvPr/>
        </p:nvSpPr>
        <p:spPr bwMode="auto">
          <a:xfrm>
            <a:off x="2476369" y="29213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1660059330" name="We will keep you up to date with our newsletter!…"/>
          <p:cNvSpPr txBox="1"/>
          <p:nvPr/>
        </p:nvSpPr>
        <p:spPr bwMode="auto">
          <a:xfrm>
            <a:off x="874401" y="5091247"/>
            <a:ext cx="22032384" cy="755533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lnSpc>
                <a:spcPct val="120000"/>
              </a:lnSpc>
              <a:spcBef>
                <a:spcPts val="2000"/>
              </a:spcBef>
              <a:defRPr sz="4400" b="0">
                <a:solidFill>
                  <a:srgbClr val="646979"/>
                </a:solidFill>
                <a:latin typeface="Cambria"/>
                <a:ea typeface="Cambria"/>
                <a:cs typeface="Helvetica"/>
              </a:defRPr>
            </a:lvl1pPr>
          </a:lstStyle>
          <a:p>
            <a:pPr>
              <a:defRPr/>
            </a:pPr>
            <a:r>
              <a:rPr dirty="0"/>
              <a:t>We will keep you </a:t>
            </a:r>
            <a:r>
              <a:rPr b="1" dirty="0"/>
              <a:t>up to date </a:t>
            </a:r>
            <a:r>
              <a:rPr dirty="0"/>
              <a:t>with our </a:t>
            </a:r>
            <a:r>
              <a:rPr b="1" dirty="0"/>
              <a:t>newsletter</a:t>
            </a:r>
            <a:r>
              <a:rPr lang="en-GB" b="1" dirty="0"/>
              <a:t> (~500 members)</a:t>
            </a:r>
            <a:r>
              <a:rPr lang="en-GB" dirty="0"/>
              <a:t>.</a:t>
            </a:r>
            <a:endParaRPr dirty="0"/>
          </a:p>
          <a:p>
            <a:pPr>
              <a:defRPr/>
            </a:pPr>
            <a:r>
              <a:rPr dirty="0"/>
              <a:t>All the </a:t>
            </a:r>
            <a:r>
              <a:rPr b="1" dirty="0"/>
              <a:t>participant</a:t>
            </a:r>
            <a:r>
              <a:rPr dirty="0"/>
              <a:t> of FDF202</a:t>
            </a:r>
            <a:r>
              <a:rPr lang="en-GB" dirty="0"/>
              <a:t>5</a:t>
            </a:r>
            <a:r>
              <a:rPr dirty="0"/>
              <a:t> </a:t>
            </a:r>
            <a:r>
              <a:rPr b="1" dirty="0"/>
              <a:t>are already added</a:t>
            </a:r>
            <a:br>
              <a:rPr lang="en-GB" b="1" dirty="0"/>
            </a:br>
            <a:r>
              <a:rPr dirty="0"/>
              <a:t>(go to </a:t>
            </a:r>
            <a:r>
              <a:rPr u="sng" dirty="0">
                <a:solidFill>
                  <a:schemeClr val="hlink"/>
                </a:solidFill>
                <a:hlinkClick r:id="rId3" tooltip="https://cern.ch/fdf-news"/>
              </a:rPr>
              <a:t>https://cern.ch/fdf-news</a:t>
            </a:r>
            <a:r>
              <a:rPr dirty="0"/>
              <a:t> to manage your registration).</a:t>
            </a:r>
          </a:p>
          <a:p>
            <a:pPr>
              <a:defRPr/>
            </a:pPr>
            <a:endParaRPr dirty="0"/>
          </a:p>
          <a:p>
            <a:pPr>
              <a:defRPr/>
            </a:pPr>
            <a:r>
              <a:rPr dirty="0"/>
              <a:t>Send us a message at </a:t>
            </a:r>
            <a:r>
              <a:rPr u="sng" dirty="0">
                <a:hlinkClick r:id="rId4" tooltip="mailto:fpga.developers.forum@cern.ch"/>
              </a:rPr>
              <a:t>fdf@cern.ch</a:t>
            </a:r>
            <a:r>
              <a:rPr dirty="0"/>
              <a:t> and (after moderation) we will </a:t>
            </a:r>
            <a:r>
              <a:rPr b="1" dirty="0"/>
              <a:t>forward it to the community</a:t>
            </a:r>
            <a:r>
              <a:rPr dirty="0"/>
              <a:t>.</a:t>
            </a:r>
            <a:br>
              <a:rPr lang="en-GB" dirty="0"/>
            </a:br>
            <a:r>
              <a:rPr dirty="0"/>
              <a:t>We can share FPGA related </a:t>
            </a:r>
            <a:r>
              <a:rPr b="1" dirty="0"/>
              <a:t>news</a:t>
            </a:r>
            <a:r>
              <a:rPr dirty="0"/>
              <a:t>, upcoming </a:t>
            </a:r>
            <a:r>
              <a:rPr b="1" dirty="0"/>
              <a:t>events</a:t>
            </a:r>
            <a:r>
              <a:rPr dirty="0"/>
              <a:t>, opening</a:t>
            </a:r>
            <a:r>
              <a:rPr lang="en-GB" dirty="0"/>
              <a:t> job</a:t>
            </a:r>
            <a:r>
              <a:rPr dirty="0"/>
              <a:t> </a:t>
            </a:r>
            <a:r>
              <a:rPr b="1" dirty="0"/>
              <a:t>positions</a:t>
            </a:r>
            <a:r>
              <a:rPr dirty="0"/>
              <a:t>, etc.</a:t>
            </a:r>
          </a:p>
          <a:p>
            <a:pPr>
              <a:defRPr/>
            </a:pPr>
            <a:endParaRPr dirty="0"/>
          </a:p>
        </p:txBody>
      </p:sp>
      <p:pic>
        <p:nvPicPr>
          <p:cNvPr id="282736690" name="pasted-movie.png" descr="pasted-movie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1129997" y="833456"/>
            <a:ext cx="2545606" cy="254560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13918073" name="Group 1"/>
          <p:cNvGrpSpPr/>
          <p:nvPr/>
        </p:nvGrpSpPr>
        <p:grpSpPr bwMode="auto">
          <a:xfrm>
            <a:off x="380911" y="318567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3" name="Freeform: Shape 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Freeform: Shape 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510764121" name="Slide Number Placeholder 19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11</a:t>
            </a:fld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1609996" name="FDF seminars"/>
          <p:cNvSpPr txBox="1"/>
          <p:nvPr/>
        </p:nvSpPr>
        <p:spPr bwMode="auto">
          <a:xfrm>
            <a:off x="2976454" y="777182"/>
            <a:ext cx="19227669" cy="13208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t>FDF seminars</a:t>
            </a:r>
          </a:p>
        </p:txBody>
      </p:sp>
      <p:sp>
        <p:nvSpPr>
          <p:cNvPr id="291757245" name="Shape"/>
          <p:cNvSpPr/>
          <p:nvPr/>
        </p:nvSpPr>
        <p:spPr bwMode="auto">
          <a:xfrm>
            <a:off x="2476369" y="29213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2125919825" name="Regular seminars will be held during the year. The talk will be done with the same spirit of this meeting: detailed, open, friendly. Plenty of time for discussion will be foreseen.…"/>
          <p:cNvSpPr txBox="1"/>
          <p:nvPr/>
        </p:nvSpPr>
        <p:spPr bwMode="auto">
          <a:xfrm>
            <a:off x="874402" y="5091248"/>
            <a:ext cx="21991705" cy="6484917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lnSpc>
                <a:spcPct val="120000"/>
              </a:lnSpc>
              <a:spcBef>
                <a:spcPts val="2000"/>
              </a:spcBef>
              <a:defRPr sz="4400" b="0">
                <a:solidFill>
                  <a:srgbClr val="646979"/>
                </a:solidFill>
                <a:latin typeface="Cambria"/>
                <a:ea typeface="Cambria"/>
                <a:cs typeface="Helvetica"/>
              </a:defRPr>
            </a:lvl1pPr>
          </a:lstStyle>
          <a:p>
            <a:pPr>
              <a:defRPr/>
            </a:pPr>
            <a:r>
              <a:rPr b="1"/>
              <a:t>Regular seminars </a:t>
            </a:r>
            <a:r>
              <a:rPr lang="en-GB"/>
              <a:t>are</a:t>
            </a:r>
            <a:r>
              <a:t> held during the year. </a:t>
            </a:r>
            <a:r>
              <a:rPr lang="en-GB"/>
              <a:t>Talks are</a:t>
            </a:r>
            <a:r>
              <a:t> done with the same spirit of this meeting: </a:t>
            </a:r>
            <a:r>
              <a:rPr b="1"/>
              <a:t>detailed</a:t>
            </a:r>
            <a:r>
              <a:t>, </a:t>
            </a:r>
            <a:r>
              <a:rPr b="1"/>
              <a:t>open</a:t>
            </a:r>
            <a:r>
              <a:t>, </a:t>
            </a:r>
            <a:r>
              <a:rPr b="1"/>
              <a:t>friendly</a:t>
            </a:r>
            <a:r>
              <a:t>. Plenty of time for discussion foreseen.</a:t>
            </a:r>
          </a:p>
          <a:p>
            <a:pPr>
              <a:defRPr/>
            </a:pPr>
            <a:endParaRPr/>
          </a:p>
          <a:p>
            <a:pPr>
              <a:defRPr/>
            </a:pPr>
            <a:r>
              <a:rPr lang="en-GB"/>
              <a:t>W</a:t>
            </a:r>
            <a:r>
              <a:t>e will get in touch with the authors of the high</a:t>
            </a:r>
            <a:r>
              <a:rPr lang="en-GB"/>
              <a:t>-</a:t>
            </a:r>
            <a:r>
              <a:t>quality talks that couldn’t make it to </a:t>
            </a:r>
            <a:r>
              <a:rPr lang="en-GB"/>
              <a:t>this </a:t>
            </a:r>
            <a:r>
              <a:t>meeting because of time.</a:t>
            </a:r>
          </a:p>
          <a:p>
            <a:pPr>
              <a:defRPr/>
            </a:pPr>
            <a:r>
              <a:rPr lang="en-GB"/>
              <a:t>However, s</a:t>
            </a:r>
            <a:r>
              <a:t>end us a message at </a:t>
            </a:r>
            <a:r>
              <a:rPr u="sng">
                <a:hlinkClick r:id="rId3" tooltip="mailto:fpga.developers.forum@cern.ch"/>
              </a:rPr>
              <a:t>fpga.developers.forum@cern.ch</a:t>
            </a:r>
            <a:r>
              <a:t> if you’d like to present something!</a:t>
            </a:r>
          </a:p>
        </p:txBody>
      </p:sp>
      <p:pic>
        <p:nvPicPr>
          <p:cNvPr id="1178357960" name="pasted-movie.png" descr="pasted-movie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1159478" y="630256"/>
            <a:ext cx="2545607" cy="254560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17206794" name="Group 1"/>
          <p:cNvGrpSpPr/>
          <p:nvPr/>
        </p:nvGrpSpPr>
        <p:grpSpPr bwMode="auto">
          <a:xfrm>
            <a:off x="380911" y="318567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3" name="Freeform: Shape 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Freeform: Shape 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279759813" name="Slide Number Placeholder 19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2811886" name="FDF annual meeting"/>
          <p:cNvSpPr txBox="1"/>
          <p:nvPr/>
        </p:nvSpPr>
        <p:spPr bwMode="auto">
          <a:xfrm>
            <a:off x="3253544" y="777182"/>
            <a:ext cx="19227669" cy="13208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t>FDF annual meeting</a:t>
            </a:r>
          </a:p>
        </p:txBody>
      </p:sp>
      <p:sp>
        <p:nvSpPr>
          <p:cNvPr id="557026761" name="Shape"/>
          <p:cNvSpPr/>
          <p:nvPr/>
        </p:nvSpPr>
        <p:spPr bwMode="auto">
          <a:xfrm>
            <a:off x="2476369" y="29213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sp>
        <p:nvSpPr>
          <p:cNvPr id="1124719070" name="We are already thinking of FDF2025, at CERN again?…"/>
          <p:cNvSpPr txBox="1"/>
          <p:nvPr/>
        </p:nvSpPr>
        <p:spPr bwMode="auto">
          <a:xfrm>
            <a:off x="380911" y="4620660"/>
            <a:ext cx="9253743" cy="7071744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lnSpc>
                <a:spcPct val="120000"/>
              </a:lnSpc>
              <a:spcBef>
                <a:spcPts val="2000"/>
              </a:spcBef>
              <a:defRPr sz="4400">
                <a:solidFill>
                  <a:srgbClr val="646979"/>
                </a:solidFill>
                <a:latin typeface="Cambria"/>
                <a:ea typeface="Cambria"/>
                <a:cs typeface="Helvetica"/>
              </a:defRPr>
            </a:lvl1pPr>
          </a:lstStyle>
          <a:p>
            <a:pPr>
              <a:defRPr/>
            </a:pPr>
            <a:r>
              <a:rPr lang="en-GB" b="0" dirty="0"/>
              <a:t>We are already thinking of </a:t>
            </a:r>
            <a:r>
              <a:rPr lang="en-GB" dirty="0"/>
              <a:t>FDF26...</a:t>
            </a:r>
            <a:endParaRPr lang="en-GB" b="0" dirty="0"/>
          </a:p>
          <a:p>
            <a:pPr>
              <a:defRPr/>
            </a:pPr>
            <a:r>
              <a:rPr lang="en-GB" b="0" dirty="0"/>
              <a:t>Save the date:</a:t>
            </a:r>
          </a:p>
          <a:p>
            <a:pPr>
              <a:defRPr/>
            </a:pPr>
            <a:r>
              <a:rPr lang="en-GB" sz="4800" dirty="0"/>
              <a:t>May 26-28 2026 (TBC)</a:t>
            </a:r>
          </a:p>
          <a:p>
            <a:pPr>
              <a:defRPr/>
            </a:pPr>
            <a:endParaRPr lang="en-GB" b="0" dirty="0"/>
          </a:p>
          <a:p>
            <a:pPr>
              <a:defRPr/>
            </a:pPr>
            <a:r>
              <a:rPr lang="en-GB" b="0" dirty="0"/>
              <a:t>Please fill in the </a:t>
            </a:r>
            <a:r>
              <a:rPr lang="en-GB" dirty="0"/>
              <a:t>survey</a:t>
            </a:r>
            <a:r>
              <a:rPr lang="en-GB" b="0" dirty="0"/>
              <a:t> that was published today,</a:t>
            </a:r>
          </a:p>
          <a:p>
            <a:pPr>
              <a:defRPr/>
            </a:pPr>
            <a:r>
              <a:rPr lang="en-GB" b="0" dirty="0"/>
              <a:t>let’s </a:t>
            </a:r>
            <a:r>
              <a:rPr lang="en-GB" dirty="0"/>
              <a:t>improve FDF</a:t>
            </a:r>
            <a:r>
              <a:rPr lang="en-GB" b="0" dirty="0"/>
              <a:t>!</a:t>
            </a:r>
            <a:endParaRPr dirty="0"/>
          </a:p>
        </p:txBody>
      </p:sp>
      <p:pic>
        <p:nvPicPr>
          <p:cNvPr id="1486064226" name="pasted-movie.png" descr="pasted-movie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1154381" y="650182"/>
            <a:ext cx="2540001" cy="2540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50307941" name="Group 1"/>
          <p:cNvGrpSpPr/>
          <p:nvPr/>
        </p:nvGrpSpPr>
        <p:grpSpPr bwMode="auto">
          <a:xfrm>
            <a:off x="380911" y="318567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3" name="Freeform: Shape 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Freeform: Shape 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997060980" name="Slide Number Placeholder 19"/>
          <p:cNvSpPr>
            <a:spLocks noGrp="1"/>
          </p:cNvSpPr>
          <p:nvPr>
            <p:ph type="sldNum" sz="quarter" idx="2"/>
          </p:nvPr>
        </p:nvSpPr>
        <p:spPr bwMode="auto">
          <a:xfrm>
            <a:off x="11956421" y="13081000"/>
            <a:ext cx="458459" cy="471924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b="1"/>
              <a:t>13</a:t>
            </a:fld>
            <a:endParaRPr lang="en-GB" b="1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DE0934-2F8C-5CEB-A8BB-A8A1B77621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50" r="5201"/>
          <a:stretch>
            <a:fillRect/>
          </a:stretch>
        </p:blipFill>
        <p:spPr>
          <a:xfrm>
            <a:off x="9924585" y="4625929"/>
            <a:ext cx="13883897" cy="7810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Arrow">
            <a:extLst>
              <a:ext uri="{FF2B5EF4-FFF2-40B4-BE49-F238E27FC236}">
                <a16:creationId xmlns:a16="http://schemas.microsoft.com/office/drawing/2014/main" id="{381D9ADD-1EFA-8E00-0476-97299F680586}"/>
              </a:ext>
            </a:extLst>
          </p:cNvPr>
          <p:cNvSpPr/>
          <p:nvPr/>
        </p:nvSpPr>
        <p:spPr bwMode="auto">
          <a:xfrm rot="8612901">
            <a:off x="12789930" y="10268531"/>
            <a:ext cx="1576918" cy="824112"/>
          </a:xfrm>
          <a:prstGeom prst="rightArrow">
            <a:avLst>
              <a:gd name="adj1" fmla="val 32000"/>
              <a:gd name="adj2" fmla="val 98627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504A1365-5E6E-39CB-2B85-A5437AC8B6E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2811886" name="FDF annual meeting">
            <a:extLst>
              <a:ext uri="{FF2B5EF4-FFF2-40B4-BE49-F238E27FC236}">
                <a16:creationId xmlns:a16="http://schemas.microsoft.com/office/drawing/2014/main" id="{7E907E96-B194-EC57-2B32-2CEA933476E0}"/>
              </a:ext>
            </a:extLst>
          </p:cNvPr>
          <p:cNvSpPr txBox="1"/>
          <p:nvPr/>
        </p:nvSpPr>
        <p:spPr bwMode="auto">
          <a:xfrm>
            <a:off x="3253544" y="777182"/>
            <a:ext cx="19227669" cy="13208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 lang="en-GB" dirty="0"/>
              <a:t>Plant FDF!</a:t>
            </a:r>
            <a:endParaRPr dirty="0"/>
          </a:p>
        </p:txBody>
      </p:sp>
      <p:sp>
        <p:nvSpPr>
          <p:cNvPr id="557026761" name="Shape">
            <a:extLst>
              <a:ext uri="{FF2B5EF4-FFF2-40B4-BE49-F238E27FC236}">
                <a16:creationId xmlns:a16="http://schemas.microsoft.com/office/drawing/2014/main" id="{2606F43C-8179-3DBA-176A-A4F703B77905}"/>
              </a:ext>
            </a:extLst>
          </p:cNvPr>
          <p:cNvSpPr/>
          <p:nvPr/>
        </p:nvSpPr>
        <p:spPr bwMode="auto">
          <a:xfrm>
            <a:off x="2476369" y="29213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pic>
        <p:nvPicPr>
          <p:cNvPr id="1486064226" name="pasted-movie.png" descr="pasted-movie.png">
            <a:extLst>
              <a:ext uri="{FF2B5EF4-FFF2-40B4-BE49-F238E27FC236}">
                <a16:creationId xmlns:a16="http://schemas.microsoft.com/office/drawing/2014/main" id="{9C6DD9F3-9094-7AFA-B088-6581263979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1154381" y="650182"/>
            <a:ext cx="2540001" cy="2540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50307941" name="Group 1">
            <a:extLst>
              <a:ext uri="{FF2B5EF4-FFF2-40B4-BE49-F238E27FC236}">
                <a16:creationId xmlns:a16="http://schemas.microsoft.com/office/drawing/2014/main" id="{844D4DD6-BEF1-124E-1125-2A17CDCAEF65}"/>
              </a:ext>
            </a:extLst>
          </p:cNvPr>
          <p:cNvGrpSpPr/>
          <p:nvPr/>
        </p:nvGrpSpPr>
        <p:grpSpPr bwMode="auto">
          <a:xfrm>
            <a:off x="380911" y="318567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2B7FD9F7-C615-D83E-9108-1C39FDD24208}"/>
                </a:ext>
              </a:extLst>
            </p:cNvPr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3FA27F0-7E26-6D69-4C82-F2AF563C1CC8}"/>
                </a:ext>
              </a:extLst>
            </p:cNvPr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D404D79-454E-51CF-E8D0-1643831F278F}"/>
                </a:ext>
              </a:extLst>
            </p:cNvPr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3C02070-4930-0931-99CF-7E4F0BD2BEA4}"/>
                </a:ext>
              </a:extLst>
            </p:cNvPr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DAC03A5-B441-55E3-9129-57F295F5D598}"/>
                </a:ext>
              </a:extLst>
            </p:cNvPr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4091D0B-E40E-D4AE-830D-BB9E9D508FCE}"/>
                </a:ext>
              </a:extLst>
            </p:cNvPr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C6A5548-0C6E-6E6B-779E-E51E6428ECBB}"/>
                </a:ext>
              </a:extLst>
            </p:cNvPr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8A76D24-5A7A-1EC9-15B2-3CFDBEE87F55}"/>
                </a:ext>
              </a:extLst>
            </p:cNvPr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F51635B-8B6E-F144-11D0-CC7921540C68}"/>
                </a:ext>
              </a:extLst>
            </p:cNvPr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68C7043-4F87-FDCF-5FBF-B860612545C9}"/>
                </a:ext>
              </a:extLst>
            </p:cNvPr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AF3008-1A94-2745-C25C-A4880DF5F13C}"/>
                </a:ext>
              </a:extLst>
            </p:cNvPr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6C1D22-61FD-444F-4173-15B1CC30C6ED}"/>
                </a:ext>
              </a:extLst>
            </p:cNvPr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C17B42-6A85-1B01-290C-5C3B4D868434}"/>
                </a:ext>
              </a:extLst>
            </p:cNvPr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C9D89FB-1576-DB66-6510-C8559514C114}"/>
                </a:ext>
              </a:extLst>
            </p:cNvPr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36EF795-DB50-E504-7756-9721C16BAEC7}"/>
                </a:ext>
              </a:extLst>
            </p:cNvPr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5FCD591-65A6-7080-F6AA-339651A32D28}"/>
                </a:ext>
              </a:extLst>
            </p:cNvPr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00E795C-28DE-DF10-2ED1-93BBC00AA4E8}"/>
                </a:ext>
              </a:extLst>
            </p:cNvPr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997060980" name="Slide Number Placeholder 19">
            <a:extLst>
              <a:ext uri="{FF2B5EF4-FFF2-40B4-BE49-F238E27FC236}">
                <a16:creationId xmlns:a16="http://schemas.microsoft.com/office/drawing/2014/main" id="{B8B02453-E686-AF67-DD0C-76020C2FCB3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11956421" y="13081000"/>
            <a:ext cx="458459" cy="471924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b="1"/>
              <a:t>14</a:t>
            </a:fld>
            <a:endParaRPr lang="en-GB" b="1"/>
          </a:p>
        </p:txBody>
      </p:sp>
      <p:pic>
        <p:nvPicPr>
          <p:cNvPr id="22" name="Picture 21" descr="A close up of a paper&#10;&#10;AI-generated content may be incorrect.">
            <a:extLst>
              <a:ext uri="{FF2B5EF4-FFF2-40B4-BE49-F238E27FC236}">
                <a16:creationId xmlns:a16="http://schemas.microsoft.com/office/drawing/2014/main" id="{99271831-1A6C-B36D-A11F-F960E2C7F1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744" y="4282998"/>
            <a:ext cx="21615061" cy="7545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6732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113288611" name="Group 24"/>
          <p:cNvGrpSpPr/>
          <p:nvPr/>
        </p:nvGrpSpPr>
        <p:grpSpPr bwMode="auto">
          <a:xfrm>
            <a:off x="699435" y="3112773"/>
            <a:ext cx="15728882" cy="10058399"/>
            <a:chOff x="829707" y="3518125"/>
            <a:chExt cx="15728882" cy="10058399"/>
          </a:xfrm>
        </p:grpSpPr>
        <p:sp>
          <p:nvSpPr>
            <p:cNvPr id="1650550739" name="Rectangle 17"/>
            <p:cNvSpPr/>
            <p:nvPr/>
          </p:nvSpPr>
          <p:spPr bwMode="auto">
            <a:xfrm>
              <a:off x="829707" y="3518125"/>
              <a:ext cx="15728882" cy="10058399"/>
            </a:xfrm>
            <a:prstGeom prst="rect">
              <a:avLst/>
            </a:prstGeom>
            <a:noFill/>
            <a:ln w="63500" cap="flat">
              <a:solidFill>
                <a:schemeClr val="accent4">
                  <a:hueOff val="-1081314"/>
                  <a:satOff val="4338"/>
                  <a:lumOff val="-8931"/>
                </a:schemeClr>
              </a:solidFill>
              <a:miter lim="400000"/>
            </a:ln>
            <a:effectLst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099" rtlCol="0" anchor="ctr">
              <a:spAutoFit/>
            </a:bodyPr>
            <a:lstStyle/>
            <a:p>
              <a:pPr marL="0" marR="0" indent="0" algn="ctr" defTabSz="82549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32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</a:endParaRPr>
            </a:p>
          </p:txBody>
        </p:sp>
        <p:pic>
          <p:nvPicPr>
            <p:cNvPr id="1357511958" name="pasted-movie.png" descr="pasted-movie.png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979576" y="11630717"/>
              <a:ext cx="15354299" cy="16891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110503918" name="Picture 2" descr="A red and grey logo&#10;&#10;AI-generated content may be incorrect.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9541364" y="4960476"/>
              <a:ext cx="5301270" cy="2660895"/>
            </a:xfrm>
            <a:prstGeom prst="rect">
              <a:avLst/>
            </a:prstGeom>
          </p:spPr>
        </p:pic>
        <p:pic>
          <p:nvPicPr>
            <p:cNvPr id="944075296" name="Picture 6" descr="A black and white logo&#10;&#10;AI-generated content may be incorrect.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8723853" y="9839259"/>
              <a:ext cx="6197599" cy="1104899"/>
            </a:xfrm>
            <a:prstGeom prst="rect">
              <a:avLst/>
            </a:prstGeom>
          </p:spPr>
        </p:pic>
        <p:pic>
          <p:nvPicPr>
            <p:cNvPr id="772040744" name="Picture 8" descr="A black and yellow text&#10;&#10;AI-generated content may be incorrect.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8374836" y="7935699"/>
              <a:ext cx="7536952" cy="1528229"/>
            </a:xfrm>
            <a:prstGeom prst="rect">
              <a:avLst/>
            </a:prstGeom>
          </p:spPr>
        </p:pic>
        <p:pic>
          <p:nvPicPr>
            <p:cNvPr id="1245277030" name="Picture 10" descr="A black and orange letters&#10;&#10;AI-generated content may be incorrect.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2037169" y="9611382"/>
              <a:ext cx="4445780" cy="1560654"/>
            </a:xfrm>
            <a:prstGeom prst="rect">
              <a:avLst/>
            </a:prstGeom>
          </p:spPr>
        </p:pic>
        <p:pic>
          <p:nvPicPr>
            <p:cNvPr id="381705854" name="Picture 12" descr="A black text on a white background&#10;&#10;AI-generated content may be incorrect."/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929097" y="7693630"/>
              <a:ext cx="7060827" cy="1773234"/>
            </a:xfrm>
            <a:prstGeom prst="rect">
              <a:avLst/>
            </a:prstGeom>
          </p:spPr>
        </p:pic>
        <p:pic>
          <p:nvPicPr>
            <p:cNvPr id="1487717052" name="Picture 16" descr="A blue dots in a circle&#10;&#10;AI-generated content may be incorrect."/>
            <p:cNvPicPr>
              <a:picLocks noChangeAspect="1"/>
            </p:cNvPicPr>
            <p:nvPr/>
          </p:nvPicPr>
          <p:blipFill>
            <a:blip r:embed="rId9"/>
            <a:stretch/>
          </p:blipFill>
          <p:spPr bwMode="auto">
            <a:xfrm>
              <a:off x="2622222" y="4960476"/>
              <a:ext cx="3475794" cy="2660895"/>
            </a:xfrm>
            <a:prstGeom prst="rect">
              <a:avLst/>
            </a:prstGeom>
          </p:spPr>
        </p:pic>
        <p:sp>
          <p:nvSpPr>
            <p:cNvPr id="393501640" name="Our Sponsors"/>
            <p:cNvSpPr txBox="1"/>
            <p:nvPr/>
          </p:nvSpPr>
          <p:spPr bwMode="auto">
            <a:xfrm>
              <a:off x="5195940" y="3607067"/>
              <a:ext cx="7060827" cy="1333697"/>
            </a:xfrm>
            <a:prstGeom prst="rect">
              <a:avLst/>
            </a:prstGeom>
            <a:grpFill/>
            <a:ln w="12700">
              <a:miter lim="400000"/>
            </a:ln>
          </p:spPr>
          <p:txBody>
            <a:bodyPr lIns="50799" tIns="50799" rIns="50799" bIns="50799" anchor="ctr">
              <a:spAutoFit/>
            </a:bodyPr>
            <a:lstStyle>
              <a:lvl1pPr algn="l">
                <a:defRPr sz="8000" b="0">
                  <a:solidFill>
                    <a:srgbClr val="31333D"/>
                  </a:solidFill>
                  <a:latin typeface="Maven Pro Medium"/>
                  <a:ea typeface="Maven Pro Medium"/>
                  <a:cs typeface="Maven Pro Medium"/>
                </a:defRPr>
              </a:lvl1pPr>
            </a:lstStyle>
            <a:p>
              <a:pPr>
                <a:defRPr/>
              </a:pPr>
              <a:r>
                <a:rPr lang="en-US"/>
                <a:t>Gold</a:t>
              </a:r>
              <a:r>
                <a:t> Sponsors</a:t>
              </a:r>
            </a:p>
          </p:txBody>
        </p:sp>
      </p:grpSp>
      <p:grpSp>
        <p:nvGrpSpPr>
          <p:cNvPr id="141491602" name="Group 23"/>
          <p:cNvGrpSpPr/>
          <p:nvPr/>
        </p:nvGrpSpPr>
        <p:grpSpPr bwMode="auto">
          <a:xfrm>
            <a:off x="17732489" y="5875517"/>
            <a:ext cx="5494110" cy="7315200"/>
            <a:chOff x="17910311" y="3500035"/>
            <a:chExt cx="5494110" cy="7315200"/>
          </a:xfrm>
        </p:grpSpPr>
        <p:sp>
          <p:nvSpPr>
            <p:cNvPr id="1207190503" name="Rectangle 19"/>
            <p:cNvSpPr/>
            <p:nvPr/>
          </p:nvSpPr>
          <p:spPr bwMode="auto">
            <a:xfrm>
              <a:off x="17910311" y="3500035"/>
              <a:ext cx="5494110" cy="7315200"/>
            </a:xfrm>
            <a:prstGeom prst="rect">
              <a:avLst/>
            </a:prstGeom>
            <a:noFill/>
            <a:ln w="63500" cap="flat">
              <a:solidFill>
                <a:schemeClr val="bg1">
                  <a:lumMod val="50000"/>
                </a:schemeClr>
              </a:solidFill>
              <a:miter lim="400000"/>
            </a:ln>
            <a:effectLst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099" rtlCol="0" anchor="ctr">
              <a:spAutoFit/>
            </a:bodyPr>
            <a:lstStyle/>
            <a:p>
              <a:pPr marL="0" marR="0" indent="0" algn="ctr" defTabSz="82549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32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</a:endParaRPr>
            </a:p>
          </p:txBody>
        </p:sp>
        <p:pic>
          <p:nvPicPr>
            <p:cNvPr id="297988821" name="Picture 4" descr="A close up of a logo&#10;&#10;AI-generated content may be incorrect."/>
            <p:cNvPicPr>
              <a:picLocks noChangeAspect="1"/>
            </p:cNvPicPr>
            <p:nvPr/>
          </p:nvPicPr>
          <p:blipFill>
            <a:blip r:embed="rId10"/>
            <a:stretch/>
          </p:blipFill>
          <p:spPr bwMode="auto">
            <a:xfrm>
              <a:off x="18799493" y="4960476"/>
              <a:ext cx="3611301" cy="1897795"/>
            </a:xfrm>
            <a:prstGeom prst="rect">
              <a:avLst/>
            </a:prstGeom>
          </p:spPr>
        </p:pic>
        <p:pic>
          <p:nvPicPr>
            <p:cNvPr id="1090538523" name="Picture 14" descr="A black and orange logo&#10;&#10;AI-generated content may be incorrect."/>
            <p:cNvPicPr>
              <a:picLocks noChangeAspect="1"/>
            </p:cNvPicPr>
            <p:nvPr/>
          </p:nvPicPr>
          <p:blipFill>
            <a:blip r:embed="rId11"/>
            <a:stretch/>
          </p:blipFill>
          <p:spPr bwMode="auto">
            <a:xfrm>
              <a:off x="18466075" y="7180051"/>
              <a:ext cx="4278136" cy="1243545"/>
            </a:xfrm>
            <a:prstGeom prst="rect">
              <a:avLst/>
            </a:prstGeom>
          </p:spPr>
        </p:pic>
        <p:sp>
          <p:nvSpPr>
            <p:cNvPr id="1688606567" name="Our Sponsors"/>
            <p:cNvSpPr txBox="1"/>
            <p:nvPr/>
          </p:nvSpPr>
          <p:spPr bwMode="auto">
            <a:xfrm>
              <a:off x="18265647" y="3794239"/>
              <a:ext cx="4783437" cy="872033"/>
            </a:xfrm>
            <a:prstGeom prst="rect">
              <a:avLst/>
            </a:prstGeom>
            <a:grpFill/>
            <a:ln w="12700">
              <a:miter lim="400000"/>
            </a:ln>
          </p:spPr>
          <p:txBody>
            <a:bodyPr wrap="square" lIns="50799" tIns="50799" rIns="50799" bIns="50799" anchor="ctr">
              <a:spAutoFit/>
            </a:bodyPr>
            <a:lstStyle>
              <a:lvl1pPr algn="l">
                <a:defRPr sz="8000" b="0">
                  <a:solidFill>
                    <a:srgbClr val="31333D"/>
                  </a:solidFill>
                  <a:latin typeface="Maven Pro Medium"/>
                  <a:ea typeface="Maven Pro Medium"/>
                  <a:cs typeface="Maven Pro Medium"/>
                </a:defRPr>
              </a:lvl1pPr>
            </a:lstStyle>
            <a:p>
              <a:pPr>
                <a:defRPr/>
              </a:pPr>
              <a:r>
                <a:rPr lang="en-US" sz="5000"/>
                <a:t>Silver</a:t>
              </a:r>
              <a:r>
                <a:rPr sz="5000"/>
                <a:t> Sponsors</a:t>
              </a:r>
              <a:endParaRPr/>
            </a:p>
          </p:txBody>
        </p:sp>
        <p:pic>
          <p:nvPicPr>
            <p:cNvPr id="1180870162" name="Picture 22" descr="A black text on a white background&#10;&#10;AI-generated content may be incorrect."/>
            <p:cNvPicPr>
              <a:picLocks noChangeAspect="1"/>
            </p:cNvPicPr>
            <p:nvPr/>
          </p:nvPicPr>
          <p:blipFill>
            <a:blip r:embed="rId12"/>
            <a:stretch/>
          </p:blipFill>
          <p:spPr bwMode="auto">
            <a:xfrm>
              <a:off x="18302679" y="8786572"/>
              <a:ext cx="4604929" cy="1665688"/>
            </a:xfrm>
            <a:prstGeom prst="rect">
              <a:avLst/>
            </a:prstGeom>
          </p:spPr>
        </p:pic>
      </p:grpSp>
      <p:pic>
        <p:nvPicPr>
          <p:cNvPr id="653888465" name="Picture 2"/>
          <p:cNvPicPr>
            <a:picLocks noChangeAspect="1" noChangeArrowheads="1"/>
          </p:cNvPicPr>
          <p:nvPr/>
        </p:nvPicPr>
        <p:blipFill>
          <a:blip r:embed="rId13"/>
          <a:srcRect l="19721" r="21080"/>
          <a:stretch/>
        </p:blipFill>
        <p:spPr bwMode="auto">
          <a:xfrm>
            <a:off x="17676985" y="3135075"/>
            <a:ext cx="5549614" cy="2193642"/>
          </a:xfrm>
          <a:prstGeom prst="rect">
            <a:avLst/>
          </a:prstGeom>
          <a:noFill/>
        </p:spPr>
      </p:pic>
      <p:sp>
        <p:nvSpPr>
          <p:cNvPr id="626136006" name="FDF annual meeting"/>
          <p:cNvSpPr txBox="1"/>
          <p:nvPr/>
        </p:nvSpPr>
        <p:spPr bwMode="auto">
          <a:xfrm>
            <a:off x="3253543" y="784382"/>
            <a:ext cx="19242428" cy="1321159"/>
          </a:xfrm>
          <a:prstGeom prst="rect">
            <a:avLst/>
          </a:prstGeom>
          <a:ln w="12700">
            <a:miter lim="400000"/>
          </a:ln>
        </p:spPr>
        <p:txBody>
          <a:bodyPr lIns="50799" tIns="50799" rIns="50799" bIns="50799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 dirty="0"/>
              <a:t>Huge Thanks to Our Sponsors!</a:t>
            </a:r>
          </a:p>
        </p:txBody>
      </p:sp>
      <p:grpSp>
        <p:nvGrpSpPr>
          <p:cNvPr id="2018427153" name="Group 1"/>
          <p:cNvGrpSpPr/>
          <p:nvPr/>
        </p:nvGrpSpPr>
        <p:grpSpPr bwMode="auto">
          <a:xfrm>
            <a:off x="380910" y="318566"/>
            <a:ext cx="2213445" cy="2213445"/>
            <a:chOff x="10459855" y="4298193"/>
            <a:chExt cx="2857287" cy="2857287"/>
          </a:xfrm>
          <a:solidFill>
            <a:schemeClr val="bg2">
              <a:lumMod val="50000"/>
            </a:schemeClr>
          </a:solidFill>
        </p:grpSpPr>
        <p:sp>
          <p:nvSpPr>
            <p:cNvPr id="1898387064" name="Freeform: Shape 2"/>
            <p:cNvSpPr/>
            <p:nvPr/>
          </p:nvSpPr>
          <p:spPr bwMode="auto">
            <a:xfrm>
              <a:off x="10977480" y="4815819"/>
              <a:ext cx="1818183" cy="1817897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59691847" name="Freeform: Shape 3"/>
            <p:cNvSpPr/>
            <p:nvPr/>
          </p:nvSpPr>
          <p:spPr bwMode="auto">
            <a:xfrm>
              <a:off x="12418547" y="4298193"/>
              <a:ext cx="178061" cy="434803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103916547" name="Freeform: Shape 4"/>
            <p:cNvSpPr/>
            <p:nvPr/>
          </p:nvSpPr>
          <p:spPr bwMode="auto">
            <a:xfrm>
              <a:off x="11176248" y="4298193"/>
              <a:ext cx="178061" cy="434803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073462452" name="Freeform: Shape 5"/>
            <p:cNvSpPr/>
            <p:nvPr/>
          </p:nvSpPr>
          <p:spPr bwMode="auto">
            <a:xfrm>
              <a:off x="12004447" y="4298193"/>
              <a:ext cx="178061" cy="434803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90430076" name="Freeform: Shape 6"/>
            <p:cNvSpPr/>
            <p:nvPr/>
          </p:nvSpPr>
          <p:spPr bwMode="auto">
            <a:xfrm>
              <a:off x="11590347" y="4298193"/>
              <a:ext cx="178061" cy="434803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06559193" name="Freeform: Shape 7"/>
            <p:cNvSpPr/>
            <p:nvPr/>
          </p:nvSpPr>
          <p:spPr bwMode="auto">
            <a:xfrm>
              <a:off x="11180389" y="6720678"/>
              <a:ext cx="178061" cy="434803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56236970" name="Freeform: Shape 8"/>
            <p:cNvSpPr/>
            <p:nvPr/>
          </p:nvSpPr>
          <p:spPr bwMode="auto">
            <a:xfrm>
              <a:off x="12422688" y="6720678"/>
              <a:ext cx="178061" cy="434803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81985198" name="Freeform: Shape 9"/>
            <p:cNvSpPr/>
            <p:nvPr/>
          </p:nvSpPr>
          <p:spPr bwMode="auto">
            <a:xfrm>
              <a:off x="11594489" y="6720678"/>
              <a:ext cx="178061" cy="434803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66871714" name="Freeform: Shape 10"/>
            <p:cNvSpPr/>
            <p:nvPr/>
          </p:nvSpPr>
          <p:spPr bwMode="auto">
            <a:xfrm>
              <a:off x="12008588" y="6720678"/>
              <a:ext cx="178061" cy="434803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50517847" name="Freeform: Shape 11"/>
            <p:cNvSpPr/>
            <p:nvPr/>
          </p:nvSpPr>
          <p:spPr bwMode="auto">
            <a:xfrm>
              <a:off x="12882339" y="6261026"/>
              <a:ext cx="434803" cy="173920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75134418" name="Freeform: Shape 12"/>
            <p:cNvSpPr/>
            <p:nvPr/>
          </p:nvSpPr>
          <p:spPr bwMode="auto">
            <a:xfrm>
              <a:off x="12882339" y="5018727"/>
              <a:ext cx="434803" cy="173920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5630946" name="Freeform: Shape 13"/>
            <p:cNvSpPr/>
            <p:nvPr/>
          </p:nvSpPr>
          <p:spPr bwMode="auto">
            <a:xfrm>
              <a:off x="12882339" y="5846927"/>
              <a:ext cx="434803" cy="173920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43052758" name="Freeform: Shape 14"/>
            <p:cNvSpPr/>
            <p:nvPr/>
          </p:nvSpPr>
          <p:spPr bwMode="auto">
            <a:xfrm>
              <a:off x="12882339" y="5432827"/>
              <a:ext cx="434803" cy="173920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20318912" name="Freeform: Shape 15"/>
            <p:cNvSpPr/>
            <p:nvPr/>
          </p:nvSpPr>
          <p:spPr bwMode="auto">
            <a:xfrm>
              <a:off x="10459855" y="5022518"/>
              <a:ext cx="434803" cy="174271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10772754" name="Freeform: Shape 16"/>
            <p:cNvSpPr/>
            <p:nvPr/>
          </p:nvSpPr>
          <p:spPr bwMode="auto">
            <a:xfrm>
              <a:off x="10459855" y="6264817"/>
              <a:ext cx="434803" cy="174271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36959568" name="Freeform: Shape 17"/>
            <p:cNvSpPr/>
            <p:nvPr/>
          </p:nvSpPr>
          <p:spPr bwMode="auto">
            <a:xfrm>
              <a:off x="10459855" y="5436617"/>
              <a:ext cx="434803" cy="174271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64065644" name="Freeform: Shape 18"/>
            <p:cNvSpPr/>
            <p:nvPr/>
          </p:nvSpPr>
          <p:spPr bwMode="auto">
            <a:xfrm>
              <a:off x="10459855" y="5850717"/>
              <a:ext cx="434803" cy="174271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84631328" name="Stay in touch!"/>
          <p:cNvSpPr txBox="1"/>
          <p:nvPr/>
        </p:nvSpPr>
        <p:spPr bwMode="auto">
          <a:xfrm>
            <a:off x="7936656" y="8832850"/>
            <a:ext cx="8510688" cy="16256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t>Stay in touch!</a:t>
            </a:r>
          </a:p>
        </p:txBody>
      </p:sp>
      <p:pic>
        <p:nvPicPr>
          <p:cNvPr id="221947121" name="pasted-movie.png" descr="pasted-movie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70527" y="1378091"/>
            <a:ext cx="2359274" cy="2359274"/>
          </a:xfrm>
          <a:prstGeom prst="rect">
            <a:avLst/>
          </a:prstGeom>
          <a:ln w="12700">
            <a:miter lim="400000"/>
          </a:ln>
        </p:spPr>
      </p:pic>
      <p:sp>
        <p:nvSpPr>
          <p:cNvPr id="2025164044" name="Newsletter"/>
          <p:cNvSpPr txBox="1"/>
          <p:nvPr/>
        </p:nvSpPr>
        <p:spPr bwMode="auto">
          <a:xfrm>
            <a:off x="3323848" y="1372375"/>
            <a:ext cx="6879178" cy="7112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4000" b="0">
                <a:solidFill>
                  <a:srgbClr val="31333D"/>
                </a:solidFill>
                <a:latin typeface="Helvetica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>
                <a:latin typeface="Cambria"/>
                <a:ea typeface="Cambria"/>
              </a:rPr>
              <a:t>Newsletter</a:t>
            </a:r>
            <a:endParaRPr/>
          </a:p>
        </p:txBody>
      </p:sp>
      <p:pic>
        <p:nvPicPr>
          <p:cNvPr id="69421709" name="qr-code-forum.png" descr="qr-code-forum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1282891" y="10451044"/>
            <a:ext cx="2362199" cy="2362199"/>
          </a:xfrm>
          <a:prstGeom prst="rect">
            <a:avLst/>
          </a:prstGeom>
          <a:ln w="12700">
            <a:miter lim="400000"/>
          </a:ln>
        </p:spPr>
      </p:pic>
      <p:sp>
        <p:nvSpPr>
          <p:cNvPr id="106731784" name="Discourse Forum"/>
          <p:cNvSpPr txBox="1"/>
          <p:nvPr/>
        </p:nvSpPr>
        <p:spPr bwMode="auto">
          <a:xfrm>
            <a:off x="17106812" y="12096329"/>
            <a:ext cx="6879178" cy="7112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4000" b="0">
                <a:solidFill>
                  <a:srgbClr val="31333D"/>
                </a:solidFill>
                <a:latin typeface="Helvetica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>
                <a:latin typeface="Cambria"/>
                <a:ea typeface="Cambria"/>
              </a:rPr>
              <a:t>Discourse Forum</a:t>
            </a:r>
            <a:endParaRPr/>
          </a:p>
        </p:txBody>
      </p:sp>
      <p:pic>
        <p:nvPicPr>
          <p:cNvPr id="1545197350" name="logo-no-background.png" descr="logo-no-background.png"/>
          <p:cNvPicPr>
            <a:picLocks noChangeAspect="1"/>
          </p:cNvPicPr>
          <p:nvPr/>
        </p:nvPicPr>
        <p:blipFill>
          <a:blip r:embed="rId5"/>
          <a:srcRect r="33718"/>
          <a:stretch/>
        </p:blipFill>
        <p:spPr bwMode="auto">
          <a:xfrm>
            <a:off x="4981164" y="3818416"/>
            <a:ext cx="9558960" cy="450917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41811872" name="Group 2"/>
          <p:cNvGrpSpPr/>
          <p:nvPr/>
        </p:nvGrpSpPr>
        <p:grpSpPr bwMode="auto">
          <a:xfrm>
            <a:off x="14906947" y="3887123"/>
            <a:ext cx="4440471" cy="4440471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4" name="Freeform: Shape 3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0" name="Freeform: Shape 19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558220691" name="Slide Number Placeholder 20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16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990807" name="FDF 2024: some numbers"/>
          <p:cNvSpPr txBox="1"/>
          <p:nvPr/>
        </p:nvSpPr>
        <p:spPr bwMode="auto">
          <a:xfrm>
            <a:off x="2948745" y="777182"/>
            <a:ext cx="19227669" cy="13208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8000" b="0">
                <a:solidFill>
                  <a:srgbClr val="31333D"/>
                </a:solidFill>
                <a:latin typeface="Helvetica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 b="1">
                <a:latin typeface="Bookman Old Style"/>
              </a:rPr>
              <a:t>FDF 202</a:t>
            </a:r>
            <a:r>
              <a:rPr lang="en-GB" b="1">
                <a:latin typeface="Bookman Old Style"/>
              </a:rPr>
              <a:t>5’s</a:t>
            </a:r>
            <a:r>
              <a:rPr b="1">
                <a:latin typeface="Bookman Old Style"/>
              </a:rPr>
              <a:t> numbers</a:t>
            </a:r>
            <a:endParaRPr/>
          </a:p>
        </p:txBody>
      </p:sp>
      <p:sp>
        <p:nvSpPr>
          <p:cNvPr id="860236190" name="Shape"/>
          <p:cNvSpPr/>
          <p:nvPr/>
        </p:nvSpPr>
        <p:spPr bwMode="auto">
          <a:xfrm>
            <a:off x="2476369" y="2588797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grpSp>
        <p:nvGrpSpPr>
          <p:cNvPr id="1651279204" name="Group 51"/>
          <p:cNvGrpSpPr/>
          <p:nvPr/>
        </p:nvGrpSpPr>
        <p:grpSpPr bwMode="auto">
          <a:xfrm>
            <a:off x="380911" y="318567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53" name="Freeform: Shape 5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4" name="Freeform: Shape 5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5" name="Freeform: Shape 5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6" name="Freeform: Shape 5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7" name="Freeform: Shape 5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8" name="Freeform: Shape 5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9" name="Freeform: Shape 5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0" name="Freeform: Shape 5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1" name="Freeform: Shape 6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2" name="Freeform: Shape 6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3" name="Freeform: Shape 6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4" name="Freeform: Shape 6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5" name="Freeform: Shape 6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6" name="Freeform: Shape 6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7" name="Freeform: Shape 6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8" name="Freeform: Shape 6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9" name="Freeform: Shape 6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731431125" name="Slide Number Placeholder 69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2</a:t>
            </a:fld>
            <a:endParaRPr lang="en-GB"/>
          </a:p>
        </p:txBody>
      </p:sp>
      <p:sp>
        <p:nvSpPr>
          <p:cNvPr id="369792552" name="Content Placeholder 1"/>
          <p:cNvSpPr txBox="1"/>
          <p:nvPr/>
        </p:nvSpPr>
        <p:spPr bwMode="auto">
          <a:xfrm>
            <a:off x="1442984" y="3278729"/>
            <a:ext cx="13468582" cy="9583481"/>
          </a:xfrm>
          <a:prstGeom prst="rect">
            <a:avLst/>
          </a:prstGeom>
        </p:spPr>
        <p:txBody>
          <a:bodyPr vert="horz" lIns="91440" tIns="45720" rIns="91440" bIns="45720" numCol="1" rtlCol="0" anchor="t">
            <a:normAutofit fontScale="92500" lnSpcReduction="20000"/>
          </a:bodyPr>
          <a:lstStyle>
            <a:lvl1pPr marL="343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1pPr>
            <a:lvl2pPr marL="978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2pPr>
            <a:lvl3pPr marL="1613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3pPr>
            <a:lvl4pPr marL="2248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4pPr>
            <a:lvl5pPr marL="2883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5pPr>
            <a:lvl6pPr marL="3518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6pPr>
            <a:lvl7pPr marL="4153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7pPr>
            <a:lvl8pPr marL="4788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8pPr>
            <a:lvl9pPr marL="5423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9pPr>
          </a:lstStyle>
          <a:p>
            <a:pPr>
              <a:defRPr/>
            </a:pPr>
            <a:r>
              <a:rPr lang="en-US" sz="4400" b="1">
                <a:latin typeface="Cambria"/>
              </a:rPr>
              <a:t>299</a:t>
            </a:r>
            <a:r>
              <a:rPr lang="en-US" sz="4400">
                <a:latin typeface="Cambria"/>
              </a:rPr>
              <a:t> registered participants</a:t>
            </a:r>
            <a:endParaRPr/>
          </a:p>
          <a:p>
            <a:pPr lvl="1">
              <a:defRPr/>
            </a:pPr>
            <a:r>
              <a:rPr lang="en-US" sz="4400" b="1">
                <a:latin typeface="Cambria"/>
              </a:rPr>
              <a:t>61</a:t>
            </a:r>
            <a:r>
              <a:rPr lang="en-US" sz="4400">
                <a:latin typeface="Cambria"/>
              </a:rPr>
              <a:t> CERN users, </a:t>
            </a:r>
            <a:r>
              <a:rPr lang="en-US" sz="4400" b="1">
                <a:latin typeface="Cambria"/>
              </a:rPr>
              <a:t>85</a:t>
            </a:r>
            <a:r>
              <a:rPr lang="en-US" sz="4400">
                <a:latin typeface="Cambria"/>
              </a:rPr>
              <a:t> high energy physics</a:t>
            </a:r>
            <a:endParaRPr/>
          </a:p>
          <a:p>
            <a:pPr lvl="1">
              <a:defRPr/>
            </a:pPr>
            <a:r>
              <a:rPr lang="en-US" sz="4400" b="1">
                <a:latin typeface="Cambria"/>
              </a:rPr>
              <a:t>29</a:t>
            </a:r>
            <a:r>
              <a:rPr lang="en-US" sz="4400">
                <a:latin typeface="Cambria"/>
              </a:rPr>
              <a:t> non-HEP Academia</a:t>
            </a:r>
            <a:endParaRPr/>
          </a:p>
          <a:p>
            <a:pPr lvl="1">
              <a:defRPr/>
            </a:pPr>
            <a:r>
              <a:rPr lang="en-US" sz="4400" b="1">
                <a:latin typeface="Cambria"/>
              </a:rPr>
              <a:t>124</a:t>
            </a:r>
            <a:r>
              <a:rPr lang="en-US" sz="4400">
                <a:latin typeface="Cambria"/>
              </a:rPr>
              <a:t> from industry</a:t>
            </a:r>
            <a:endParaRPr/>
          </a:p>
          <a:p>
            <a:pPr>
              <a:defRPr/>
            </a:pPr>
            <a:r>
              <a:rPr lang="en-US" sz="4400" b="1">
                <a:latin typeface="Cambria"/>
              </a:rPr>
              <a:t>~170</a:t>
            </a:r>
            <a:r>
              <a:rPr lang="en-US" sz="4400">
                <a:latin typeface="Cambria"/>
              </a:rPr>
              <a:t> in person participants</a:t>
            </a:r>
            <a:endParaRPr/>
          </a:p>
          <a:p>
            <a:pPr lvl="1">
              <a:defRPr/>
            </a:pPr>
            <a:r>
              <a:rPr lang="en-US" sz="4400" b="1">
                <a:latin typeface="Cambria"/>
              </a:rPr>
              <a:t>106</a:t>
            </a:r>
            <a:r>
              <a:rPr lang="en-US" sz="4400">
                <a:latin typeface="Cambria"/>
              </a:rPr>
              <a:t> people eating together</a:t>
            </a:r>
            <a:endParaRPr/>
          </a:p>
          <a:p>
            <a:pPr>
              <a:defRPr/>
            </a:pPr>
            <a:r>
              <a:rPr lang="en-US" sz="4400" b="1">
                <a:latin typeface="Cambria"/>
              </a:rPr>
              <a:t>92</a:t>
            </a:r>
            <a:r>
              <a:rPr lang="en-US" sz="4400">
                <a:latin typeface="Cambria"/>
              </a:rPr>
              <a:t> connected to the webcast (peak)</a:t>
            </a:r>
            <a:endParaRPr/>
          </a:p>
          <a:p>
            <a:pPr>
              <a:defRPr/>
            </a:pPr>
            <a:r>
              <a:rPr lang="en-US" sz="4400" b="1">
                <a:latin typeface="Cambria"/>
              </a:rPr>
              <a:t>59</a:t>
            </a:r>
            <a:r>
              <a:rPr lang="en-US" sz="4400">
                <a:latin typeface="Cambria"/>
              </a:rPr>
              <a:t> submitted abstracts, </a:t>
            </a:r>
            <a:r>
              <a:rPr lang="en-US" sz="4400" b="1">
                <a:latin typeface="Cambria"/>
              </a:rPr>
              <a:t>30</a:t>
            </a:r>
            <a:r>
              <a:rPr lang="en-US" sz="4400">
                <a:latin typeface="Cambria"/>
              </a:rPr>
              <a:t> accepted</a:t>
            </a:r>
            <a:endParaRPr/>
          </a:p>
          <a:p>
            <a:pPr lvl="1">
              <a:defRPr/>
            </a:pPr>
            <a:r>
              <a:rPr lang="en-US" sz="4400" b="1">
                <a:latin typeface="Cambria"/>
              </a:rPr>
              <a:t>7</a:t>
            </a:r>
            <a:r>
              <a:rPr lang="en-US" sz="4400">
                <a:latin typeface="Cambria"/>
              </a:rPr>
              <a:t> algorithms, </a:t>
            </a:r>
            <a:r>
              <a:rPr lang="en-US" sz="4400" b="1">
                <a:latin typeface="Cambria"/>
              </a:rPr>
              <a:t>11</a:t>
            </a:r>
            <a:r>
              <a:rPr lang="en-US" sz="4400">
                <a:latin typeface="Cambria"/>
              </a:rPr>
              <a:t> tools, </a:t>
            </a:r>
            <a:r>
              <a:rPr lang="en-US" sz="4400" b="1">
                <a:latin typeface="Cambria"/>
              </a:rPr>
              <a:t>5</a:t>
            </a:r>
            <a:r>
              <a:rPr lang="en-US" sz="4400">
                <a:latin typeface="Cambria"/>
              </a:rPr>
              <a:t> HDL cores, </a:t>
            </a:r>
            <a:r>
              <a:rPr lang="en-US" sz="4400" b="1">
                <a:latin typeface="Cambria"/>
              </a:rPr>
              <a:t>7</a:t>
            </a:r>
            <a:r>
              <a:rPr lang="en-US" sz="4400">
                <a:latin typeface="Cambria"/>
              </a:rPr>
              <a:t> solutions</a:t>
            </a:r>
            <a:endParaRPr/>
          </a:p>
          <a:p>
            <a:pPr lvl="1">
              <a:defRPr/>
            </a:pPr>
            <a:r>
              <a:rPr lang="en-US" sz="4400" b="1">
                <a:latin typeface="Cambria"/>
              </a:rPr>
              <a:t>6 </a:t>
            </a:r>
            <a:r>
              <a:rPr lang="en-US" sz="4400">
                <a:latin typeface="Cambria"/>
              </a:rPr>
              <a:t>sponsor talks</a:t>
            </a:r>
            <a:endParaRPr lang="en-US" sz="4400" b="1">
              <a:latin typeface="Cambria"/>
            </a:endParaRPr>
          </a:p>
          <a:p>
            <a:pPr lvl="1">
              <a:defRPr/>
            </a:pPr>
            <a:r>
              <a:rPr lang="en-US" sz="4400" b="1">
                <a:latin typeface="Cambria"/>
              </a:rPr>
              <a:t>~18 hours </a:t>
            </a:r>
            <a:r>
              <a:rPr lang="en-US" sz="4400">
                <a:latin typeface="Cambria"/>
              </a:rPr>
              <a:t>talking time</a:t>
            </a:r>
            <a:endParaRPr/>
          </a:p>
        </p:txBody>
      </p:sp>
      <p:graphicFrame>
        <p:nvGraphicFramePr>
          <p:cNvPr id="737888482" name="Chart 5"/>
          <p:cNvGraphicFramePr>
            <a:graphicFrameLocks/>
          </p:cNvGraphicFramePr>
          <p:nvPr/>
        </p:nvGraphicFramePr>
        <p:xfrm>
          <a:off x="15408389" y="285849"/>
          <a:ext cx="7715737" cy="6392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17645079" name="Chart 6"/>
          <p:cNvGraphicFramePr>
            <a:graphicFrameLocks/>
          </p:cNvGraphicFramePr>
          <p:nvPr/>
        </p:nvGraphicFramePr>
        <p:xfrm>
          <a:off x="15518569" y="7391643"/>
          <a:ext cx="7287976" cy="5968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909196" name="Good looking FPGA developers"/>
          <p:cNvSpPr txBox="1"/>
          <p:nvPr/>
        </p:nvSpPr>
        <p:spPr bwMode="auto">
          <a:xfrm>
            <a:off x="2976454" y="155180"/>
            <a:ext cx="19227669" cy="256480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Web stream</a:t>
            </a:r>
            <a:endParaRPr/>
          </a:p>
          <a:p>
            <a:pPr>
              <a:defRPr/>
            </a:pPr>
            <a:endParaRPr/>
          </a:p>
        </p:txBody>
      </p:sp>
      <p:grpSp>
        <p:nvGrpSpPr>
          <p:cNvPr id="2024037293" name="Group 1"/>
          <p:cNvGrpSpPr/>
          <p:nvPr/>
        </p:nvGrpSpPr>
        <p:grpSpPr bwMode="auto">
          <a:xfrm>
            <a:off x="380911" y="318567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3" name="Freeform: Shape 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Freeform: Shape 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757853625" name="Slide Number Placeholder 19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3</a:t>
            </a:fld>
            <a:endParaRPr lang="en-GB"/>
          </a:p>
        </p:txBody>
      </p:sp>
      <p:pic>
        <p:nvPicPr>
          <p:cNvPr id="513696750" name="Picture 2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642987" y="1973840"/>
            <a:ext cx="19063464" cy="10501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0552449" name="Good looking FPGA developers"/>
          <p:cNvSpPr txBox="1"/>
          <p:nvPr/>
        </p:nvSpPr>
        <p:spPr bwMode="auto">
          <a:xfrm>
            <a:off x="2976454" y="777182"/>
            <a:ext cx="19227669" cy="13208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t>Good</a:t>
            </a:r>
            <a:r>
              <a:rPr lang="en-GB"/>
              <a:t>-</a:t>
            </a:r>
            <a:r>
              <a:t>looking FPGA developers</a:t>
            </a:r>
          </a:p>
        </p:txBody>
      </p:sp>
      <p:grpSp>
        <p:nvGrpSpPr>
          <p:cNvPr id="74192116" name="Group 1"/>
          <p:cNvGrpSpPr/>
          <p:nvPr/>
        </p:nvGrpSpPr>
        <p:grpSpPr bwMode="auto">
          <a:xfrm>
            <a:off x="380911" y="318567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3" name="Freeform: Shape 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Freeform: Shape 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2123708230" name="Slide Number Placeholder 19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4</a:t>
            </a:fld>
            <a:endParaRPr lang="en-GB"/>
          </a:p>
        </p:txBody>
      </p:sp>
      <p:pic>
        <p:nvPicPr>
          <p:cNvPr id="637098525" name="Picture 24" descr="A group of people posing for a photo&#10;&#10;AI-generated content may be incorrect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711078" y="2195186"/>
            <a:ext cx="18493045" cy="10402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5643887" name="Good looking FPGA developers"/>
          <p:cNvSpPr txBox="1"/>
          <p:nvPr/>
        </p:nvSpPr>
        <p:spPr bwMode="auto">
          <a:xfrm>
            <a:off x="2898802" y="299272"/>
            <a:ext cx="19227669" cy="13208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t>FPGA</a:t>
            </a:r>
            <a:r>
              <a:rPr lang="en-GB"/>
              <a:t>s</a:t>
            </a:r>
            <a:r>
              <a:t> </a:t>
            </a:r>
            <a:r>
              <a:rPr lang="en-GB"/>
              <a:t>at CERN auditorium 1/2</a:t>
            </a:r>
            <a:endParaRPr/>
          </a:p>
        </p:txBody>
      </p:sp>
      <p:grpSp>
        <p:nvGrpSpPr>
          <p:cNvPr id="1436687350" name="Group 1"/>
          <p:cNvGrpSpPr/>
          <p:nvPr/>
        </p:nvGrpSpPr>
        <p:grpSpPr bwMode="auto">
          <a:xfrm>
            <a:off x="380911" y="152314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4" name="Freeform: Shape 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" name="Freeform: Shape 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343469696" name="Slide Number Placeholder 19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5</a:t>
            </a:fld>
            <a:endParaRPr lang="en-GB"/>
          </a:p>
        </p:txBody>
      </p:sp>
      <p:pic>
        <p:nvPicPr>
          <p:cNvPr id="886924593" name="Picture 21" descr="A group of people sitting in a lecture hall&#10;&#10;AI-generated content may be incorrect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882340" y="1759992"/>
            <a:ext cx="8083995" cy="537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0562255" name="Picture 24" descr="A group of people in a lecture hall&#10;&#10;AI-generated content may be incorrect.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3677242" y="7510680"/>
            <a:ext cx="8083995" cy="537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84482396" name="Picture 26" descr="A group of people in a lecture hall&#10;&#10;AI-generated content may be incorrect.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3254318" y="1807586"/>
            <a:ext cx="8083995" cy="537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17265218" name="Picture 30" descr="A person giving a presentation in a lecture hall&#10;&#10;AI-generated content may be incorrect.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622764" y="7466077"/>
            <a:ext cx="8083995" cy="537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3895632" name="Good looking FPGA developers"/>
          <p:cNvSpPr txBox="1"/>
          <p:nvPr/>
        </p:nvSpPr>
        <p:spPr bwMode="auto">
          <a:xfrm>
            <a:off x="2976454" y="295922"/>
            <a:ext cx="19227669" cy="13208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FPGAs at CERN auditorium 2/2</a:t>
            </a:r>
            <a:endParaRPr/>
          </a:p>
        </p:txBody>
      </p:sp>
      <p:grpSp>
        <p:nvGrpSpPr>
          <p:cNvPr id="735266281" name="Group 1"/>
          <p:cNvGrpSpPr/>
          <p:nvPr/>
        </p:nvGrpSpPr>
        <p:grpSpPr bwMode="auto">
          <a:xfrm>
            <a:off x="380911" y="174190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3" name="Freeform: Shape 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Freeform: Shape 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801978244" name="Slide Number Placeholder 19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6</a:t>
            </a:fld>
            <a:endParaRPr lang="en-GB"/>
          </a:p>
        </p:txBody>
      </p:sp>
      <p:pic>
        <p:nvPicPr>
          <p:cNvPr id="715303199" name="Picture 20" descr="A group of people sitting in a lecture hall&#10;&#10;AI-generated content may be incorrect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331010" y="7509408"/>
            <a:ext cx="7772400" cy="5170827"/>
          </a:xfrm>
          <a:prstGeom prst="rect">
            <a:avLst/>
          </a:prstGeom>
        </p:spPr>
      </p:pic>
      <p:pic>
        <p:nvPicPr>
          <p:cNvPr id="861779863" name="Picture 21" descr="A group of people sitting in a lecture hall&#10;&#10;AI-generated content may be incorrect.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389105" y="1930463"/>
            <a:ext cx="7772400" cy="5170827"/>
          </a:xfrm>
          <a:prstGeom prst="rect">
            <a:avLst/>
          </a:prstGeom>
        </p:spPr>
      </p:pic>
      <p:pic>
        <p:nvPicPr>
          <p:cNvPr id="1517658059" name="Picture 22" descr="A group of people in a lecture hall&#10;&#10;AI-generated content may be incorrect.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199764" y="1953589"/>
            <a:ext cx="7772400" cy="5170827"/>
          </a:xfrm>
          <a:prstGeom prst="rect">
            <a:avLst/>
          </a:prstGeom>
        </p:spPr>
      </p:pic>
      <p:pic>
        <p:nvPicPr>
          <p:cNvPr id="437134262" name="Picture 23" descr="A group of people standing in front of a screen&#10;&#10;AI-generated content may be incorrect.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3884681" y="7380783"/>
            <a:ext cx="7772400" cy="517082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6228781" name="Good looking FPGA developers"/>
          <p:cNvSpPr txBox="1"/>
          <p:nvPr/>
        </p:nvSpPr>
        <p:spPr bwMode="auto">
          <a:xfrm>
            <a:off x="2976454" y="777182"/>
            <a:ext cx="19227669" cy="13208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FDF Sponsors</a:t>
            </a:r>
            <a:endParaRPr/>
          </a:p>
        </p:txBody>
      </p:sp>
      <p:grpSp>
        <p:nvGrpSpPr>
          <p:cNvPr id="1686831994" name="Group 1"/>
          <p:cNvGrpSpPr/>
          <p:nvPr/>
        </p:nvGrpSpPr>
        <p:grpSpPr bwMode="auto">
          <a:xfrm>
            <a:off x="380911" y="318567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3" name="Freeform: Shape 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Freeform: Shape 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72460355" name="Slide Number Placeholder 19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7</a:t>
            </a:fld>
            <a:endParaRPr lang="en-GB"/>
          </a:p>
        </p:txBody>
      </p:sp>
      <p:pic>
        <p:nvPicPr>
          <p:cNvPr id="1775936093" name="Picture 21" descr="A group of people in a room&#10;&#10;AI-generated content may be incorrect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6896" y="7828815"/>
            <a:ext cx="7431460" cy="4944006"/>
          </a:xfrm>
          <a:prstGeom prst="rect">
            <a:avLst/>
          </a:prstGeom>
        </p:spPr>
      </p:pic>
      <p:pic>
        <p:nvPicPr>
          <p:cNvPr id="432652325" name="Picture 23" descr="A group of people in a room&#10;&#10;AI-generated content may be incorrect.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526069" y="7828816"/>
            <a:ext cx="7431460" cy="4944006"/>
          </a:xfrm>
          <a:prstGeom prst="rect">
            <a:avLst/>
          </a:prstGeom>
        </p:spPr>
      </p:pic>
      <p:pic>
        <p:nvPicPr>
          <p:cNvPr id="389388508" name="Picture 25" descr="A group of people at a convention&#10;&#10;AI-generated content may be incorrect.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86896" y="2586896"/>
            <a:ext cx="7431460" cy="4944006"/>
          </a:xfrm>
          <a:prstGeom prst="rect">
            <a:avLst/>
          </a:prstGeom>
        </p:spPr>
      </p:pic>
      <p:pic>
        <p:nvPicPr>
          <p:cNvPr id="1469696523" name="Picture 27" descr="A group of people at a convention&#10;&#10;AI-generated content may be incorrect.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8526069" y="2586897"/>
            <a:ext cx="7431460" cy="4944006"/>
          </a:xfrm>
          <a:prstGeom prst="rect">
            <a:avLst/>
          </a:prstGeom>
        </p:spPr>
      </p:pic>
      <p:pic>
        <p:nvPicPr>
          <p:cNvPr id="85970955" name="Picture 29" descr="A group of people standing around a table&#10;&#10;AI-generated content may be incorrect.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6365242" y="7828817"/>
            <a:ext cx="7431460" cy="4944006"/>
          </a:xfrm>
          <a:prstGeom prst="rect">
            <a:avLst/>
          </a:prstGeom>
        </p:spPr>
      </p:pic>
      <p:pic>
        <p:nvPicPr>
          <p:cNvPr id="391678685" name="Picture 31" descr="A group of people at a convention&#10;&#10;AI-generated content may be incorrect.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6365242" y="2592840"/>
            <a:ext cx="7431460" cy="49440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0995657" name="Good looking FPGA developers"/>
          <p:cNvSpPr txBox="1"/>
          <p:nvPr/>
        </p:nvSpPr>
        <p:spPr bwMode="auto">
          <a:xfrm>
            <a:off x="2976454" y="770733"/>
            <a:ext cx="14365615" cy="1333698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8000">
                <a:solidFill>
                  <a:srgbClr val="31333D"/>
                </a:solidFill>
                <a:latin typeface="Bookman Old Style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t>FPGA developers</a:t>
            </a:r>
            <a:r>
              <a:rPr lang="en-GB"/>
              <a:t> at dinner  </a:t>
            </a:r>
            <a:endParaRPr/>
          </a:p>
        </p:txBody>
      </p:sp>
      <p:grpSp>
        <p:nvGrpSpPr>
          <p:cNvPr id="900477158" name="Group 1"/>
          <p:cNvGrpSpPr/>
          <p:nvPr/>
        </p:nvGrpSpPr>
        <p:grpSpPr bwMode="auto">
          <a:xfrm>
            <a:off x="380911" y="318567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3" name="Freeform: Shape 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" name="Freeform: Shape 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" name="Freeform: Shape 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Freeform: Shape 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: Shape 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: Shape 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Freeform: Shape 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Freeform: Shape 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Freeform: Shape 1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Freeform: Shape 1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Freeform: Shape 1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Freeform: Shape 1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Freeform: Shape 1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: Shape 1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: Shape 1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Freeform: Shape 1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803659151" name="Slide Number Placeholder 19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8</a:t>
            </a:fld>
            <a:endParaRPr lang="en-GB"/>
          </a:p>
        </p:txBody>
      </p:sp>
      <p:pic>
        <p:nvPicPr>
          <p:cNvPr id="1334387124" name="Picture 22" descr="A group of people sitting around a table&#10;&#10;AI-generated content may be incorrect.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296705" y="2620528"/>
            <a:ext cx="8220195" cy="4623860"/>
          </a:xfrm>
          <a:prstGeom prst="rect">
            <a:avLst/>
          </a:prstGeom>
        </p:spPr>
      </p:pic>
      <p:pic>
        <p:nvPicPr>
          <p:cNvPr id="837903926" name="Picture 25" descr="A group of people sitting at tables&#10;&#10;AI-generated content may be incorrect.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478775" y="7595674"/>
            <a:ext cx="8220195" cy="4623860"/>
          </a:xfrm>
          <a:prstGeom prst="rect">
            <a:avLst/>
          </a:prstGeom>
        </p:spPr>
      </p:pic>
      <p:pic>
        <p:nvPicPr>
          <p:cNvPr id="1164342008" name="Picture 28" descr="A group of people sitting at tables&#10;&#10;AI-generated content may be incorrect.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414468" y="7595674"/>
            <a:ext cx="8220195" cy="4623860"/>
          </a:xfrm>
          <a:prstGeom prst="rect">
            <a:avLst/>
          </a:prstGeom>
        </p:spPr>
      </p:pic>
      <p:pic>
        <p:nvPicPr>
          <p:cNvPr id="846794479" name="Picture 30" descr="A group of people sitting around a table&#10;&#10;AI-generated content may be incorrect.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2478775" y="2620527"/>
            <a:ext cx="8220195" cy="4623860"/>
          </a:xfrm>
          <a:prstGeom prst="rect">
            <a:avLst/>
          </a:prstGeom>
        </p:spPr>
      </p:pic>
      <p:sp>
        <p:nvSpPr>
          <p:cNvPr id="1884082593" name="TextBox 31"/>
          <p:cNvSpPr txBox="1"/>
          <p:nvPr/>
        </p:nvSpPr>
        <p:spPr bwMode="auto">
          <a:xfrm>
            <a:off x="19573661" y="12219534"/>
            <a:ext cx="112530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400" b="1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0x4110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3286970" name="FDF 2024: some numbers"/>
          <p:cNvSpPr txBox="1"/>
          <p:nvPr/>
        </p:nvSpPr>
        <p:spPr bwMode="auto">
          <a:xfrm>
            <a:off x="2948745" y="777182"/>
            <a:ext cx="19227669" cy="13208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8000" b="0">
                <a:solidFill>
                  <a:srgbClr val="31333D"/>
                </a:solidFill>
                <a:latin typeface="Helvetica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 b="1">
                <a:latin typeface="Bookman Old Style"/>
              </a:rPr>
              <a:t>FDF 202</a:t>
            </a:r>
            <a:r>
              <a:rPr lang="en-GB" b="1">
                <a:latin typeface="Bookman Old Style"/>
              </a:rPr>
              <a:t>5</a:t>
            </a:r>
            <a:r>
              <a:rPr b="1">
                <a:latin typeface="Bookman Old Style"/>
              </a:rPr>
              <a:t>: </a:t>
            </a:r>
            <a:r>
              <a:rPr lang="en-GB" b="1">
                <a:latin typeface="Bookman Old Style"/>
              </a:rPr>
              <a:t>impressions</a:t>
            </a:r>
            <a:endParaRPr b="1">
              <a:latin typeface="Bookman Old Style"/>
            </a:endParaRPr>
          </a:p>
        </p:txBody>
      </p:sp>
      <p:sp>
        <p:nvSpPr>
          <p:cNvPr id="1128440572" name="Shape"/>
          <p:cNvSpPr/>
          <p:nvPr/>
        </p:nvSpPr>
        <p:spPr bwMode="auto">
          <a:xfrm>
            <a:off x="2476369" y="2921305"/>
            <a:ext cx="1576918" cy="560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0" h="21310" extrusionOk="0">
                <a:moveTo>
                  <a:pt x="10829" y="4"/>
                </a:moveTo>
                <a:cubicBezTo>
                  <a:pt x="8668" y="-147"/>
                  <a:pt x="6864" y="4633"/>
                  <a:pt x="6858" y="10653"/>
                </a:cubicBezTo>
                <a:cubicBezTo>
                  <a:pt x="6852" y="16420"/>
                  <a:pt x="8513" y="21087"/>
                  <a:pt x="10581" y="21303"/>
                </a:cubicBezTo>
                <a:cubicBezTo>
                  <a:pt x="12027" y="21453"/>
                  <a:pt x="13378" y="19280"/>
                  <a:pt x="14063" y="15706"/>
                </a:cubicBezTo>
                <a:cubicBezTo>
                  <a:pt x="14350" y="14244"/>
                  <a:pt x="14842" y="13182"/>
                  <a:pt x="15419" y="12765"/>
                </a:cubicBezTo>
                <a:cubicBezTo>
                  <a:pt x="16212" y="12191"/>
                  <a:pt x="17052" y="12890"/>
                  <a:pt x="17603" y="14590"/>
                </a:cubicBezTo>
                <a:cubicBezTo>
                  <a:pt x="18900" y="18813"/>
                  <a:pt x="21371" y="16270"/>
                  <a:pt x="21381" y="10698"/>
                </a:cubicBezTo>
                <a:cubicBezTo>
                  <a:pt x="21390" y="5071"/>
                  <a:pt x="18891" y="2453"/>
                  <a:pt x="17587" y="6731"/>
                </a:cubicBezTo>
                <a:cubicBezTo>
                  <a:pt x="17150" y="8044"/>
                  <a:pt x="16527" y="8760"/>
                  <a:pt x="15887" y="8692"/>
                </a:cubicBezTo>
                <a:cubicBezTo>
                  <a:pt x="15103" y="8610"/>
                  <a:pt x="14394" y="7388"/>
                  <a:pt x="14014" y="5464"/>
                </a:cubicBezTo>
                <a:cubicBezTo>
                  <a:pt x="13376" y="2181"/>
                  <a:pt x="12162" y="97"/>
                  <a:pt x="10829" y="4"/>
                </a:cubicBezTo>
                <a:close/>
                <a:moveTo>
                  <a:pt x="2155" y="4559"/>
                </a:moveTo>
                <a:cubicBezTo>
                  <a:pt x="1603" y="4559"/>
                  <a:pt x="1053" y="5159"/>
                  <a:pt x="632" y="6339"/>
                </a:cubicBezTo>
                <a:cubicBezTo>
                  <a:pt x="-210" y="8699"/>
                  <a:pt x="-210" y="12517"/>
                  <a:pt x="632" y="14877"/>
                </a:cubicBezTo>
                <a:cubicBezTo>
                  <a:pt x="1474" y="17237"/>
                  <a:pt x="2836" y="17237"/>
                  <a:pt x="3677" y="14877"/>
                </a:cubicBezTo>
                <a:cubicBezTo>
                  <a:pt x="4519" y="12517"/>
                  <a:pt x="4519" y="8699"/>
                  <a:pt x="3677" y="6339"/>
                </a:cubicBezTo>
                <a:cubicBezTo>
                  <a:pt x="3257" y="5159"/>
                  <a:pt x="2706" y="4559"/>
                  <a:pt x="2155" y="4559"/>
                </a:cubicBezTo>
                <a:close/>
              </a:path>
            </a:pathLst>
          </a:custGeom>
          <a:gradFill>
            <a:gsLst>
              <a:gs pos="0">
                <a:srgbClr val="5E9FEE"/>
              </a:gs>
              <a:gs pos="100000">
                <a:srgbClr val="645FD4"/>
              </a:gs>
            </a:gsLst>
            <a:lin ang="2015830" scaled="1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/>
          </a:p>
        </p:txBody>
      </p:sp>
      <p:grpSp>
        <p:nvGrpSpPr>
          <p:cNvPr id="1985128806" name="Group 51"/>
          <p:cNvGrpSpPr/>
          <p:nvPr/>
        </p:nvGrpSpPr>
        <p:grpSpPr bwMode="auto">
          <a:xfrm>
            <a:off x="380911" y="318567"/>
            <a:ext cx="2213446" cy="2213446"/>
            <a:chOff x="10459856" y="4298194"/>
            <a:chExt cx="2857288" cy="2857288"/>
          </a:xfrm>
          <a:solidFill>
            <a:schemeClr val="bg2">
              <a:lumMod val="50000"/>
            </a:schemeClr>
          </a:solidFill>
        </p:grpSpPr>
        <p:sp>
          <p:nvSpPr>
            <p:cNvPr id="53" name="Freeform: Shape 52"/>
            <p:cNvSpPr/>
            <p:nvPr/>
          </p:nvSpPr>
          <p:spPr bwMode="auto">
            <a:xfrm>
              <a:off x="10977481" y="4815819"/>
              <a:ext cx="1818184" cy="1817898"/>
            </a:xfrm>
            <a:custGeom>
              <a:avLst/>
              <a:gdLst>
                <a:gd name="connsiteX0" fmla="*/ 1731979 w 1818184"/>
                <a:gd name="connsiteY0" fmla="*/ 700 h 1817898"/>
                <a:gd name="connsiteX1" fmla="*/ 92144 w 1818184"/>
                <a:gd name="connsiteY1" fmla="*/ 700 h 1817898"/>
                <a:gd name="connsiteX2" fmla="*/ 1042 w 1818184"/>
                <a:gd name="connsiteY2" fmla="*/ 91802 h 1817898"/>
                <a:gd name="connsiteX3" fmla="*/ 1042 w 1818184"/>
                <a:gd name="connsiteY3" fmla="*/ 1727496 h 1817898"/>
                <a:gd name="connsiteX4" fmla="*/ 92144 w 1818184"/>
                <a:gd name="connsiteY4" fmla="*/ 1818598 h 1817898"/>
                <a:gd name="connsiteX5" fmla="*/ 1727838 w 1818184"/>
                <a:gd name="connsiteY5" fmla="*/ 1818598 h 1817898"/>
                <a:gd name="connsiteX6" fmla="*/ 1818940 w 1818184"/>
                <a:gd name="connsiteY6" fmla="*/ 1727496 h 1817898"/>
                <a:gd name="connsiteX7" fmla="*/ 1818940 w 1818184"/>
                <a:gd name="connsiteY7" fmla="*/ 91802 h 1817898"/>
                <a:gd name="connsiteX8" fmla="*/ 1731979 w 1818184"/>
                <a:gd name="connsiteY8" fmla="*/ 700 h 1817898"/>
                <a:gd name="connsiteX9" fmla="*/ 1500083 w 1818184"/>
                <a:gd name="connsiteY9" fmla="*/ 1214012 h 1817898"/>
                <a:gd name="connsiteX10" fmla="*/ 1417263 w 1818184"/>
                <a:gd name="connsiteY10" fmla="*/ 1296832 h 1817898"/>
                <a:gd name="connsiteX11" fmla="*/ 406859 w 1818184"/>
                <a:gd name="connsiteY11" fmla="*/ 1296832 h 1817898"/>
                <a:gd name="connsiteX12" fmla="*/ 324040 w 1818184"/>
                <a:gd name="connsiteY12" fmla="*/ 1214012 h 1817898"/>
                <a:gd name="connsiteX13" fmla="*/ 324040 w 1818184"/>
                <a:gd name="connsiteY13" fmla="*/ 609427 h 1817898"/>
                <a:gd name="connsiteX14" fmla="*/ 406859 w 1818184"/>
                <a:gd name="connsiteY14" fmla="*/ 526607 h 1817898"/>
                <a:gd name="connsiteX15" fmla="*/ 1417263 w 1818184"/>
                <a:gd name="connsiteY15" fmla="*/ 526607 h 1817898"/>
                <a:gd name="connsiteX16" fmla="*/ 1500083 w 1818184"/>
                <a:gd name="connsiteY16" fmla="*/ 609427 h 181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8184" h="1817898" extrusionOk="0">
                  <a:moveTo>
                    <a:pt x="1731979" y="700"/>
                  </a:moveTo>
                  <a:lnTo>
                    <a:pt x="92144" y="700"/>
                  </a:lnTo>
                  <a:cubicBezTo>
                    <a:pt x="42452" y="700"/>
                    <a:pt x="1042" y="42110"/>
                    <a:pt x="1042" y="91802"/>
                  </a:cubicBezTo>
                  <a:lnTo>
                    <a:pt x="1042" y="1727496"/>
                  </a:lnTo>
                  <a:cubicBezTo>
                    <a:pt x="1042" y="1777188"/>
                    <a:pt x="42452" y="1818598"/>
                    <a:pt x="92144" y="1818598"/>
                  </a:cubicBezTo>
                  <a:lnTo>
                    <a:pt x="1727838" y="1818598"/>
                  </a:lnTo>
                  <a:cubicBezTo>
                    <a:pt x="1777530" y="1818598"/>
                    <a:pt x="1818940" y="1777188"/>
                    <a:pt x="1818940" y="1727496"/>
                  </a:cubicBezTo>
                  <a:lnTo>
                    <a:pt x="1818940" y="91802"/>
                  </a:lnTo>
                  <a:cubicBezTo>
                    <a:pt x="1823081" y="42110"/>
                    <a:pt x="1781671" y="700"/>
                    <a:pt x="1731979" y="700"/>
                  </a:cubicBezTo>
                  <a:moveTo>
                    <a:pt x="1500083" y="1214012"/>
                  </a:moveTo>
                  <a:cubicBezTo>
                    <a:pt x="1500083" y="1259563"/>
                    <a:pt x="1462814" y="1296832"/>
                    <a:pt x="1417263" y="1296832"/>
                  </a:cubicBezTo>
                  <a:lnTo>
                    <a:pt x="406859" y="1296832"/>
                  </a:lnTo>
                  <a:cubicBezTo>
                    <a:pt x="361309" y="1296832"/>
                    <a:pt x="324040" y="1259563"/>
                    <a:pt x="324040" y="1214012"/>
                  </a:cubicBezTo>
                  <a:lnTo>
                    <a:pt x="324040" y="609427"/>
                  </a:lnTo>
                  <a:cubicBezTo>
                    <a:pt x="324040" y="563876"/>
                    <a:pt x="361309" y="526607"/>
                    <a:pt x="406859" y="526607"/>
                  </a:cubicBezTo>
                  <a:lnTo>
                    <a:pt x="1417263" y="526607"/>
                  </a:lnTo>
                  <a:cubicBezTo>
                    <a:pt x="1462814" y="526607"/>
                    <a:pt x="1500083" y="563876"/>
                    <a:pt x="1500083" y="609427"/>
                  </a:cubicBez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4" name="Freeform: Shape 53"/>
            <p:cNvSpPr/>
            <p:nvPr/>
          </p:nvSpPr>
          <p:spPr bwMode="auto">
            <a:xfrm>
              <a:off x="12418548" y="4298194"/>
              <a:ext cx="178062" cy="434804"/>
            </a:xfrm>
            <a:custGeom>
              <a:avLst/>
              <a:gdLst>
                <a:gd name="connsiteX0" fmla="*/ 179157 w 178062"/>
                <a:gd name="connsiteY0" fmla="*/ 124827 h 434804"/>
                <a:gd name="connsiteX1" fmla="*/ 104620 w 178062"/>
                <a:gd name="connsiteY1" fmla="*/ 597 h 434804"/>
                <a:gd name="connsiteX2" fmla="*/ 75633 w 178062"/>
                <a:gd name="connsiteY2" fmla="*/ 597 h 434804"/>
                <a:gd name="connsiteX3" fmla="*/ 1095 w 178062"/>
                <a:gd name="connsiteY3" fmla="*/ 124827 h 434804"/>
                <a:gd name="connsiteX4" fmla="*/ 1095 w 178062"/>
                <a:gd name="connsiteY4" fmla="*/ 435402 h 434804"/>
                <a:gd name="connsiteX5" fmla="*/ 175017 w 178062"/>
                <a:gd name="connsiteY5" fmla="*/ 435402 h 434804"/>
                <a:gd name="connsiteX6" fmla="*/ 175017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57" y="124827"/>
                  </a:moveTo>
                  <a:cubicBezTo>
                    <a:pt x="179157" y="54430"/>
                    <a:pt x="146030" y="597"/>
                    <a:pt x="104620" y="597"/>
                  </a:cubicBezTo>
                  <a:lnTo>
                    <a:pt x="75633" y="597"/>
                  </a:lnTo>
                  <a:cubicBezTo>
                    <a:pt x="34223" y="597"/>
                    <a:pt x="1095" y="58571"/>
                    <a:pt x="1095" y="124827"/>
                  </a:cubicBezTo>
                  <a:lnTo>
                    <a:pt x="1095" y="435402"/>
                  </a:lnTo>
                  <a:lnTo>
                    <a:pt x="175017" y="435402"/>
                  </a:lnTo>
                  <a:lnTo>
                    <a:pt x="175017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5" name="Freeform: Shape 54"/>
            <p:cNvSpPr/>
            <p:nvPr/>
          </p:nvSpPr>
          <p:spPr bwMode="auto">
            <a:xfrm>
              <a:off x="11176249" y="4298194"/>
              <a:ext cx="178062" cy="434804"/>
            </a:xfrm>
            <a:custGeom>
              <a:avLst/>
              <a:gdLst>
                <a:gd name="connsiteX0" fmla="*/ 179052 w 178062"/>
                <a:gd name="connsiteY0" fmla="*/ 124827 h 434804"/>
                <a:gd name="connsiteX1" fmla="*/ 104514 w 178062"/>
                <a:gd name="connsiteY1" fmla="*/ 597 h 434804"/>
                <a:gd name="connsiteX2" fmla="*/ 75527 w 178062"/>
                <a:gd name="connsiteY2" fmla="*/ 597 h 434804"/>
                <a:gd name="connsiteX3" fmla="*/ 989 w 178062"/>
                <a:gd name="connsiteY3" fmla="*/ 124827 h 434804"/>
                <a:gd name="connsiteX4" fmla="*/ 989 w 178062"/>
                <a:gd name="connsiteY4" fmla="*/ 435402 h 434804"/>
                <a:gd name="connsiteX5" fmla="*/ 174911 w 178062"/>
                <a:gd name="connsiteY5" fmla="*/ 435402 h 434804"/>
                <a:gd name="connsiteX6" fmla="*/ 17491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52" y="124827"/>
                  </a:moveTo>
                  <a:cubicBezTo>
                    <a:pt x="179052" y="54430"/>
                    <a:pt x="145924" y="597"/>
                    <a:pt x="104514" y="597"/>
                  </a:cubicBezTo>
                  <a:lnTo>
                    <a:pt x="75527" y="597"/>
                  </a:lnTo>
                  <a:cubicBezTo>
                    <a:pt x="34117" y="597"/>
                    <a:pt x="989" y="58571"/>
                    <a:pt x="989" y="124827"/>
                  </a:cubicBezTo>
                  <a:lnTo>
                    <a:pt x="989" y="435402"/>
                  </a:lnTo>
                  <a:lnTo>
                    <a:pt x="174911" y="435402"/>
                  </a:lnTo>
                  <a:lnTo>
                    <a:pt x="17491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6" name="Freeform: Shape 55"/>
            <p:cNvSpPr/>
            <p:nvPr/>
          </p:nvSpPr>
          <p:spPr bwMode="auto">
            <a:xfrm>
              <a:off x="12004448" y="4298194"/>
              <a:ext cx="178062" cy="434804"/>
            </a:xfrm>
            <a:custGeom>
              <a:avLst/>
              <a:gdLst>
                <a:gd name="connsiteX0" fmla="*/ 179122 w 178062"/>
                <a:gd name="connsiteY0" fmla="*/ 124827 h 434804"/>
                <a:gd name="connsiteX1" fmla="*/ 104584 w 178062"/>
                <a:gd name="connsiteY1" fmla="*/ 597 h 434804"/>
                <a:gd name="connsiteX2" fmla="*/ 75597 w 178062"/>
                <a:gd name="connsiteY2" fmla="*/ 597 h 434804"/>
                <a:gd name="connsiteX3" fmla="*/ 1059 w 178062"/>
                <a:gd name="connsiteY3" fmla="*/ 124827 h 434804"/>
                <a:gd name="connsiteX4" fmla="*/ 1059 w 178062"/>
                <a:gd name="connsiteY4" fmla="*/ 435402 h 434804"/>
                <a:gd name="connsiteX5" fmla="*/ 174981 w 178062"/>
                <a:gd name="connsiteY5" fmla="*/ 435402 h 434804"/>
                <a:gd name="connsiteX6" fmla="*/ 174981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122" y="124827"/>
                  </a:moveTo>
                  <a:cubicBezTo>
                    <a:pt x="179122" y="54430"/>
                    <a:pt x="145994" y="597"/>
                    <a:pt x="104584" y="597"/>
                  </a:cubicBezTo>
                  <a:lnTo>
                    <a:pt x="75597" y="597"/>
                  </a:lnTo>
                  <a:cubicBezTo>
                    <a:pt x="34187" y="597"/>
                    <a:pt x="1059" y="58571"/>
                    <a:pt x="1059" y="124827"/>
                  </a:cubicBezTo>
                  <a:lnTo>
                    <a:pt x="1059" y="435402"/>
                  </a:lnTo>
                  <a:lnTo>
                    <a:pt x="174981" y="435402"/>
                  </a:lnTo>
                  <a:lnTo>
                    <a:pt x="174981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7" name="Freeform: Shape 56"/>
            <p:cNvSpPr/>
            <p:nvPr/>
          </p:nvSpPr>
          <p:spPr bwMode="auto">
            <a:xfrm>
              <a:off x="11590348" y="4298194"/>
              <a:ext cx="178062" cy="434804"/>
            </a:xfrm>
            <a:custGeom>
              <a:avLst/>
              <a:gdLst>
                <a:gd name="connsiteX0" fmla="*/ 179087 w 178062"/>
                <a:gd name="connsiteY0" fmla="*/ 124827 h 434804"/>
                <a:gd name="connsiteX1" fmla="*/ 104549 w 178062"/>
                <a:gd name="connsiteY1" fmla="*/ 597 h 434804"/>
                <a:gd name="connsiteX2" fmla="*/ 75562 w 178062"/>
                <a:gd name="connsiteY2" fmla="*/ 597 h 434804"/>
                <a:gd name="connsiteX3" fmla="*/ 1024 w 178062"/>
                <a:gd name="connsiteY3" fmla="*/ 124827 h 434804"/>
                <a:gd name="connsiteX4" fmla="*/ 1024 w 178062"/>
                <a:gd name="connsiteY4" fmla="*/ 435402 h 434804"/>
                <a:gd name="connsiteX5" fmla="*/ 174946 w 178062"/>
                <a:gd name="connsiteY5" fmla="*/ 435402 h 434804"/>
                <a:gd name="connsiteX6" fmla="*/ 174946 w 178062"/>
                <a:gd name="connsiteY6" fmla="*/ 124827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62" h="434804" extrusionOk="0">
                  <a:moveTo>
                    <a:pt x="179087" y="124827"/>
                  </a:moveTo>
                  <a:cubicBezTo>
                    <a:pt x="179087" y="54430"/>
                    <a:pt x="145959" y="597"/>
                    <a:pt x="104549" y="597"/>
                  </a:cubicBezTo>
                  <a:lnTo>
                    <a:pt x="75562" y="597"/>
                  </a:lnTo>
                  <a:cubicBezTo>
                    <a:pt x="34152" y="597"/>
                    <a:pt x="1024" y="58571"/>
                    <a:pt x="1024" y="124827"/>
                  </a:cubicBezTo>
                  <a:lnTo>
                    <a:pt x="1024" y="435402"/>
                  </a:lnTo>
                  <a:lnTo>
                    <a:pt x="174946" y="435402"/>
                  </a:lnTo>
                  <a:lnTo>
                    <a:pt x="174946" y="124827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8" name="Freeform: Shape 57"/>
            <p:cNvSpPr/>
            <p:nvPr/>
          </p:nvSpPr>
          <p:spPr bwMode="auto">
            <a:xfrm>
              <a:off x="11180390" y="6720678"/>
              <a:ext cx="178062" cy="434804"/>
            </a:xfrm>
            <a:custGeom>
              <a:avLst/>
              <a:gdLst>
                <a:gd name="connsiteX0" fmla="*/ 989 w 178062"/>
                <a:gd name="connsiteY0" fmla="*/ 803 h 434804"/>
                <a:gd name="connsiteX1" fmla="*/ 989 w 178062"/>
                <a:gd name="connsiteY1" fmla="*/ 311378 h 434804"/>
                <a:gd name="connsiteX2" fmla="*/ 75527 w 178062"/>
                <a:gd name="connsiteY2" fmla="*/ 435608 h 434804"/>
                <a:gd name="connsiteX3" fmla="*/ 104514 w 178062"/>
                <a:gd name="connsiteY3" fmla="*/ 435608 h 434804"/>
                <a:gd name="connsiteX4" fmla="*/ 179052 w 178062"/>
                <a:gd name="connsiteY4" fmla="*/ 311378 h 434804"/>
                <a:gd name="connsiteX5" fmla="*/ 179052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989" y="803"/>
                  </a:moveTo>
                  <a:lnTo>
                    <a:pt x="989" y="311378"/>
                  </a:lnTo>
                  <a:cubicBezTo>
                    <a:pt x="989" y="381775"/>
                    <a:pt x="34117" y="435608"/>
                    <a:pt x="75527" y="435608"/>
                  </a:cubicBezTo>
                  <a:lnTo>
                    <a:pt x="104514" y="435608"/>
                  </a:lnTo>
                  <a:cubicBezTo>
                    <a:pt x="145924" y="435608"/>
                    <a:pt x="179052" y="377634"/>
                    <a:pt x="179052" y="311378"/>
                  </a:cubicBezTo>
                  <a:lnTo>
                    <a:pt x="179052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59" name="Freeform: Shape 58"/>
            <p:cNvSpPr/>
            <p:nvPr/>
          </p:nvSpPr>
          <p:spPr bwMode="auto">
            <a:xfrm>
              <a:off x="12422689" y="6720678"/>
              <a:ext cx="178062" cy="434804"/>
            </a:xfrm>
            <a:custGeom>
              <a:avLst/>
              <a:gdLst>
                <a:gd name="connsiteX0" fmla="*/ 1095 w 178062"/>
                <a:gd name="connsiteY0" fmla="*/ 803 h 434804"/>
                <a:gd name="connsiteX1" fmla="*/ 1095 w 178062"/>
                <a:gd name="connsiteY1" fmla="*/ 311378 h 434804"/>
                <a:gd name="connsiteX2" fmla="*/ 75633 w 178062"/>
                <a:gd name="connsiteY2" fmla="*/ 435608 h 434804"/>
                <a:gd name="connsiteX3" fmla="*/ 104620 w 178062"/>
                <a:gd name="connsiteY3" fmla="*/ 435608 h 434804"/>
                <a:gd name="connsiteX4" fmla="*/ 179158 w 178062"/>
                <a:gd name="connsiteY4" fmla="*/ 311378 h 434804"/>
                <a:gd name="connsiteX5" fmla="*/ 179158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95" y="803"/>
                  </a:moveTo>
                  <a:lnTo>
                    <a:pt x="1095" y="311378"/>
                  </a:lnTo>
                  <a:cubicBezTo>
                    <a:pt x="1095" y="381775"/>
                    <a:pt x="34223" y="435608"/>
                    <a:pt x="75633" y="435608"/>
                  </a:cubicBezTo>
                  <a:lnTo>
                    <a:pt x="104620" y="435608"/>
                  </a:lnTo>
                  <a:cubicBezTo>
                    <a:pt x="146030" y="435608"/>
                    <a:pt x="179158" y="377634"/>
                    <a:pt x="179158" y="311378"/>
                  </a:cubicBezTo>
                  <a:lnTo>
                    <a:pt x="179158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0" name="Freeform: Shape 59"/>
            <p:cNvSpPr/>
            <p:nvPr/>
          </p:nvSpPr>
          <p:spPr bwMode="auto">
            <a:xfrm>
              <a:off x="11594490" y="6720678"/>
              <a:ext cx="178062" cy="434804"/>
            </a:xfrm>
            <a:custGeom>
              <a:avLst/>
              <a:gdLst>
                <a:gd name="connsiteX0" fmla="*/ 1024 w 178062"/>
                <a:gd name="connsiteY0" fmla="*/ 803 h 434804"/>
                <a:gd name="connsiteX1" fmla="*/ 1024 w 178062"/>
                <a:gd name="connsiteY1" fmla="*/ 311378 h 434804"/>
                <a:gd name="connsiteX2" fmla="*/ 75562 w 178062"/>
                <a:gd name="connsiteY2" fmla="*/ 435608 h 434804"/>
                <a:gd name="connsiteX3" fmla="*/ 104549 w 178062"/>
                <a:gd name="connsiteY3" fmla="*/ 435608 h 434804"/>
                <a:gd name="connsiteX4" fmla="*/ 179087 w 178062"/>
                <a:gd name="connsiteY4" fmla="*/ 311378 h 434804"/>
                <a:gd name="connsiteX5" fmla="*/ 179087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24" y="803"/>
                  </a:moveTo>
                  <a:lnTo>
                    <a:pt x="1024" y="311378"/>
                  </a:lnTo>
                  <a:cubicBezTo>
                    <a:pt x="1024" y="381775"/>
                    <a:pt x="34152" y="435608"/>
                    <a:pt x="75562" y="435608"/>
                  </a:cubicBezTo>
                  <a:lnTo>
                    <a:pt x="104549" y="435608"/>
                  </a:lnTo>
                  <a:cubicBezTo>
                    <a:pt x="145959" y="435608"/>
                    <a:pt x="179087" y="377634"/>
                    <a:pt x="179087" y="311378"/>
                  </a:cubicBezTo>
                  <a:lnTo>
                    <a:pt x="179087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1" name="Freeform: Shape 60"/>
            <p:cNvSpPr/>
            <p:nvPr/>
          </p:nvSpPr>
          <p:spPr bwMode="auto">
            <a:xfrm>
              <a:off x="12008589" y="6720678"/>
              <a:ext cx="178062" cy="434804"/>
            </a:xfrm>
            <a:custGeom>
              <a:avLst/>
              <a:gdLst>
                <a:gd name="connsiteX0" fmla="*/ 1060 w 178062"/>
                <a:gd name="connsiteY0" fmla="*/ 803 h 434804"/>
                <a:gd name="connsiteX1" fmla="*/ 1060 w 178062"/>
                <a:gd name="connsiteY1" fmla="*/ 311378 h 434804"/>
                <a:gd name="connsiteX2" fmla="*/ 75598 w 178062"/>
                <a:gd name="connsiteY2" fmla="*/ 435608 h 434804"/>
                <a:gd name="connsiteX3" fmla="*/ 104585 w 178062"/>
                <a:gd name="connsiteY3" fmla="*/ 435608 h 434804"/>
                <a:gd name="connsiteX4" fmla="*/ 179123 w 178062"/>
                <a:gd name="connsiteY4" fmla="*/ 311378 h 434804"/>
                <a:gd name="connsiteX5" fmla="*/ 179123 w 178062"/>
                <a:gd name="connsiteY5" fmla="*/ 803 h 43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62" h="434804" extrusionOk="0">
                  <a:moveTo>
                    <a:pt x="1060" y="803"/>
                  </a:moveTo>
                  <a:lnTo>
                    <a:pt x="1060" y="311378"/>
                  </a:lnTo>
                  <a:cubicBezTo>
                    <a:pt x="1060" y="381775"/>
                    <a:pt x="34188" y="435608"/>
                    <a:pt x="75598" y="435608"/>
                  </a:cubicBezTo>
                  <a:lnTo>
                    <a:pt x="104585" y="435608"/>
                  </a:lnTo>
                  <a:cubicBezTo>
                    <a:pt x="145995" y="435608"/>
                    <a:pt x="179123" y="377634"/>
                    <a:pt x="179123" y="311378"/>
                  </a:cubicBezTo>
                  <a:lnTo>
                    <a:pt x="179123" y="803"/>
                  </a:lnTo>
                  <a:close/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2" name="Freeform: Shape 61"/>
            <p:cNvSpPr/>
            <p:nvPr/>
          </p:nvSpPr>
          <p:spPr bwMode="auto">
            <a:xfrm>
              <a:off x="12882340" y="6261027"/>
              <a:ext cx="434804" cy="173921"/>
            </a:xfrm>
            <a:custGeom>
              <a:avLst/>
              <a:gdLst>
                <a:gd name="connsiteX0" fmla="*/ 311720 w 434804"/>
                <a:gd name="connsiteY0" fmla="*/ 753 h 173921"/>
                <a:gd name="connsiteX1" fmla="*/ 1145 w 434804"/>
                <a:gd name="connsiteY1" fmla="*/ 753 h 173921"/>
                <a:gd name="connsiteX2" fmla="*/ 1145 w 434804"/>
                <a:gd name="connsiteY2" fmla="*/ 174675 h 173921"/>
                <a:gd name="connsiteX3" fmla="*/ 311720 w 434804"/>
                <a:gd name="connsiteY3" fmla="*/ 174675 h 173921"/>
                <a:gd name="connsiteX4" fmla="*/ 435950 w 434804"/>
                <a:gd name="connsiteY4" fmla="*/ 100137 h 173921"/>
                <a:gd name="connsiteX5" fmla="*/ 435950 w 434804"/>
                <a:gd name="connsiteY5" fmla="*/ 71150 h 173921"/>
                <a:gd name="connsiteX6" fmla="*/ 311720 w 434804"/>
                <a:gd name="connsiteY6" fmla="*/ 753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53"/>
                  </a:moveTo>
                  <a:lnTo>
                    <a:pt x="1145" y="753"/>
                  </a:lnTo>
                  <a:lnTo>
                    <a:pt x="1145" y="174675"/>
                  </a:lnTo>
                  <a:lnTo>
                    <a:pt x="311720" y="174675"/>
                  </a:lnTo>
                  <a:cubicBezTo>
                    <a:pt x="382117" y="174675"/>
                    <a:pt x="435950" y="141547"/>
                    <a:pt x="435950" y="100137"/>
                  </a:cubicBezTo>
                  <a:lnTo>
                    <a:pt x="435950" y="71150"/>
                  </a:lnTo>
                  <a:cubicBezTo>
                    <a:pt x="435950" y="33881"/>
                    <a:pt x="377976" y="753"/>
                    <a:pt x="311720" y="753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3" name="Freeform: Shape 62"/>
            <p:cNvSpPr/>
            <p:nvPr/>
          </p:nvSpPr>
          <p:spPr bwMode="auto">
            <a:xfrm>
              <a:off x="12882340" y="5018728"/>
              <a:ext cx="434804" cy="173921"/>
            </a:xfrm>
            <a:custGeom>
              <a:avLst/>
              <a:gdLst>
                <a:gd name="connsiteX0" fmla="*/ 311720 w 434804"/>
                <a:gd name="connsiteY0" fmla="*/ 647 h 173921"/>
                <a:gd name="connsiteX1" fmla="*/ 1145 w 434804"/>
                <a:gd name="connsiteY1" fmla="*/ 647 h 173921"/>
                <a:gd name="connsiteX2" fmla="*/ 1145 w 434804"/>
                <a:gd name="connsiteY2" fmla="*/ 174569 h 173921"/>
                <a:gd name="connsiteX3" fmla="*/ 311720 w 434804"/>
                <a:gd name="connsiteY3" fmla="*/ 174569 h 173921"/>
                <a:gd name="connsiteX4" fmla="*/ 435950 w 434804"/>
                <a:gd name="connsiteY4" fmla="*/ 100031 h 173921"/>
                <a:gd name="connsiteX5" fmla="*/ 435950 w 434804"/>
                <a:gd name="connsiteY5" fmla="*/ 71044 h 173921"/>
                <a:gd name="connsiteX6" fmla="*/ 311720 w 434804"/>
                <a:gd name="connsiteY6" fmla="*/ 647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47"/>
                  </a:moveTo>
                  <a:lnTo>
                    <a:pt x="1145" y="647"/>
                  </a:lnTo>
                  <a:lnTo>
                    <a:pt x="1145" y="174569"/>
                  </a:lnTo>
                  <a:lnTo>
                    <a:pt x="311720" y="174569"/>
                  </a:lnTo>
                  <a:cubicBezTo>
                    <a:pt x="382117" y="174569"/>
                    <a:pt x="435950" y="141441"/>
                    <a:pt x="435950" y="100031"/>
                  </a:cubicBezTo>
                  <a:lnTo>
                    <a:pt x="435950" y="71044"/>
                  </a:lnTo>
                  <a:cubicBezTo>
                    <a:pt x="435950" y="33775"/>
                    <a:pt x="377976" y="647"/>
                    <a:pt x="311720" y="647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4" name="Freeform: Shape 63"/>
            <p:cNvSpPr/>
            <p:nvPr/>
          </p:nvSpPr>
          <p:spPr bwMode="auto">
            <a:xfrm>
              <a:off x="12882340" y="5846928"/>
              <a:ext cx="434804" cy="173921"/>
            </a:xfrm>
            <a:custGeom>
              <a:avLst/>
              <a:gdLst>
                <a:gd name="connsiteX0" fmla="*/ 311720 w 434804"/>
                <a:gd name="connsiteY0" fmla="*/ 718 h 173921"/>
                <a:gd name="connsiteX1" fmla="*/ 1145 w 434804"/>
                <a:gd name="connsiteY1" fmla="*/ 718 h 173921"/>
                <a:gd name="connsiteX2" fmla="*/ 1145 w 434804"/>
                <a:gd name="connsiteY2" fmla="*/ 174639 h 173921"/>
                <a:gd name="connsiteX3" fmla="*/ 311720 w 434804"/>
                <a:gd name="connsiteY3" fmla="*/ 174639 h 173921"/>
                <a:gd name="connsiteX4" fmla="*/ 435950 w 434804"/>
                <a:gd name="connsiteY4" fmla="*/ 100101 h 173921"/>
                <a:gd name="connsiteX5" fmla="*/ 435950 w 434804"/>
                <a:gd name="connsiteY5" fmla="*/ 71114 h 173921"/>
                <a:gd name="connsiteX6" fmla="*/ 311720 w 434804"/>
                <a:gd name="connsiteY6" fmla="*/ 718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718"/>
                  </a:moveTo>
                  <a:lnTo>
                    <a:pt x="1145" y="718"/>
                  </a:lnTo>
                  <a:lnTo>
                    <a:pt x="1145" y="174639"/>
                  </a:lnTo>
                  <a:lnTo>
                    <a:pt x="311720" y="174639"/>
                  </a:lnTo>
                  <a:cubicBezTo>
                    <a:pt x="382117" y="174639"/>
                    <a:pt x="435950" y="141511"/>
                    <a:pt x="435950" y="100101"/>
                  </a:cubicBezTo>
                  <a:lnTo>
                    <a:pt x="435950" y="71114"/>
                  </a:lnTo>
                  <a:cubicBezTo>
                    <a:pt x="435950" y="33846"/>
                    <a:pt x="377976" y="718"/>
                    <a:pt x="311720" y="718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5" name="Freeform: Shape 64"/>
            <p:cNvSpPr/>
            <p:nvPr/>
          </p:nvSpPr>
          <p:spPr bwMode="auto">
            <a:xfrm>
              <a:off x="12882340" y="5432828"/>
              <a:ext cx="434804" cy="173921"/>
            </a:xfrm>
            <a:custGeom>
              <a:avLst/>
              <a:gdLst>
                <a:gd name="connsiteX0" fmla="*/ 311720 w 434804"/>
                <a:gd name="connsiteY0" fmla="*/ 682 h 173921"/>
                <a:gd name="connsiteX1" fmla="*/ 1145 w 434804"/>
                <a:gd name="connsiteY1" fmla="*/ 682 h 173921"/>
                <a:gd name="connsiteX2" fmla="*/ 1145 w 434804"/>
                <a:gd name="connsiteY2" fmla="*/ 174604 h 173921"/>
                <a:gd name="connsiteX3" fmla="*/ 311720 w 434804"/>
                <a:gd name="connsiteY3" fmla="*/ 174604 h 173921"/>
                <a:gd name="connsiteX4" fmla="*/ 435950 w 434804"/>
                <a:gd name="connsiteY4" fmla="*/ 100066 h 173921"/>
                <a:gd name="connsiteX5" fmla="*/ 435950 w 434804"/>
                <a:gd name="connsiteY5" fmla="*/ 71079 h 173921"/>
                <a:gd name="connsiteX6" fmla="*/ 311720 w 434804"/>
                <a:gd name="connsiteY6" fmla="*/ 682 h 17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3921" extrusionOk="0">
                  <a:moveTo>
                    <a:pt x="311720" y="682"/>
                  </a:moveTo>
                  <a:lnTo>
                    <a:pt x="1145" y="682"/>
                  </a:lnTo>
                  <a:lnTo>
                    <a:pt x="1145" y="174604"/>
                  </a:lnTo>
                  <a:lnTo>
                    <a:pt x="311720" y="174604"/>
                  </a:lnTo>
                  <a:cubicBezTo>
                    <a:pt x="382117" y="174604"/>
                    <a:pt x="435950" y="141476"/>
                    <a:pt x="435950" y="100066"/>
                  </a:cubicBezTo>
                  <a:lnTo>
                    <a:pt x="435950" y="71079"/>
                  </a:lnTo>
                  <a:cubicBezTo>
                    <a:pt x="435950" y="33810"/>
                    <a:pt x="377976" y="682"/>
                    <a:pt x="311720" y="682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6" name="Freeform: Shape 65"/>
            <p:cNvSpPr/>
            <p:nvPr/>
          </p:nvSpPr>
          <p:spPr bwMode="auto">
            <a:xfrm>
              <a:off x="10459856" y="5022519"/>
              <a:ext cx="434804" cy="174272"/>
            </a:xfrm>
            <a:custGeom>
              <a:avLst/>
              <a:gdLst>
                <a:gd name="connsiteX0" fmla="*/ 939 w 434804"/>
                <a:gd name="connsiteY0" fmla="*/ 71395 h 174272"/>
                <a:gd name="connsiteX1" fmla="*/ 939 w 434804"/>
                <a:gd name="connsiteY1" fmla="*/ 100382 h 174272"/>
                <a:gd name="connsiteX2" fmla="*/ 125169 w 434804"/>
                <a:gd name="connsiteY2" fmla="*/ 174920 h 174272"/>
                <a:gd name="connsiteX3" fmla="*/ 435743 w 434804"/>
                <a:gd name="connsiteY3" fmla="*/ 174920 h 174272"/>
                <a:gd name="connsiteX4" fmla="*/ 435743 w 434804"/>
                <a:gd name="connsiteY4" fmla="*/ 998 h 174272"/>
                <a:gd name="connsiteX5" fmla="*/ 125169 w 434804"/>
                <a:gd name="connsiteY5" fmla="*/ 998 h 174272"/>
                <a:gd name="connsiteX6" fmla="*/ 939 w 434804"/>
                <a:gd name="connsiteY6" fmla="*/ 7139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395"/>
                  </a:moveTo>
                  <a:lnTo>
                    <a:pt x="939" y="100382"/>
                  </a:lnTo>
                  <a:cubicBezTo>
                    <a:pt x="939" y="141792"/>
                    <a:pt x="58913" y="174920"/>
                    <a:pt x="125169" y="174920"/>
                  </a:cubicBezTo>
                  <a:lnTo>
                    <a:pt x="435743" y="174920"/>
                  </a:lnTo>
                  <a:lnTo>
                    <a:pt x="435743" y="998"/>
                  </a:lnTo>
                  <a:lnTo>
                    <a:pt x="125169" y="998"/>
                  </a:lnTo>
                  <a:cubicBezTo>
                    <a:pt x="58913" y="-3143"/>
                    <a:pt x="939" y="29985"/>
                    <a:pt x="939" y="7139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7" name="Freeform: Shape 66"/>
            <p:cNvSpPr/>
            <p:nvPr/>
          </p:nvSpPr>
          <p:spPr bwMode="auto">
            <a:xfrm>
              <a:off x="10459856" y="6264818"/>
              <a:ext cx="434804" cy="174272"/>
            </a:xfrm>
            <a:custGeom>
              <a:avLst/>
              <a:gdLst>
                <a:gd name="connsiteX0" fmla="*/ 939 w 434804"/>
                <a:gd name="connsiteY0" fmla="*/ 71500 h 174272"/>
                <a:gd name="connsiteX1" fmla="*/ 939 w 434804"/>
                <a:gd name="connsiteY1" fmla="*/ 100487 h 174272"/>
                <a:gd name="connsiteX2" fmla="*/ 125169 w 434804"/>
                <a:gd name="connsiteY2" fmla="*/ 175025 h 174272"/>
                <a:gd name="connsiteX3" fmla="*/ 435743 w 434804"/>
                <a:gd name="connsiteY3" fmla="*/ 175025 h 174272"/>
                <a:gd name="connsiteX4" fmla="*/ 435743 w 434804"/>
                <a:gd name="connsiteY4" fmla="*/ 1103 h 174272"/>
                <a:gd name="connsiteX5" fmla="*/ 125169 w 434804"/>
                <a:gd name="connsiteY5" fmla="*/ 1103 h 174272"/>
                <a:gd name="connsiteX6" fmla="*/ 939 w 434804"/>
                <a:gd name="connsiteY6" fmla="*/ 7150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500"/>
                  </a:moveTo>
                  <a:lnTo>
                    <a:pt x="939" y="100487"/>
                  </a:lnTo>
                  <a:cubicBezTo>
                    <a:pt x="939" y="141897"/>
                    <a:pt x="58913" y="175025"/>
                    <a:pt x="125169" y="175025"/>
                  </a:cubicBezTo>
                  <a:lnTo>
                    <a:pt x="435743" y="175025"/>
                  </a:lnTo>
                  <a:lnTo>
                    <a:pt x="435743" y="1103"/>
                  </a:lnTo>
                  <a:lnTo>
                    <a:pt x="125169" y="1103"/>
                  </a:lnTo>
                  <a:cubicBezTo>
                    <a:pt x="58913" y="-3038"/>
                    <a:pt x="939" y="30090"/>
                    <a:pt x="939" y="7150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8" name="Freeform: Shape 67"/>
            <p:cNvSpPr/>
            <p:nvPr/>
          </p:nvSpPr>
          <p:spPr bwMode="auto">
            <a:xfrm>
              <a:off x="10459856" y="5436618"/>
              <a:ext cx="434804" cy="174272"/>
            </a:xfrm>
            <a:custGeom>
              <a:avLst/>
              <a:gdLst>
                <a:gd name="connsiteX0" fmla="*/ 939 w 434804"/>
                <a:gd name="connsiteY0" fmla="*/ 71430 h 174272"/>
                <a:gd name="connsiteX1" fmla="*/ 939 w 434804"/>
                <a:gd name="connsiteY1" fmla="*/ 100417 h 174272"/>
                <a:gd name="connsiteX2" fmla="*/ 125169 w 434804"/>
                <a:gd name="connsiteY2" fmla="*/ 174955 h 174272"/>
                <a:gd name="connsiteX3" fmla="*/ 435743 w 434804"/>
                <a:gd name="connsiteY3" fmla="*/ 174955 h 174272"/>
                <a:gd name="connsiteX4" fmla="*/ 435743 w 434804"/>
                <a:gd name="connsiteY4" fmla="*/ 1033 h 174272"/>
                <a:gd name="connsiteX5" fmla="*/ 125169 w 434804"/>
                <a:gd name="connsiteY5" fmla="*/ 1033 h 174272"/>
                <a:gd name="connsiteX6" fmla="*/ 939 w 434804"/>
                <a:gd name="connsiteY6" fmla="*/ 71430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30"/>
                  </a:moveTo>
                  <a:lnTo>
                    <a:pt x="939" y="100417"/>
                  </a:lnTo>
                  <a:cubicBezTo>
                    <a:pt x="939" y="141827"/>
                    <a:pt x="58913" y="174955"/>
                    <a:pt x="125169" y="174955"/>
                  </a:cubicBezTo>
                  <a:lnTo>
                    <a:pt x="435743" y="174955"/>
                  </a:lnTo>
                  <a:lnTo>
                    <a:pt x="435743" y="1033"/>
                  </a:lnTo>
                  <a:lnTo>
                    <a:pt x="125169" y="1033"/>
                  </a:lnTo>
                  <a:cubicBezTo>
                    <a:pt x="58913" y="-3108"/>
                    <a:pt x="939" y="30020"/>
                    <a:pt x="939" y="71430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9" name="Freeform: Shape 68"/>
            <p:cNvSpPr/>
            <p:nvPr/>
          </p:nvSpPr>
          <p:spPr bwMode="auto">
            <a:xfrm>
              <a:off x="10459856" y="5850718"/>
              <a:ext cx="434804" cy="174272"/>
            </a:xfrm>
            <a:custGeom>
              <a:avLst/>
              <a:gdLst>
                <a:gd name="connsiteX0" fmla="*/ 939 w 434804"/>
                <a:gd name="connsiteY0" fmla="*/ 71465 h 174272"/>
                <a:gd name="connsiteX1" fmla="*/ 939 w 434804"/>
                <a:gd name="connsiteY1" fmla="*/ 100452 h 174272"/>
                <a:gd name="connsiteX2" fmla="*/ 125169 w 434804"/>
                <a:gd name="connsiteY2" fmla="*/ 174990 h 174272"/>
                <a:gd name="connsiteX3" fmla="*/ 435743 w 434804"/>
                <a:gd name="connsiteY3" fmla="*/ 174990 h 174272"/>
                <a:gd name="connsiteX4" fmla="*/ 435743 w 434804"/>
                <a:gd name="connsiteY4" fmla="*/ 1068 h 174272"/>
                <a:gd name="connsiteX5" fmla="*/ 125169 w 434804"/>
                <a:gd name="connsiteY5" fmla="*/ 1068 h 174272"/>
                <a:gd name="connsiteX6" fmla="*/ 939 w 434804"/>
                <a:gd name="connsiteY6" fmla="*/ 71465 h 17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804" h="174272" extrusionOk="0">
                  <a:moveTo>
                    <a:pt x="939" y="71465"/>
                  </a:moveTo>
                  <a:lnTo>
                    <a:pt x="939" y="100452"/>
                  </a:lnTo>
                  <a:cubicBezTo>
                    <a:pt x="939" y="141862"/>
                    <a:pt x="58913" y="174990"/>
                    <a:pt x="125169" y="174990"/>
                  </a:cubicBezTo>
                  <a:lnTo>
                    <a:pt x="435743" y="174990"/>
                  </a:lnTo>
                  <a:lnTo>
                    <a:pt x="435743" y="1068"/>
                  </a:lnTo>
                  <a:lnTo>
                    <a:pt x="125169" y="1068"/>
                  </a:lnTo>
                  <a:cubicBezTo>
                    <a:pt x="58913" y="-3073"/>
                    <a:pt x="939" y="30055"/>
                    <a:pt x="939" y="71465"/>
                  </a:cubicBezTo>
                </a:path>
              </a:pathLst>
            </a:custGeom>
            <a:grpFill/>
            <a:ln w="41410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415607596" name="Slide Number Placeholder 69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en-GB"/>
              <a:t>9</a:t>
            </a:fld>
            <a:endParaRPr lang="en-GB"/>
          </a:p>
        </p:txBody>
      </p:sp>
      <p:sp>
        <p:nvSpPr>
          <p:cNvPr id="644430901" name="Content Placeholder 1"/>
          <p:cNvSpPr txBox="1"/>
          <p:nvPr/>
        </p:nvSpPr>
        <p:spPr bwMode="auto">
          <a:xfrm>
            <a:off x="1394604" y="4429443"/>
            <a:ext cx="20781809" cy="7788461"/>
          </a:xfrm>
          <a:prstGeom prst="rect">
            <a:avLst/>
          </a:prstGeom>
        </p:spPr>
        <p:txBody>
          <a:bodyPr vert="horz" lIns="91440" tIns="45720" rIns="91440" bIns="45720" numCol="1" rtlCol="0" anchor="t">
            <a:normAutofit/>
          </a:bodyPr>
          <a:lstStyle>
            <a:lvl1pPr marL="343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1pPr>
            <a:lvl2pPr marL="978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2pPr>
            <a:lvl3pPr marL="1613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3pPr>
            <a:lvl4pPr marL="2248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4pPr>
            <a:lvl5pPr marL="2883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5pPr>
            <a:lvl6pPr marL="3518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6pPr>
            <a:lvl7pPr marL="4153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7pPr>
            <a:lvl8pPr marL="4788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8pPr>
            <a:lvl9pPr marL="5423958" marR="0" indent="-343958" algn="l" defTabSz="82550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Pct val="125000"/>
              <a:buFontTx/>
              <a:buChar char="•"/>
              <a:defRPr sz="2600" b="0" i="0" u="none" strike="noStrike" cap="none" spc="0">
                <a:solidFill>
                  <a:srgbClr val="646979"/>
                </a:solidFill>
                <a:latin typeface="Helvetica"/>
                <a:ea typeface="Helvetica"/>
                <a:cs typeface="Helvetica"/>
              </a:defRPr>
            </a:lvl9pPr>
          </a:lstStyle>
          <a:p>
            <a:pPr>
              <a:defRPr/>
            </a:pPr>
            <a:r>
              <a:rPr lang="en-US" sz="5400" b="1">
                <a:latin typeface="Cambria"/>
              </a:rPr>
              <a:t>Great quality </a:t>
            </a:r>
            <a:r>
              <a:rPr lang="en-US" sz="5400">
                <a:latin typeface="Cambria"/>
              </a:rPr>
              <a:t>talks, good details and </a:t>
            </a:r>
            <a:r>
              <a:rPr lang="en-US" sz="5400" b="1">
                <a:latin typeface="Cambria"/>
              </a:rPr>
              <a:t>well delivered</a:t>
            </a:r>
            <a:endParaRPr/>
          </a:p>
          <a:p>
            <a:pPr>
              <a:defRPr/>
            </a:pPr>
            <a:r>
              <a:rPr lang="en-US" sz="5400">
                <a:latin typeface="Cambria"/>
              </a:rPr>
              <a:t>The atmosphere felt very </a:t>
            </a:r>
            <a:r>
              <a:rPr lang="en-US" sz="5400" b="1">
                <a:latin typeface="Cambria"/>
              </a:rPr>
              <a:t>friendly</a:t>
            </a:r>
            <a:endParaRPr/>
          </a:p>
          <a:p>
            <a:pPr>
              <a:defRPr/>
            </a:pPr>
            <a:r>
              <a:rPr lang="en-US" sz="5400">
                <a:latin typeface="Cambria"/>
              </a:rPr>
              <a:t>People looked </a:t>
            </a:r>
            <a:r>
              <a:rPr lang="en-US" sz="5400" b="1">
                <a:latin typeface="Cambria"/>
              </a:rPr>
              <a:t>interested</a:t>
            </a:r>
            <a:r>
              <a:rPr lang="en-US" sz="5400">
                <a:latin typeface="Cambria"/>
              </a:rPr>
              <a:t> in the talks and </a:t>
            </a:r>
            <a:r>
              <a:rPr lang="en-US" sz="5400" b="1">
                <a:latin typeface="Cambria"/>
              </a:rPr>
              <a:t>Q&amp;A</a:t>
            </a:r>
            <a:r>
              <a:rPr lang="en-US" sz="5400">
                <a:latin typeface="Cambria"/>
              </a:rPr>
              <a:t> was very interesting</a:t>
            </a:r>
            <a:endParaRPr/>
          </a:p>
          <a:p>
            <a:pPr lvl="1">
              <a:defRPr/>
            </a:pPr>
            <a:r>
              <a:rPr lang="en-US" sz="5400">
                <a:latin typeface="Cambria"/>
              </a:rPr>
              <a:t>Having the main auditorium was a big improvement with respect to last year!</a:t>
            </a:r>
            <a:endParaRPr/>
          </a:p>
          <a:p>
            <a:pPr>
              <a:defRPr/>
            </a:pPr>
            <a:r>
              <a:rPr lang="en-US" sz="5400">
                <a:latin typeface="Cambria"/>
              </a:rPr>
              <a:t>People were </a:t>
            </a:r>
            <a:r>
              <a:rPr lang="en-US" sz="5400" b="1">
                <a:latin typeface="Cambria"/>
              </a:rPr>
              <a:t>happily chatting </a:t>
            </a:r>
            <a:r>
              <a:rPr lang="en-US" sz="5400">
                <a:latin typeface="Cambria"/>
              </a:rPr>
              <a:t>during coffee breaks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accent1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accent1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486</Words>
  <Application>Microsoft Macintosh PowerPoint</Application>
  <PresentationFormat>Custom</PresentationFormat>
  <Paragraphs>85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Bookman Old Style</vt:lpstr>
      <vt:lpstr>Cambria</vt:lpstr>
      <vt:lpstr>Helvetica</vt:lpstr>
      <vt:lpstr>Helvetica Neue</vt:lpstr>
      <vt:lpstr>Helvetica Neue Light</vt:lpstr>
      <vt:lpstr>Helvetica Neue Medium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Francesco Gonnella (Physics and Astronomy)</cp:lastModifiedBy>
  <cp:revision>2</cp:revision>
  <dcterms:modified xsi:type="dcterms:W3CDTF">2025-05-23T09:42:39Z</dcterms:modified>
</cp:coreProperties>
</file>