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149_6D2BE92B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09" r:id="rId2"/>
    <p:sldId id="325" r:id="rId3"/>
    <p:sldId id="311" r:id="rId4"/>
    <p:sldId id="337" r:id="rId5"/>
    <p:sldId id="338" r:id="rId6"/>
    <p:sldId id="315" r:id="rId7"/>
    <p:sldId id="314" r:id="rId8"/>
    <p:sldId id="327" r:id="rId9"/>
    <p:sldId id="317" r:id="rId10"/>
    <p:sldId id="316" r:id="rId11"/>
    <p:sldId id="329" r:id="rId12"/>
    <p:sldId id="331" r:id="rId13"/>
    <p:sldId id="330" r:id="rId14"/>
    <p:sldId id="320" r:id="rId15"/>
    <p:sldId id="319" r:id="rId16"/>
    <p:sldId id="333" r:id="rId17"/>
    <p:sldId id="332" r:id="rId18"/>
    <p:sldId id="322" r:id="rId19"/>
    <p:sldId id="321" r:id="rId20"/>
    <p:sldId id="324" r:id="rId21"/>
    <p:sldId id="323" r:id="rId22"/>
  </p:sldIdLst>
  <p:sldSz cx="12192000" cy="6858000"/>
  <p:notesSz cx="9144000" cy="6858000"/>
  <p:embeddedFontLst>
    <p:embeddedFont>
      <p:font typeface="Consolas" panose="020B0609020204030204" pitchFamily="49" charset="0"/>
      <p:regular r:id="rId25"/>
      <p:bold r:id="rId26"/>
      <p:italic r:id="rId27"/>
      <p:boldItalic r:id="rId28"/>
    </p:embeddedFont>
    <p:embeddedFont>
      <p:font typeface="Roboto" panose="02000000000000000000" pitchFamily="2" charset="0"/>
      <p:regular r:id="rId29"/>
      <p:bold r:id="rId30"/>
      <p:italic r:id="rId31"/>
      <p:boldItalic r:id="rId32"/>
    </p:embeddedFont>
    <p:embeddedFont>
      <p:font typeface="Roboto Light" panose="02000000000000000000" pitchFamily="2" charset="0"/>
      <p:regular r:id="rId33"/>
      <p:italic r:id="rId3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8D532DE-44AC-295A-0713-3C68F8267DC9}" name="Jesse Geens" initials="JG" userId="D/hhGM4Rj0CYg7/OLMH86D2cE2Gmv+QKra52AUrLi3c=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ogo Castro" initials="DC" lastIdx="4" clrIdx="0">
    <p:extLst>
      <p:ext uri="{19B8F6BF-5375-455C-9EA6-DF929625EA0E}">
        <p15:presenceInfo xmlns:p15="http://schemas.microsoft.com/office/powerpoint/2012/main" userId="837d154092168fb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6BE"/>
    <a:srgbClr val="3399FF"/>
    <a:srgbClr val="90BB80"/>
    <a:srgbClr val="EDC559"/>
    <a:srgbClr val="EF853D"/>
    <a:srgbClr val="77BCC5"/>
    <a:srgbClr val="87D6DF"/>
    <a:srgbClr val="2A4D8D"/>
    <a:srgbClr val="222222"/>
    <a:srgbClr val="3768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A60331-09A6-40CA-88BE-82A87DB2923A}" v="2" dt="2025-03-20T07:15:30.143"/>
    <p1510:client id="{99F85794-ABD2-4FBD-A1E1-4B582BFF8D73}" v="3" dt="2025-03-20T07:06:53.233"/>
    <p1510:client id="{A1F624D1-D521-4796-AFB1-5F422A499FCC}" v="507" dt="2025-03-19T16:53:26.973"/>
    <p1510:client id="{BEF475F4-5769-4574-9A5A-7468DE5F617F}" v="3" dt="2025-03-19T10:36:27.888"/>
    <p1510:client id="{F5586522-76E3-4FC2-B532-9D738752692F}" v="250" dt="2025-03-19T07:45:25.7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248" autoAdjust="0"/>
    <p:restoredTop sz="87376"/>
  </p:normalViewPr>
  <p:slideViewPr>
    <p:cSldViewPr snapToGrid="0" snapToObjects="1">
      <p:cViewPr varScale="1">
        <p:scale>
          <a:sx n="83" d="100"/>
          <a:sy n="83" d="100"/>
        </p:scale>
        <p:origin x="398" y="77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0" d="100"/>
          <a:sy n="140" d="100"/>
        </p:scale>
        <p:origin x="27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microsoft.com/office/2018/10/relationships/authors" Target="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32" Type="http://schemas.openxmlformats.org/officeDocument/2006/relationships/font" Target="fonts/font8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4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useppe Lo Presti" userId="Cv5z6uxcsqS/8J4q70xqBC31GFhem/dJf2iIeGeE/L8=" providerId="None" clId="Web-{72A60331-09A6-40CA-88BE-82A87DB2923A}"/>
    <pc:docChg chg="modSld">
      <pc:chgData name="Giuseppe Lo Presti" userId="Cv5z6uxcsqS/8J4q70xqBC31GFhem/dJf2iIeGeE/L8=" providerId="None" clId="Web-{72A60331-09A6-40CA-88BE-82A87DB2923A}" dt="2025-03-20T07:15:30.143" v="3"/>
      <pc:docMkLst>
        <pc:docMk/>
      </pc:docMkLst>
      <pc:sldChg chg="modSp modCm">
        <pc:chgData name="Giuseppe Lo Presti" userId="Cv5z6uxcsqS/8J4q70xqBC31GFhem/dJf2iIeGeE/L8=" providerId="None" clId="Web-{72A60331-09A6-40CA-88BE-82A87DB2923A}" dt="2025-03-20T07:12:27.589" v="2" actId="20577"/>
        <pc:sldMkLst>
          <pc:docMk/>
          <pc:sldMk cId="1831594283" sldId="329"/>
        </pc:sldMkLst>
        <pc:spChg chg="mod">
          <ac:chgData name="Giuseppe Lo Presti" userId="Cv5z6uxcsqS/8J4q70xqBC31GFhem/dJf2iIeGeE/L8=" providerId="None" clId="Web-{72A60331-09A6-40CA-88BE-82A87DB2923A}" dt="2025-03-20T07:12:27.589" v="2" actId="20577"/>
          <ac:spMkLst>
            <pc:docMk/>
            <pc:sldMk cId="1831594283" sldId="329"/>
            <ac:spMk id="6" creationId="{8B66068F-AE2D-96EA-82AE-7F755292BB0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iuseppe Lo Presti" userId="Cv5z6uxcsqS/8J4q70xqBC31GFhem/dJf2iIeGeE/L8=" providerId="None" clId="Web-{72A60331-09A6-40CA-88BE-82A87DB2923A}" dt="2025-03-20T07:12:17.777" v="1" actId="20577"/>
              <pc2:cmMkLst xmlns:pc2="http://schemas.microsoft.com/office/powerpoint/2019/9/main/command">
                <pc:docMk/>
                <pc:sldMk cId="1831594283" sldId="329"/>
                <pc2:cmMk id="{015FDB0B-1BBA-42A5-B942-F36BCF8AEFD9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72A60331-09A6-40CA-88BE-82A87DB2923A}" dt="2025-03-20T07:12:17.777" v="1" actId="20577"/>
              <pc2:cmMkLst xmlns:pc2="http://schemas.microsoft.com/office/powerpoint/2019/9/main/command">
                <pc:docMk/>
                <pc:sldMk cId="1831594283" sldId="329"/>
                <pc2:cmMk id="{A1893942-F60C-4334-BC01-384F7D7FDAD8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72A60331-09A6-40CA-88BE-82A87DB2923A}" dt="2025-03-20T07:12:17.777" v="1" actId="20577"/>
              <pc2:cmMkLst xmlns:pc2="http://schemas.microsoft.com/office/powerpoint/2019/9/main/command">
                <pc:docMk/>
                <pc:sldMk cId="1831594283" sldId="329"/>
                <pc2:cmMk id="{E2C9C46B-2F4E-4D6F-8401-00CEB49168ED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72A60331-09A6-40CA-88BE-82A87DB2923A}" dt="2025-03-20T07:12:17.777" v="1" actId="20577"/>
              <pc2:cmMkLst xmlns:pc2="http://schemas.microsoft.com/office/powerpoint/2019/9/main/command">
                <pc:docMk/>
                <pc:sldMk cId="1831594283" sldId="329"/>
                <pc2:cmMk id="{5360458E-E238-43E0-81AE-696F5041F5B8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72A60331-09A6-40CA-88BE-82A87DB2923A}" dt="2025-03-20T07:12:17.777" v="1" actId="20577"/>
              <pc2:cmMkLst xmlns:pc2="http://schemas.microsoft.com/office/powerpoint/2019/9/main/command">
                <pc:docMk/>
                <pc:sldMk cId="1831594283" sldId="329"/>
                <pc2:cmMk id="{1CC956A0-2575-4946-A8B1-489E7700A4C7}"/>
              </pc2:cmMkLst>
            </pc226:cmChg>
          </p:ext>
        </pc:extLst>
      </pc:sldChg>
      <pc:sldChg chg="delSp">
        <pc:chgData name="Giuseppe Lo Presti" userId="Cv5z6uxcsqS/8J4q70xqBC31GFhem/dJf2iIeGeE/L8=" providerId="None" clId="Web-{72A60331-09A6-40CA-88BE-82A87DB2923A}" dt="2025-03-20T07:15:30.143" v="3"/>
        <pc:sldMkLst>
          <pc:docMk/>
          <pc:sldMk cId="1442619653" sldId="331"/>
        </pc:sldMkLst>
        <pc:spChg chg="del">
          <ac:chgData name="Giuseppe Lo Presti" userId="Cv5z6uxcsqS/8J4q70xqBC31GFhem/dJf2iIeGeE/L8=" providerId="None" clId="Web-{72A60331-09A6-40CA-88BE-82A87DB2923A}" dt="2025-03-20T07:15:30.143" v="3"/>
          <ac:spMkLst>
            <pc:docMk/>
            <pc:sldMk cId="1442619653" sldId="331"/>
            <ac:spMk id="13" creationId="{ACB2335B-1B30-C014-D2FF-ED1D3CF0056E}"/>
          </ac:spMkLst>
        </pc:spChg>
      </pc:sldChg>
    </pc:docChg>
  </pc:docChgLst>
  <pc:docChgLst>
    <pc:chgData name="Jesse Geens" userId="D/hhGM4Rj0CYg7/OLMH86D2cE2Gmv+QKra52AUrLi3c=" providerId="None" clId="Web-{1831FD6F-2DDE-4548-B96A-91C05C5BE226}"/>
    <pc:docChg chg="addSld modSld">
      <pc:chgData name="Jesse Geens" userId="D/hhGM4Rj0CYg7/OLMH86D2cE2Gmv+QKra52AUrLi3c=" providerId="None" clId="Web-{1831FD6F-2DDE-4548-B96A-91C05C5BE226}" dt="2025-03-14T12:47:18.383" v="158"/>
      <pc:docMkLst>
        <pc:docMk/>
      </pc:docMkLst>
      <pc:sldChg chg="addSp delSp addAnim delAnim">
        <pc:chgData name="Jesse Geens" userId="D/hhGM4Rj0CYg7/OLMH86D2cE2Gmv+QKra52AUrLi3c=" providerId="None" clId="Web-{1831FD6F-2DDE-4548-B96A-91C05C5BE226}" dt="2025-03-14T12:24:57.779" v="1"/>
        <pc:sldMkLst>
          <pc:docMk/>
          <pc:sldMk cId="1071521620" sldId="334"/>
        </pc:sldMkLst>
        <pc:picChg chg="add del">
          <ac:chgData name="Jesse Geens" userId="D/hhGM4Rj0CYg7/OLMH86D2cE2Gmv+QKra52AUrLi3c=" providerId="None" clId="Web-{1831FD6F-2DDE-4548-B96A-91C05C5BE226}" dt="2025-03-14T12:24:57.779" v="1"/>
          <ac:picMkLst>
            <pc:docMk/>
            <pc:sldMk cId="1071521620" sldId="334"/>
            <ac:picMk id="9" creationId="{55D1E6A2-CE92-35E2-8FE6-7D070BB726D7}"/>
          </ac:picMkLst>
        </pc:picChg>
      </pc:sldChg>
      <pc:sldChg chg="modSp">
        <pc:chgData name="Jesse Geens" userId="D/hhGM4Rj0CYg7/OLMH86D2cE2Gmv+QKra52AUrLi3c=" providerId="None" clId="Web-{1831FD6F-2DDE-4548-B96A-91C05C5BE226}" dt="2025-03-14T12:26:14.937" v="3"/>
        <pc:sldMkLst>
          <pc:docMk/>
          <pc:sldMk cId="2694236509" sldId="335"/>
        </pc:sldMkLst>
        <pc:spChg chg="mod">
          <ac:chgData name="Jesse Geens" userId="D/hhGM4Rj0CYg7/OLMH86D2cE2Gmv+QKra52AUrLi3c=" providerId="None" clId="Web-{1831FD6F-2DDE-4548-B96A-91C05C5BE226}" dt="2025-03-14T12:26:14.937" v="3"/>
          <ac:spMkLst>
            <pc:docMk/>
            <pc:sldMk cId="2694236509" sldId="335"/>
            <ac:spMk id="6" creationId="{1BAF7F96-821D-9D71-775E-9A707BBE3D1A}"/>
          </ac:spMkLst>
        </pc:spChg>
      </pc:sldChg>
      <pc:sldChg chg="addSp delSp modSp add mod replId setBg addAnim delAnim">
        <pc:chgData name="Jesse Geens" userId="D/hhGM4Rj0CYg7/OLMH86D2cE2Gmv+QKra52AUrLi3c=" providerId="None" clId="Web-{1831FD6F-2DDE-4548-B96A-91C05C5BE226}" dt="2025-03-14T12:44:58.896" v="117" actId="1076"/>
        <pc:sldMkLst>
          <pc:docMk/>
          <pc:sldMk cId="3916075898" sldId="336"/>
        </pc:sldMkLst>
        <pc:spChg chg="add del mod">
          <ac:chgData name="Jesse Geens" userId="D/hhGM4Rj0CYg7/OLMH86D2cE2Gmv+QKra52AUrLi3c=" providerId="None" clId="Web-{1831FD6F-2DDE-4548-B96A-91C05C5BE226}" dt="2025-03-14T12:43:04.488" v="66"/>
          <ac:spMkLst>
            <pc:docMk/>
            <pc:sldMk cId="3916075898" sldId="336"/>
            <ac:spMk id="2" creationId="{E441F300-2C68-D89A-4594-B99265AA31D8}"/>
          </ac:spMkLst>
        </pc:spChg>
        <pc:spChg chg="mod">
          <ac:chgData name="Jesse Geens" userId="D/hhGM4Rj0CYg7/OLMH86D2cE2Gmv+QKra52AUrLi3c=" providerId="None" clId="Web-{1831FD6F-2DDE-4548-B96A-91C05C5BE226}" dt="2025-03-14T12:26:59.782" v="4"/>
          <ac:spMkLst>
            <pc:docMk/>
            <pc:sldMk cId="3916075898" sldId="336"/>
            <ac:spMk id="3" creationId="{D9011724-7B6F-0E70-5646-6F42FA63213C}"/>
          </ac:spMkLst>
        </pc:spChg>
        <pc:spChg chg="add del">
          <ac:chgData name="Jesse Geens" userId="D/hhGM4Rj0CYg7/OLMH86D2cE2Gmv+QKra52AUrLi3c=" providerId="None" clId="Web-{1831FD6F-2DDE-4548-B96A-91C05C5BE226}" dt="2025-03-14T12:43:04.535" v="98"/>
          <ac:spMkLst>
            <pc:docMk/>
            <pc:sldMk cId="3916075898" sldId="336"/>
            <ac:spMk id="4" creationId="{7E9D3E23-4EE5-9EDE-A898-663F5BB49A3D}"/>
          </ac:spMkLst>
        </pc:spChg>
        <pc:spChg chg="add del">
          <ac:chgData name="Jesse Geens" userId="D/hhGM4Rj0CYg7/OLMH86D2cE2Gmv+QKra52AUrLi3c=" providerId="None" clId="Web-{1831FD6F-2DDE-4548-B96A-91C05C5BE226}" dt="2025-03-14T12:43:04.488" v="68"/>
          <ac:spMkLst>
            <pc:docMk/>
            <pc:sldMk cId="3916075898" sldId="336"/>
            <ac:spMk id="12" creationId="{B5D50176-FE56-95A9-AD01-3C0A857FBAD7}"/>
          </ac:spMkLst>
        </pc:spChg>
        <pc:spChg chg="add del">
          <ac:chgData name="Jesse Geens" userId="D/hhGM4Rj0CYg7/OLMH86D2cE2Gmv+QKra52AUrLi3c=" providerId="None" clId="Web-{1831FD6F-2DDE-4548-B96A-91C05C5BE226}" dt="2025-03-14T12:43:04.503" v="69"/>
          <ac:spMkLst>
            <pc:docMk/>
            <pc:sldMk cId="3916075898" sldId="336"/>
            <ac:spMk id="13" creationId="{58164E75-A7D0-DD22-6121-9191BEDD8BA1}"/>
          </ac:spMkLst>
        </pc:spChg>
        <pc:spChg chg="add del">
          <ac:chgData name="Jesse Geens" userId="D/hhGM4Rj0CYg7/OLMH86D2cE2Gmv+QKra52AUrLi3c=" providerId="None" clId="Web-{1831FD6F-2DDE-4548-B96A-91C05C5BE226}" dt="2025-03-14T12:43:04.503" v="72"/>
          <ac:spMkLst>
            <pc:docMk/>
            <pc:sldMk cId="3916075898" sldId="336"/>
            <ac:spMk id="24" creationId="{A23E234C-4AC3-492D-FFAF-D79F2A9C2471}"/>
          </ac:spMkLst>
        </pc:spChg>
        <pc:spChg chg="add del">
          <ac:chgData name="Jesse Geens" userId="D/hhGM4Rj0CYg7/OLMH86D2cE2Gmv+QKra52AUrLi3c=" providerId="None" clId="Web-{1831FD6F-2DDE-4548-B96A-91C05C5BE226}" dt="2025-03-14T12:43:04.503" v="73"/>
          <ac:spMkLst>
            <pc:docMk/>
            <pc:sldMk cId="3916075898" sldId="336"/>
            <ac:spMk id="25" creationId="{D87D7BA0-5221-98F7-A7DE-51D2DCF7BA3D}"/>
          </ac:spMkLst>
        </pc:spChg>
        <pc:spChg chg="add del">
          <ac:chgData name="Jesse Geens" userId="D/hhGM4Rj0CYg7/OLMH86D2cE2Gmv+QKra52AUrLi3c=" providerId="None" clId="Web-{1831FD6F-2DDE-4548-B96A-91C05C5BE226}" dt="2025-03-14T12:43:04.503" v="80"/>
          <ac:spMkLst>
            <pc:docMk/>
            <pc:sldMk cId="3916075898" sldId="336"/>
            <ac:spMk id="34" creationId="{9AE77A09-8E24-29D9-AC25-A7B4D9CFE391}"/>
          </ac:spMkLst>
        </pc:spChg>
        <pc:spChg chg="add del">
          <ac:chgData name="Jesse Geens" userId="D/hhGM4Rj0CYg7/OLMH86D2cE2Gmv+QKra52AUrLi3c=" providerId="None" clId="Web-{1831FD6F-2DDE-4548-B96A-91C05C5BE226}" dt="2025-03-14T12:43:04.519" v="82"/>
          <ac:spMkLst>
            <pc:docMk/>
            <pc:sldMk cId="3916075898" sldId="336"/>
            <ac:spMk id="40" creationId="{28313AF4-4456-F7A9-33DC-75D8BFC271A2}"/>
          </ac:spMkLst>
        </pc:spChg>
        <pc:spChg chg="add del">
          <ac:chgData name="Jesse Geens" userId="D/hhGM4Rj0CYg7/OLMH86D2cE2Gmv+QKra52AUrLi3c=" providerId="None" clId="Web-{1831FD6F-2DDE-4548-B96A-91C05C5BE226}" dt="2025-03-14T12:43:04.535" v="96"/>
          <ac:spMkLst>
            <pc:docMk/>
            <pc:sldMk cId="3916075898" sldId="336"/>
            <ac:spMk id="49" creationId="{B08C3EA9-9132-06D6-E776-3A3EF5424897}"/>
          </ac:spMkLst>
        </pc:spChg>
        <pc:spChg chg="add del">
          <ac:chgData name="Jesse Geens" userId="D/hhGM4Rj0CYg7/OLMH86D2cE2Gmv+QKra52AUrLi3c=" providerId="None" clId="Web-{1831FD6F-2DDE-4548-B96A-91C05C5BE226}" dt="2025-03-14T12:43:04.519" v="88"/>
          <ac:spMkLst>
            <pc:docMk/>
            <pc:sldMk cId="3916075898" sldId="336"/>
            <ac:spMk id="50" creationId="{07E73582-B94C-D24D-8E8B-26A97D51FFAD}"/>
          </ac:spMkLst>
        </pc:spChg>
        <pc:spChg chg="add del">
          <ac:chgData name="Jesse Geens" userId="D/hhGM4Rj0CYg7/OLMH86D2cE2Gmv+QKra52AUrLi3c=" providerId="None" clId="Web-{1831FD6F-2DDE-4548-B96A-91C05C5BE226}" dt="2025-03-14T12:43:04.535" v="92"/>
          <ac:spMkLst>
            <pc:docMk/>
            <pc:sldMk cId="3916075898" sldId="336"/>
            <ac:spMk id="196" creationId="{201FE7F3-3A23-FE1C-C23D-CF6A49C8EBCA}"/>
          </ac:spMkLst>
        </pc:spChg>
        <pc:spChg chg="add del">
          <ac:chgData name="Jesse Geens" userId="D/hhGM4Rj0CYg7/OLMH86D2cE2Gmv+QKra52AUrLi3c=" providerId="None" clId="Web-{1831FD6F-2DDE-4548-B96A-91C05C5BE226}" dt="2025-03-14T12:43:04.535" v="93"/>
          <ac:spMkLst>
            <pc:docMk/>
            <pc:sldMk cId="3916075898" sldId="336"/>
            <ac:spMk id="201" creationId="{FAC40D96-F542-619B-CBBB-59E3785B4942}"/>
          </ac:spMkLst>
        </pc:spChg>
        <pc:grpChg chg="add del">
          <ac:chgData name="Jesse Geens" userId="D/hhGM4Rj0CYg7/OLMH86D2cE2Gmv+QKra52AUrLi3c=" providerId="None" clId="Web-{1831FD6F-2DDE-4548-B96A-91C05C5BE226}" dt="2025-03-14T12:43:04.535" v="94"/>
          <ac:grpSpMkLst>
            <pc:docMk/>
            <pc:sldMk cId="3916075898" sldId="336"/>
            <ac:grpSpMk id="39" creationId="{D81AE4BF-2394-2CB6-D7F7-AD4424563A5D}"/>
          </ac:grpSpMkLst>
        </pc:grpChg>
        <pc:grpChg chg="add del">
          <ac:chgData name="Jesse Geens" userId="D/hhGM4Rj0CYg7/OLMH86D2cE2Gmv+QKra52AUrLi3c=" providerId="None" clId="Web-{1831FD6F-2DDE-4548-B96A-91C05C5BE226}" dt="2025-03-14T12:43:04.519" v="84"/>
          <ac:grpSpMkLst>
            <pc:docMk/>
            <pc:sldMk cId="3916075898" sldId="336"/>
            <ac:grpSpMk id="53" creationId="{D71EB679-98B0-92EE-6851-69E6732F90FE}"/>
          </ac:grpSpMkLst>
        </pc:grpChg>
        <pc:grpChg chg="add del">
          <ac:chgData name="Jesse Geens" userId="D/hhGM4Rj0CYg7/OLMH86D2cE2Gmv+QKra52AUrLi3c=" providerId="None" clId="Web-{1831FD6F-2DDE-4548-B96A-91C05C5BE226}" dt="2025-03-14T12:43:04.519" v="85"/>
          <ac:grpSpMkLst>
            <pc:docMk/>
            <pc:sldMk cId="3916075898" sldId="336"/>
            <ac:grpSpMk id="54" creationId="{52657BBD-E893-CB27-EDB8-7DE4C0641FD2}"/>
          </ac:grpSpMkLst>
        </pc:grpChg>
        <pc:grpChg chg="del">
          <ac:chgData name="Jesse Geens" userId="D/hhGM4Rj0CYg7/OLMH86D2cE2Gmv+QKra52AUrLi3c=" providerId="None" clId="Web-{1831FD6F-2DDE-4548-B96A-91C05C5BE226}" dt="2025-03-14T12:27:09.594" v="5"/>
          <ac:grpSpMkLst>
            <pc:docMk/>
            <pc:sldMk cId="3916075898" sldId="336"/>
            <ac:grpSpMk id="56" creationId="{51286549-EF83-1E3E-DDBD-A58C3C567E10}"/>
          </ac:grpSpMkLst>
        </pc:grpChg>
        <pc:picChg chg="add del">
          <ac:chgData name="Jesse Geens" userId="D/hhGM4Rj0CYg7/OLMH86D2cE2Gmv+QKra52AUrLi3c=" providerId="None" clId="Web-{1831FD6F-2DDE-4548-B96A-91C05C5BE226}" dt="2025-03-14T12:28:44.924" v="13"/>
          <ac:picMkLst>
            <pc:docMk/>
            <pc:sldMk cId="3916075898" sldId="336"/>
            <ac:picMk id="5" creationId="{0A73ED82-262B-4E02-8A3A-7C94D4CB4CF5}"/>
          </ac:picMkLst>
        </pc:picChg>
        <pc:picChg chg="add del">
          <ac:chgData name="Jesse Geens" userId="D/hhGM4Rj0CYg7/OLMH86D2cE2Gmv+QKra52AUrLi3c=" providerId="None" clId="Web-{1831FD6F-2DDE-4548-B96A-91C05C5BE226}" dt="2025-03-14T12:43:04.535" v="95"/>
          <ac:picMkLst>
            <pc:docMk/>
            <pc:sldMk cId="3916075898" sldId="336"/>
            <ac:picMk id="6" creationId="{A9B001EF-6AB2-354E-8A7C-9EC02750C98F}"/>
          </ac:picMkLst>
        </pc:picChg>
        <pc:picChg chg="add del mod">
          <ac:chgData name="Jesse Geens" userId="D/hhGM4Rj0CYg7/OLMH86D2cE2Gmv+QKra52AUrLi3c=" providerId="None" clId="Web-{1831FD6F-2DDE-4548-B96A-91C05C5BE226}" dt="2025-03-14T12:43:04.535" v="99"/>
          <ac:picMkLst>
            <pc:docMk/>
            <pc:sldMk cId="3916075898" sldId="336"/>
            <ac:picMk id="9" creationId="{7F21FA3F-0B18-26E3-1DAE-B855D51FA2B0}"/>
          </ac:picMkLst>
        </pc:picChg>
        <pc:picChg chg="add del mod">
          <ac:chgData name="Jesse Geens" userId="D/hhGM4Rj0CYg7/OLMH86D2cE2Gmv+QKra52AUrLi3c=" providerId="None" clId="Web-{1831FD6F-2DDE-4548-B96A-91C05C5BE226}" dt="2025-03-14T12:43:04.535" v="100"/>
          <ac:picMkLst>
            <pc:docMk/>
            <pc:sldMk cId="3916075898" sldId="336"/>
            <ac:picMk id="15" creationId="{9502E0F0-E427-EE62-BC11-63B3EC813BD3}"/>
          </ac:picMkLst>
        </pc:picChg>
        <pc:picChg chg="add del">
          <ac:chgData name="Jesse Geens" userId="D/hhGM4Rj0CYg7/OLMH86D2cE2Gmv+QKra52AUrLi3c=" providerId="None" clId="Web-{1831FD6F-2DDE-4548-B96A-91C05C5BE226}" dt="2025-03-14T12:43:04.503" v="75"/>
          <ac:picMkLst>
            <pc:docMk/>
            <pc:sldMk cId="3916075898" sldId="336"/>
            <ac:picMk id="16" creationId="{1974AFAE-AE99-7DB0-91AD-7BAE7876DA6E}"/>
          </ac:picMkLst>
        </pc:picChg>
        <pc:picChg chg="add del mod">
          <ac:chgData name="Jesse Geens" userId="D/hhGM4Rj0CYg7/OLMH86D2cE2Gmv+QKra52AUrLi3c=" providerId="None" clId="Web-{1831FD6F-2DDE-4548-B96A-91C05C5BE226}" dt="2025-03-14T12:43:04.519" v="83"/>
          <ac:picMkLst>
            <pc:docMk/>
            <pc:sldMk cId="3916075898" sldId="336"/>
            <ac:picMk id="19" creationId="{191919F4-FE18-5A4B-500D-590621A4950C}"/>
          </ac:picMkLst>
        </pc:picChg>
        <pc:picChg chg="add del">
          <ac:chgData name="Jesse Geens" userId="D/hhGM4Rj0CYg7/OLMH86D2cE2Gmv+QKra52AUrLi3c=" providerId="None" clId="Web-{1831FD6F-2DDE-4548-B96A-91C05C5BE226}" dt="2025-03-14T12:43:04.488" v="65"/>
          <ac:picMkLst>
            <pc:docMk/>
            <pc:sldMk cId="3916075898" sldId="336"/>
            <ac:picMk id="22" creationId="{5AC9939B-6431-E153-4E25-7CAFDFEC29B9}"/>
          </ac:picMkLst>
        </pc:picChg>
        <pc:picChg chg="add del">
          <ac:chgData name="Jesse Geens" userId="D/hhGM4Rj0CYg7/OLMH86D2cE2Gmv+QKra52AUrLi3c=" providerId="None" clId="Web-{1831FD6F-2DDE-4548-B96A-91C05C5BE226}" dt="2025-03-14T12:43:04.519" v="86"/>
          <ac:picMkLst>
            <pc:docMk/>
            <pc:sldMk cId="3916075898" sldId="336"/>
            <ac:picMk id="29" creationId="{C40086EA-3C3A-3837-5E96-CFE372F63330}"/>
          </ac:picMkLst>
        </pc:picChg>
        <pc:picChg chg="add del">
          <ac:chgData name="Jesse Geens" userId="D/hhGM4Rj0CYg7/OLMH86D2cE2Gmv+QKra52AUrLi3c=" providerId="None" clId="Web-{1831FD6F-2DDE-4548-B96A-91C05C5BE226}" dt="2025-03-14T12:43:04.503" v="78"/>
          <ac:picMkLst>
            <pc:docMk/>
            <pc:sldMk cId="3916075898" sldId="336"/>
            <ac:picMk id="31" creationId="{FC679E9B-36D1-BA43-4D0D-47796C3592AA}"/>
          </ac:picMkLst>
        </pc:picChg>
        <pc:picChg chg="add del mod">
          <ac:chgData name="Jesse Geens" userId="D/hhGM4Rj0CYg7/OLMH86D2cE2Gmv+QKra52AUrLi3c=" providerId="None" clId="Web-{1831FD6F-2DDE-4548-B96A-91C05C5BE226}" dt="2025-03-14T12:44:58.896" v="117" actId="1076"/>
          <ac:picMkLst>
            <pc:docMk/>
            <pc:sldMk cId="3916075898" sldId="336"/>
            <ac:picMk id="37" creationId="{3C1396D7-3B2E-0D25-EFF9-3F9709A4C563}"/>
          </ac:picMkLst>
        </pc:picChg>
        <pc:picChg chg="add del">
          <ac:chgData name="Jesse Geens" userId="D/hhGM4Rj0CYg7/OLMH86D2cE2Gmv+QKra52AUrLi3c=" providerId="None" clId="Web-{1831FD6F-2DDE-4548-B96A-91C05C5BE226}" dt="2025-03-14T12:43:04.519" v="89"/>
          <ac:picMkLst>
            <pc:docMk/>
            <pc:sldMk cId="3916075898" sldId="336"/>
            <ac:picMk id="52" creationId="{BFAC6306-782C-FC9C-D565-C7171D61416E}"/>
          </ac:picMkLst>
        </pc:picChg>
        <pc:picChg chg="add del mod">
          <ac:chgData name="Jesse Geens" userId="D/hhGM4Rj0CYg7/OLMH86D2cE2Gmv+QKra52AUrLi3c=" providerId="None" clId="Web-{1831FD6F-2DDE-4548-B96A-91C05C5BE226}" dt="2025-03-14T12:43:04.535" v="97"/>
          <ac:picMkLst>
            <pc:docMk/>
            <pc:sldMk cId="3916075898" sldId="336"/>
            <ac:picMk id="57" creationId="{79C34628-2E9B-6A8E-0E0C-C03C0BA09AE9}"/>
          </ac:picMkLst>
        </pc:picChg>
        <pc:picChg chg="add del">
          <ac:chgData name="Jesse Geens" userId="D/hhGM4Rj0CYg7/OLMH86D2cE2Gmv+QKra52AUrLi3c=" providerId="None" clId="Web-{1831FD6F-2DDE-4548-B96A-91C05C5BE226}" dt="2025-03-14T12:43:04.519" v="91"/>
          <ac:picMkLst>
            <pc:docMk/>
            <pc:sldMk cId="3916075898" sldId="336"/>
            <ac:picMk id="193" creationId="{C98191A2-CD17-DB74-BA9F-6B5B92C55DE4}"/>
          </ac:picMkLst>
        </pc:picChg>
        <pc:cxnChg chg="add del">
          <ac:chgData name="Jesse Geens" userId="D/hhGM4Rj0CYg7/OLMH86D2cE2Gmv+QKra52AUrLi3c=" providerId="None" clId="Web-{1831FD6F-2DDE-4548-B96A-91C05C5BE226}" dt="2025-03-14T12:43:04.488" v="67"/>
          <ac:cxnSpMkLst>
            <pc:docMk/>
            <pc:sldMk cId="3916075898" sldId="336"/>
            <ac:cxnSpMk id="10" creationId="{F469B760-5581-C779-709B-0C5E20685C76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4"/>
          <ac:cxnSpMkLst>
            <pc:docMk/>
            <pc:sldMk cId="3916075898" sldId="336"/>
            <ac:cxnSpMk id="11" creationId="{F544D40B-A0F3-88D0-8758-3E6653C9E28B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0"/>
          <ac:cxnSpMkLst>
            <pc:docMk/>
            <pc:sldMk cId="3916075898" sldId="336"/>
            <ac:cxnSpMk id="14" creationId="{9CF2CA47-7179-BB6E-58A5-916F65F2B226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1"/>
          <ac:cxnSpMkLst>
            <pc:docMk/>
            <pc:sldMk cId="3916075898" sldId="336"/>
            <ac:cxnSpMk id="17" creationId="{8895AE93-0B27-84BE-0ADA-E5223A8AFA1E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6"/>
          <ac:cxnSpMkLst>
            <pc:docMk/>
            <pc:sldMk cId="3916075898" sldId="336"/>
            <ac:cxnSpMk id="18" creationId="{5D8117CF-A03D-006F-C785-049211C92BFC}"/>
          </ac:cxnSpMkLst>
        </pc:cxnChg>
        <pc:cxnChg chg="del">
          <ac:chgData name="Jesse Geens" userId="D/hhGM4Rj0CYg7/OLMH86D2cE2Gmv+QKra52AUrLi3c=" providerId="None" clId="Web-{1831FD6F-2DDE-4548-B96A-91C05C5BE226}" dt="2025-03-14T12:27:55.673" v="11"/>
          <ac:cxnSpMkLst>
            <pc:docMk/>
            <pc:sldMk cId="3916075898" sldId="336"/>
            <ac:cxnSpMk id="21" creationId="{9E1BAC56-73B9-9250-CA70-E8D3DFC82547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7"/>
          <ac:cxnSpMkLst>
            <pc:docMk/>
            <pc:sldMk cId="3916075898" sldId="336"/>
            <ac:cxnSpMk id="23" creationId="{7583B0ED-A0F2-D208-E6A0-DF24D4A51929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9"/>
          <ac:cxnSpMkLst>
            <pc:docMk/>
            <pc:sldMk cId="3916075898" sldId="336"/>
            <ac:cxnSpMk id="32" creationId="{B534E059-EEBA-DAD6-6671-B2D955AAE1BC}"/>
          </ac:cxnSpMkLst>
        </pc:cxnChg>
        <pc:cxnChg chg="add del">
          <ac:chgData name="Jesse Geens" userId="D/hhGM4Rj0CYg7/OLMH86D2cE2Gmv+QKra52AUrLi3c=" providerId="None" clId="Web-{1831FD6F-2DDE-4548-B96A-91C05C5BE226}" dt="2025-03-14T12:43:04.519" v="81"/>
          <ac:cxnSpMkLst>
            <pc:docMk/>
            <pc:sldMk cId="3916075898" sldId="336"/>
            <ac:cxnSpMk id="33" creationId="{5992ACB6-FC59-DFE1-B065-8F81D0E48518}"/>
          </ac:cxnSpMkLst>
        </pc:cxnChg>
        <pc:cxnChg chg="add del">
          <ac:chgData name="Jesse Geens" userId="D/hhGM4Rj0CYg7/OLMH86D2cE2Gmv+QKra52AUrLi3c=" providerId="None" clId="Web-{1831FD6F-2DDE-4548-B96A-91C05C5BE226}" dt="2025-03-14T12:43:04.519" v="90"/>
          <ac:cxnSpMkLst>
            <pc:docMk/>
            <pc:sldMk cId="3916075898" sldId="336"/>
            <ac:cxnSpMk id="192" creationId="{17A078E6-7538-F3DB-6D64-437F513B516C}"/>
          </ac:cxnSpMkLst>
        </pc:cxnChg>
      </pc:sldChg>
      <pc:sldChg chg="addSp delSp modSp new mod setBg addAnim">
        <pc:chgData name="Jesse Geens" userId="D/hhGM4Rj0CYg7/OLMH86D2cE2Gmv+QKra52AUrLi3c=" providerId="None" clId="Web-{1831FD6F-2DDE-4548-B96A-91C05C5BE226}" dt="2025-03-14T12:47:18.383" v="158"/>
        <pc:sldMkLst>
          <pc:docMk/>
          <pc:sldMk cId="2523668191" sldId="337"/>
        </pc:sldMkLst>
        <pc:spChg chg="del">
          <ac:chgData name="Jesse Geens" userId="D/hhGM4Rj0CYg7/OLMH86D2cE2Gmv+QKra52AUrLi3c=" providerId="None" clId="Web-{1831FD6F-2DDE-4548-B96A-91C05C5BE226}" dt="2025-03-14T12:43:15.847" v="105"/>
          <ac:spMkLst>
            <pc:docMk/>
            <pc:sldMk cId="2523668191" sldId="337"/>
            <ac:spMk id="2" creationId="{842E5BCB-B473-B3FF-58A4-78301BCF2CFC}"/>
          </ac:spMkLst>
        </pc:spChg>
        <pc:spChg chg="add del">
          <ac:chgData name="Jesse Geens" userId="D/hhGM4Rj0CYg7/OLMH86D2cE2Gmv+QKra52AUrLi3c=" providerId="None" clId="Web-{1831FD6F-2DDE-4548-B96A-91C05C5BE226}" dt="2025-03-14T12:43:15.847" v="104"/>
          <ac:spMkLst>
            <pc:docMk/>
            <pc:sldMk cId="2523668191" sldId="337"/>
            <ac:spMk id="3" creationId="{2E791447-98FB-549B-4FDE-90EC87F7E3BC}"/>
          </ac:spMkLst>
        </pc:spChg>
        <pc:spChg chg="del">
          <ac:chgData name="Jesse Geens" userId="D/hhGM4Rj0CYg7/OLMH86D2cE2Gmv+QKra52AUrLi3c=" providerId="None" clId="Web-{1831FD6F-2DDE-4548-B96A-91C05C5BE226}" dt="2025-03-14T12:43:15.847" v="103"/>
          <ac:spMkLst>
            <pc:docMk/>
            <pc:sldMk cId="2523668191" sldId="337"/>
            <ac:spMk id="4" creationId="{B9414952-D3D3-4627-A374-FFABFF7835EB}"/>
          </ac:spMkLst>
        </pc:spChg>
        <pc:spChg chg="add mod">
          <ac:chgData name="Jesse Geens" userId="D/hhGM4Rj0CYg7/OLMH86D2cE2Gmv+QKra52AUrLi3c=" providerId="None" clId="Web-{1831FD6F-2DDE-4548-B96A-91C05C5BE226}" dt="2025-03-14T12:46:04.694" v="149" actId="1076"/>
          <ac:spMkLst>
            <pc:docMk/>
            <pc:sldMk cId="2523668191" sldId="337"/>
            <ac:spMk id="13" creationId="{FDBBE36D-7B3C-013A-F3FE-2EE6E486EB44}"/>
          </ac:spMkLst>
        </pc:spChg>
        <pc:spChg chg="add mod">
          <ac:chgData name="Jesse Geens" userId="D/hhGM4Rj0CYg7/OLMH86D2cE2Gmv+QKra52AUrLi3c=" providerId="None" clId="Web-{1831FD6F-2DDE-4548-B96A-91C05C5BE226}" dt="2025-03-14T12:45:58.772" v="148" actId="1076"/>
          <ac:spMkLst>
            <pc:docMk/>
            <pc:sldMk cId="2523668191" sldId="337"/>
            <ac:spMk id="15" creationId="{93DD9B7F-250E-A2F1-2D9A-5D48D7191678}"/>
          </ac:spMkLst>
        </pc:spChg>
        <pc:spChg chg="add mod">
          <ac:chgData name="Jesse Geens" userId="D/hhGM4Rj0CYg7/OLMH86D2cE2Gmv+QKra52AUrLi3c=" providerId="None" clId="Web-{1831FD6F-2DDE-4548-B96A-91C05C5BE226}" dt="2025-03-14T12:46:41.586" v="153"/>
          <ac:spMkLst>
            <pc:docMk/>
            <pc:sldMk cId="2523668191" sldId="337"/>
            <ac:spMk id="16" creationId="{F821FC41-B790-45C2-7C56-87D36483B99E}"/>
          </ac:spMkLst>
        </pc:spChg>
        <pc:picChg chg="add del mod modCrop">
          <ac:chgData name="Jesse Geens" userId="D/hhGM4Rj0CYg7/OLMH86D2cE2Gmv+QKra52AUrLi3c=" providerId="None" clId="Web-{1831FD6F-2DDE-4548-B96A-91C05C5BE226}" dt="2025-03-14T12:47:18.383" v="158"/>
          <ac:picMkLst>
            <pc:docMk/>
            <pc:sldMk cId="2523668191" sldId="337"/>
            <ac:picMk id="5" creationId="{1F177576-24EA-1109-E405-1474919C3EDF}"/>
          </ac:picMkLst>
        </pc:picChg>
        <pc:picChg chg="add">
          <ac:chgData name="Jesse Geens" userId="D/hhGM4Rj0CYg7/OLMH86D2cE2Gmv+QKra52AUrLi3c=" providerId="None" clId="Web-{1831FD6F-2DDE-4548-B96A-91C05C5BE226}" dt="2025-03-14T12:44:30.114" v="111"/>
          <ac:picMkLst>
            <pc:docMk/>
            <pc:sldMk cId="2523668191" sldId="337"/>
            <ac:picMk id="7" creationId="{3C99DC97-FA5A-F1D8-EE90-407AF9940068}"/>
          </ac:picMkLst>
        </pc:picChg>
        <pc:picChg chg="add mod">
          <ac:chgData name="Jesse Geens" userId="D/hhGM4Rj0CYg7/OLMH86D2cE2Gmv+QKra52AUrLi3c=" providerId="None" clId="Web-{1831FD6F-2DDE-4548-B96A-91C05C5BE226}" dt="2025-03-14T12:44:42.302" v="114" actId="1076"/>
          <ac:picMkLst>
            <pc:docMk/>
            <pc:sldMk cId="2523668191" sldId="337"/>
            <ac:picMk id="9" creationId="{FE7082F7-5500-FE6C-DC61-9C972DDA5898}"/>
          </ac:picMkLst>
        </pc:picChg>
        <pc:picChg chg="add mod">
          <ac:chgData name="Jesse Geens" userId="D/hhGM4Rj0CYg7/OLMH86D2cE2Gmv+QKra52AUrLi3c=" providerId="None" clId="Web-{1831FD6F-2DDE-4548-B96A-91C05C5BE226}" dt="2025-03-14T12:44:42.318" v="115" actId="1076"/>
          <ac:picMkLst>
            <pc:docMk/>
            <pc:sldMk cId="2523668191" sldId="337"/>
            <ac:picMk id="11" creationId="{ED29CEEA-16AB-87EC-CE24-58CDCDBA61E8}"/>
          </ac:picMkLst>
        </pc:picChg>
      </pc:sldChg>
    </pc:docChg>
  </pc:docChgLst>
  <pc:docChgLst>
    <pc:chgData name="Jesse Geens" userId="D/hhGM4Rj0CYg7/OLMH86D2cE2Gmv+QKra52AUrLi3c=" providerId="None" clId="Web-{AA31F1B8-CC54-4E7C-B5E3-9B671E647D2F}"/>
    <pc:docChg chg="mod addSld delSld modSld sldOrd">
      <pc:chgData name="Jesse Geens" userId="D/hhGM4Rj0CYg7/OLMH86D2cE2Gmv+QKra52AUrLi3c=" providerId="None" clId="Web-{AA31F1B8-CC54-4E7C-B5E3-9B671E647D2F}" dt="2025-03-14T10:24:02.100" v="1151" actId="20577"/>
      <pc:docMkLst>
        <pc:docMk/>
      </pc:docMkLst>
      <pc:sldChg chg="modSp">
        <pc:chgData name="Jesse Geens" userId="D/hhGM4Rj0CYg7/OLMH86D2cE2Gmv+QKra52AUrLi3c=" providerId="None" clId="Web-{AA31F1B8-CC54-4E7C-B5E3-9B671E647D2F}" dt="2025-03-13T13:36:42.247" v="1" actId="20577"/>
        <pc:sldMkLst>
          <pc:docMk/>
          <pc:sldMk cId="1640336625" sldId="309"/>
        </pc:sldMkLst>
        <pc:spChg chg="mod">
          <ac:chgData name="Jesse Geens" userId="D/hhGM4Rj0CYg7/OLMH86D2cE2Gmv+QKra52AUrLi3c=" providerId="None" clId="Web-{AA31F1B8-CC54-4E7C-B5E3-9B671E647D2F}" dt="2025-03-13T13:36:42.247" v="1" actId="20577"/>
          <ac:spMkLst>
            <pc:docMk/>
            <pc:sldMk cId="1640336625" sldId="309"/>
            <ac:spMk id="7" creationId="{94186855-F2E0-044D-9EF6-C2C602D898AA}"/>
          </ac:spMkLst>
        </pc:spChg>
      </pc:sldChg>
      <pc:sldChg chg="addSp delSp modSp">
        <pc:chgData name="Jesse Geens" userId="D/hhGM4Rj0CYg7/OLMH86D2cE2Gmv+QKra52AUrLi3c=" providerId="None" clId="Web-{AA31F1B8-CC54-4E7C-B5E3-9B671E647D2F}" dt="2025-03-13T16:23:34.471" v="690"/>
        <pc:sldMkLst>
          <pc:docMk/>
          <pc:sldMk cId="1603140116" sldId="311"/>
        </pc:sldMkLst>
        <pc:spChg chg="mod">
          <ac:chgData name="Jesse Geens" userId="D/hhGM4Rj0CYg7/OLMH86D2cE2Gmv+QKra52AUrLi3c=" providerId="None" clId="Web-{AA31F1B8-CC54-4E7C-B5E3-9B671E647D2F}" dt="2025-03-13T16:21:16.906" v="688" actId="20577"/>
          <ac:spMkLst>
            <pc:docMk/>
            <pc:sldMk cId="1603140116" sldId="311"/>
            <ac:spMk id="6" creationId="{7D70ACBF-36B2-F14C-8642-72B5D382A4AB}"/>
          </ac:spMkLst>
        </pc:spChg>
        <pc:graphicFrameChg chg="add mod">
          <ac:chgData name="Jesse Geens" userId="D/hhGM4Rj0CYg7/OLMH86D2cE2Gmv+QKra52AUrLi3c=" providerId="None" clId="Web-{AA31F1B8-CC54-4E7C-B5E3-9B671E647D2F}" dt="2025-03-13T16:18:28.855" v="613" actId="1076"/>
          <ac:graphicFrameMkLst>
            <pc:docMk/>
            <pc:sldMk cId="1603140116" sldId="311"/>
            <ac:graphicFrameMk id="2" creationId="{4ECC269B-73FE-C3B2-22EE-57E469B6F0BC}"/>
          </ac:graphicFrameMkLst>
        </pc:graphicFrameChg>
        <pc:picChg chg="add mod">
          <ac:chgData name="Jesse Geens" userId="D/hhGM4Rj0CYg7/OLMH86D2cE2Gmv+QKra52AUrLi3c=" providerId="None" clId="Web-{AA31F1B8-CC54-4E7C-B5E3-9B671E647D2F}" dt="2025-03-13T16:18:39.762" v="615" actId="1076"/>
          <ac:picMkLst>
            <pc:docMk/>
            <pc:sldMk cId="1603140116" sldId="311"/>
            <ac:picMk id="41" creationId="{C014A5B6-F51F-D359-626A-E89040739BBD}"/>
          </ac:picMkLst>
        </pc:picChg>
        <pc:picChg chg="add del mod">
          <ac:chgData name="Jesse Geens" userId="D/hhGM4Rj0CYg7/OLMH86D2cE2Gmv+QKra52AUrLi3c=" providerId="None" clId="Web-{AA31F1B8-CC54-4E7C-B5E3-9B671E647D2F}" dt="2025-03-13T16:21:03.109" v="682"/>
          <ac:picMkLst>
            <pc:docMk/>
            <pc:sldMk cId="1603140116" sldId="311"/>
            <ac:picMk id="42" creationId="{9EAA17CA-106A-EE15-01EE-243164515641}"/>
          </ac:picMkLst>
        </pc:picChg>
        <pc:picChg chg="add del mod">
          <ac:chgData name="Jesse Geens" userId="D/hhGM4Rj0CYg7/OLMH86D2cE2Gmv+QKra52AUrLi3c=" providerId="None" clId="Web-{AA31F1B8-CC54-4E7C-B5E3-9B671E647D2F}" dt="2025-03-13T16:23:34.471" v="690"/>
          <ac:picMkLst>
            <pc:docMk/>
            <pc:sldMk cId="1603140116" sldId="311"/>
            <ac:picMk id="43" creationId="{7C1DD1BB-A713-3BFF-9717-58732F4E6583}"/>
          </ac:picMkLst>
        </pc:picChg>
      </pc:sldChg>
      <pc:sldChg chg="del">
        <pc:chgData name="Jesse Geens" userId="D/hhGM4Rj0CYg7/OLMH86D2cE2Gmv+QKra52AUrLi3c=" providerId="None" clId="Web-{AA31F1B8-CC54-4E7C-B5E3-9B671E647D2F}" dt="2025-03-13T13:41:40.208" v="33"/>
        <pc:sldMkLst>
          <pc:docMk/>
          <pc:sldMk cId="3758256517" sldId="312"/>
        </pc:sldMkLst>
      </pc:sldChg>
      <pc:sldChg chg="modSp">
        <pc:chgData name="Jesse Geens" userId="D/hhGM4Rj0CYg7/OLMH86D2cE2Gmv+QKra52AUrLi3c=" providerId="None" clId="Web-{AA31F1B8-CC54-4E7C-B5E3-9B671E647D2F}" dt="2025-03-14T09:45:28.477" v="1051" actId="20577"/>
        <pc:sldMkLst>
          <pc:docMk/>
          <pc:sldMk cId="488371988" sldId="316"/>
        </pc:sldMkLst>
        <pc:spChg chg="mod">
          <ac:chgData name="Jesse Geens" userId="D/hhGM4Rj0CYg7/OLMH86D2cE2Gmv+QKra52AUrLi3c=" providerId="None" clId="Web-{AA31F1B8-CC54-4E7C-B5E3-9B671E647D2F}" dt="2025-03-13T13:37:23.202" v="9" actId="20577"/>
          <ac:spMkLst>
            <pc:docMk/>
            <pc:sldMk cId="488371988" sldId="316"/>
            <ac:spMk id="5" creationId="{51AE93D0-DE45-BBC9-A9AB-C5B31391C9A0}"/>
          </ac:spMkLst>
        </pc:spChg>
        <pc:spChg chg="mod">
          <ac:chgData name="Jesse Geens" userId="D/hhGM4Rj0CYg7/OLMH86D2cE2Gmv+QKra52AUrLi3c=" providerId="None" clId="Web-{AA31F1B8-CC54-4E7C-B5E3-9B671E647D2F}" dt="2025-03-14T09:45:28.477" v="1051" actId="20577"/>
          <ac:spMkLst>
            <pc:docMk/>
            <pc:sldMk cId="488371988" sldId="316"/>
            <ac:spMk id="6" creationId="{2A83FC85-335C-CF07-37AD-989D23A2367E}"/>
          </ac:spMkLst>
        </pc:spChg>
      </pc:sldChg>
      <pc:sldChg chg="mod modShow">
        <pc:chgData name="Jesse Geens" userId="D/hhGM4Rj0CYg7/OLMH86D2cE2Gmv+QKra52AUrLi3c=" providerId="None" clId="Web-{AA31F1B8-CC54-4E7C-B5E3-9B671E647D2F}" dt="2025-03-13T15:58:23.813" v="34"/>
        <pc:sldMkLst>
          <pc:docMk/>
          <pc:sldMk cId="164418273" sldId="318"/>
        </pc:sldMkLst>
      </pc:sldChg>
      <pc:sldChg chg="modSp">
        <pc:chgData name="Jesse Geens" userId="D/hhGM4Rj0CYg7/OLMH86D2cE2Gmv+QKra52AUrLi3c=" providerId="None" clId="Web-{AA31F1B8-CC54-4E7C-B5E3-9B671E647D2F}" dt="2025-03-13T16:11:33.112" v="391" actId="20577"/>
        <pc:sldMkLst>
          <pc:docMk/>
          <pc:sldMk cId="3721060248" sldId="319"/>
        </pc:sldMkLst>
        <pc:spChg chg="mod">
          <ac:chgData name="Jesse Geens" userId="D/hhGM4Rj0CYg7/OLMH86D2cE2Gmv+QKra52AUrLi3c=" providerId="None" clId="Web-{AA31F1B8-CC54-4E7C-B5E3-9B671E647D2F}" dt="2025-03-13T13:39:41.533" v="29" actId="20577"/>
          <ac:spMkLst>
            <pc:docMk/>
            <pc:sldMk cId="3721060248" sldId="319"/>
            <ac:spMk id="5" creationId="{54DA8293-4F54-8649-4F20-3B5E9F6FA4C4}"/>
          </ac:spMkLst>
        </pc:spChg>
        <pc:spChg chg="mod">
          <ac:chgData name="Jesse Geens" userId="D/hhGM4Rj0CYg7/OLMH86D2cE2Gmv+QKra52AUrLi3c=" providerId="None" clId="Web-{AA31F1B8-CC54-4E7C-B5E3-9B671E647D2F}" dt="2025-03-13T16:11:33.112" v="391" actId="20577"/>
          <ac:spMkLst>
            <pc:docMk/>
            <pc:sldMk cId="3721060248" sldId="319"/>
            <ac:spMk id="6" creationId="{E180E13D-E189-DAC1-EB01-78F533ECC76A}"/>
          </ac:spMkLst>
        </pc:spChg>
      </pc:sldChg>
      <pc:sldChg chg="modSp">
        <pc:chgData name="Jesse Geens" userId="D/hhGM4Rj0CYg7/OLMH86D2cE2Gmv+QKra52AUrLi3c=" providerId="None" clId="Web-{AA31F1B8-CC54-4E7C-B5E3-9B671E647D2F}" dt="2025-03-14T09:45:54.243" v="1054" actId="20577"/>
        <pc:sldMkLst>
          <pc:docMk/>
          <pc:sldMk cId="32123730" sldId="323"/>
        </pc:sldMkLst>
        <pc:spChg chg="mod">
          <ac:chgData name="Jesse Geens" userId="D/hhGM4Rj0CYg7/OLMH86D2cE2Gmv+QKra52AUrLi3c=" providerId="None" clId="Web-{AA31F1B8-CC54-4E7C-B5E3-9B671E647D2F}" dt="2025-03-13T15:58:47.861" v="46" actId="20577"/>
          <ac:spMkLst>
            <pc:docMk/>
            <pc:sldMk cId="32123730" sldId="323"/>
            <ac:spMk id="5" creationId="{E14E6077-B2BF-CCEA-7DF9-A175AFFFC716}"/>
          </ac:spMkLst>
        </pc:spChg>
        <pc:spChg chg="mod">
          <ac:chgData name="Jesse Geens" userId="D/hhGM4Rj0CYg7/OLMH86D2cE2Gmv+QKra52AUrLi3c=" providerId="None" clId="Web-{AA31F1B8-CC54-4E7C-B5E3-9B671E647D2F}" dt="2025-03-14T09:45:54.243" v="1054" actId="20577"/>
          <ac:spMkLst>
            <pc:docMk/>
            <pc:sldMk cId="32123730" sldId="323"/>
            <ac:spMk id="6" creationId="{2BA6D615-62DB-BACE-29ED-69205F674907}"/>
          </ac:spMkLst>
        </pc:spChg>
      </pc:sldChg>
      <pc:sldChg chg="modSp">
        <pc:chgData name="Jesse Geens" userId="D/hhGM4Rj0CYg7/OLMH86D2cE2Gmv+QKra52AUrLi3c=" providerId="None" clId="Web-{AA31F1B8-CC54-4E7C-B5E3-9B671E647D2F}" dt="2025-03-13T15:58:36.845" v="37" actId="20577"/>
        <pc:sldMkLst>
          <pc:docMk/>
          <pc:sldMk cId="3740191651" sldId="324"/>
        </pc:sldMkLst>
        <pc:spChg chg="mod">
          <ac:chgData name="Jesse Geens" userId="D/hhGM4Rj0CYg7/OLMH86D2cE2Gmv+QKra52AUrLi3c=" providerId="None" clId="Web-{AA31F1B8-CC54-4E7C-B5E3-9B671E647D2F}" dt="2025-03-13T15:58:36.845" v="37" actId="20577"/>
          <ac:spMkLst>
            <pc:docMk/>
            <pc:sldMk cId="3740191651" sldId="324"/>
            <ac:spMk id="4" creationId="{67064693-BFD3-4C0C-A781-F30EAD41CF84}"/>
          </ac:spMkLst>
        </pc:spChg>
      </pc:sldChg>
      <pc:sldChg chg="modSp">
        <pc:chgData name="Jesse Geens" userId="D/hhGM4Rj0CYg7/OLMH86D2cE2Gmv+QKra52AUrLi3c=" providerId="None" clId="Web-{AA31F1B8-CC54-4E7C-B5E3-9B671E647D2F}" dt="2025-03-14T09:56:53.271" v="1074" actId="20577"/>
        <pc:sldMkLst>
          <pc:docMk/>
          <pc:sldMk cId="865247164" sldId="325"/>
        </pc:sldMkLst>
        <pc:spChg chg="mod">
          <ac:chgData name="Jesse Geens" userId="D/hhGM4Rj0CYg7/OLMH86D2cE2Gmv+QKra52AUrLi3c=" providerId="None" clId="Web-{AA31F1B8-CC54-4E7C-B5E3-9B671E647D2F}" dt="2025-03-14T09:56:53.271" v="1074" actId="20577"/>
          <ac:spMkLst>
            <pc:docMk/>
            <pc:sldMk cId="865247164" sldId="325"/>
            <ac:spMk id="6" creationId="{B9823E31-86CB-5534-58B7-4830448D67F0}"/>
          </ac:spMkLst>
        </pc:spChg>
      </pc:sldChg>
      <pc:sldChg chg="modSp del">
        <pc:chgData name="Jesse Geens" userId="D/hhGM4Rj0CYg7/OLMH86D2cE2Gmv+QKra52AUrLi3c=" providerId="None" clId="Web-{AA31F1B8-CC54-4E7C-B5E3-9B671E647D2F}" dt="2025-03-14T08:16:18.091" v="792"/>
        <pc:sldMkLst>
          <pc:docMk/>
          <pc:sldMk cId="1963128463" sldId="326"/>
        </pc:sldMkLst>
        <pc:spChg chg="mod">
          <ac:chgData name="Jesse Geens" userId="D/hhGM4Rj0CYg7/OLMH86D2cE2Gmv+QKra52AUrLi3c=" providerId="None" clId="Web-{AA31F1B8-CC54-4E7C-B5E3-9B671E647D2F}" dt="2025-03-13T16:27:09.101" v="735" actId="20577"/>
          <ac:spMkLst>
            <pc:docMk/>
            <pc:sldMk cId="1963128463" sldId="326"/>
            <ac:spMk id="6" creationId="{C57FED02-BBEF-DFC6-ECCF-4EB0D5F2AFF6}"/>
          </ac:spMkLst>
        </pc:spChg>
      </pc:sldChg>
      <pc:sldChg chg="modSp add replId">
        <pc:chgData name="Jesse Geens" userId="D/hhGM4Rj0CYg7/OLMH86D2cE2Gmv+QKra52AUrLi3c=" providerId="None" clId="Web-{AA31F1B8-CC54-4E7C-B5E3-9B671E647D2F}" dt="2025-03-13T13:39:12.470" v="16" actId="20577"/>
        <pc:sldMkLst>
          <pc:docMk/>
          <pc:sldMk cId="3195067180" sldId="328"/>
        </pc:sldMkLst>
        <pc:spChg chg="mod">
          <ac:chgData name="Jesse Geens" userId="D/hhGM4Rj0CYg7/OLMH86D2cE2Gmv+QKra52AUrLi3c=" providerId="None" clId="Web-{AA31F1B8-CC54-4E7C-B5E3-9B671E647D2F}" dt="2025-03-13T13:39:12.470" v="16" actId="20577"/>
          <ac:spMkLst>
            <pc:docMk/>
            <pc:sldMk cId="3195067180" sldId="328"/>
            <ac:spMk id="5" creationId="{2611D375-5457-2200-ED92-818B1ABD9AE4}"/>
          </ac:spMkLst>
        </pc:spChg>
      </pc:sldChg>
      <pc:sldChg chg="addSp delSp modSp add ord replId modCm">
        <pc:chgData name="Jesse Geens" userId="D/hhGM4Rj0CYg7/OLMH86D2cE2Gmv+QKra52AUrLi3c=" providerId="None" clId="Web-{AA31F1B8-CC54-4E7C-B5E3-9B671E647D2F}" dt="2025-03-14T10:20:09.830" v="1125" actId="20577"/>
        <pc:sldMkLst>
          <pc:docMk/>
          <pc:sldMk cId="1831594283" sldId="329"/>
        </pc:sldMkLst>
        <pc:spChg chg="add del mod">
          <ac:chgData name="Jesse Geens" userId="D/hhGM4Rj0CYg7/OLMH86D2cE2Gmv+QKra52AUrLi3c=" providerId="None" clId="Web-{AA31F1B8-CC54-4E7C-B5E3-9B671E647D2F}" dt="2025-03-14T09:32:20.227" v="875"/>
          <ac:spMkLst>
            <pc:docMk/>
            <pc:sldMk cId="1831594283" sldId="329"/>
            <ac:spMk id="4" creationId="{D54E6BAE-DEE4-BD77-26DD-5C94396487FB}"/>
          </ac:spMkLst>
        </pc:spChg>
        <pc:spChg chg="mod">
          <ac:chgData name="Jesse Geens" userId="D/hhGM4Rj0CYg7/OLMH86D2cE2Gmv+QKra52AUrLi3c=" providerId="None" clId="Web-{AA31F1B8-CC54-4E7C-B5E3-9B671E647D2F}" dt="2025-03-13T13:37:15.529" v="6" actId="20577"/>
          <ac:spMkLst>
            <pc:docMk/>
            <pc:sldMk cId="1831594283" sldId="329"/>
            <ac:spMk id="5" creationId="{E5F1CEBA-03BE-B83E-47A2-E45D50D0A646}"/>
          </ac:spMkLst>
        </pc:spChg>
        <pc:spChg chg="mod">
          <ac:chgData name="Jesse Geens" userId="D/hhGM4Rj0CYg7/OLMH86D2cE2Gmv+QKra52AUrLi3c=" providerId="None" clId="Web-{AA31F1B8-CC54-4E7C-B5E3-9B671E647D2F}" dt="2025-03-14T09:32:32.837" v="880" actId="14100"/>
          <ac:spMkLst>
            <pc:docMk/>
            <pc:sldMk cId="1831594283" sldId="329"/>
            <ac:spMk id="6" creationId="{8B66068F-AE2D-96EA-82AE-7F755292BB06}"/>
          </ac:spMkLst>
        </pc:spChg>
        <pc:spChg chg="add del mod">
          <ac:chgData name="Jesse Geens" userId="D/hhGM4Rj0CYg7/OLMH86D2cE2Gmv+QKra52AUrLi3c=" providerId="None" clId="Web-{AA31F1B8-CC54-4E7C-B5E3-9B671E647D2F}" dt="2025-03-14T10:20:09.830" v="1125" actId="20577"/>
          <ac:spMkLst>
            <pc:docMk/>
            <pc:sldMk cId="1831594283" sldId="329"/>
            <ac:spMk id="8" creationId="{CC5CD774-726C-D481-5542-93DF663652C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AA31F1B8-CC54-4E7C-B5E3-9B671E647D2F}" dt="2025-03-14T09:32:28.743" v="878" actId="20577"/>
              <pc2:cmMkLst xmlns:pc2="http://schemas.microsoft.com/office/powerpoint/2019/9/main/command">
                <pc:docMk/>
                <pc:sldMk cId="1831594283" sldId="329"/>
                <pc2:cmMk id="{A1893942-F60C-4334-BC01-384F7D7FDAD8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AA31F1B8-CC54-4E7C-B5E3-9B671E647D2F}" dt="2025-03-14T10:19:51.485" v="1120" actId="20577"/>
              <pc2:cmMkLst xmlns:pc2="http://schemas.microsoft.com/office/powerpoint/2019/9/main/command">
                <pc:docMk/>
                <pc:sldMk cId="1831594283" sldId="329"/>
                <pc2:cmMk id="{562B95DC-C13D-4E3B-A642-2D47D1D51EDF}"/>
              </pc2:cmMkLst>
            </pc226:cmChg>
          </p:ext>
        </pc:extLst>
      </pc:sldChg>
      <pc:sldChg chg="modSp add replId">
        <pc:chgData name="Jesse Geens" userId="D/hhGM4Rj0CYg7/OLMH86D2cE2Gmv+QKra52AUrLi3c=" providerId="None" clId="Web-{AA31F1B8-CC54-4E7C-B5E3-9B671E647D2F}" dt="2025-03-13T13:39:24.205" v="24" actId="20577"/>
        <pc:sldMkLst>
          <pc:docMk/>
          <pc:sldMk cId="1552128802" sldId="330"/>
        </pc:sldMkLst>
        <pc:spChg chg="mod">
          <ac:chgData name="Jesse Geens" userId="D/hhGM4Rj0CYg7/OLMH86D2cE2Gmv+QKra52AUrLi3c=" providerId="None" clId="Web-{AA31F1B8-CC54-4E7C-B5E3-9B671E647D2F}" dt="2025-03-13T13:39:24.205" v="24" actId="20577"/>
          <ac:spMkLst>
            <pc:docMk/>
            <pc:sldMk cId="1552128802" sldId="330"/>
            <ac:spMk id="5" creationId="{5A786B85-60B2-59FE-4393-EE5431C9D043}"/>
          </ac:spMkLst>
        </pc:spChg>
      </pc:sldChg>
      <pc:sldChg chg="modSp add replId">
        <pc:chgData name="Jesse Geens" userId="D/hhGM4Rj0CYg7/OLMH86D2cE2Gmv+QKra52AUrLi3c=" providerId="None" clId="Web-{AA31F1B8-CC54-4E7C-B5E3-9B671E647D2F}" dt="2025-03-14T10:24:02.100" v="1151" actId="20577"/>
        <pc:sldMkLst>
          <pc:docMk/>
          <pc:sldMk cId="1442619653" sldId="331"/>
        </pc:sldMkLst>
        <pc:spChg chg="mod">
          <ac:chgData name="Jesse Geens" userId="D/hhGM4Rj0CYg7/OLMH86D2cE2Gmv+QKra52AUrLi3c=" providerId="None" clId="Web-{AA31F1B8-CC54-4E7C-B5E3-9B671E647D2F}" dt="2025-03-13T13:39:15.814" v="17" actId="20577"/>
          <ac:spMkLst>
            <pc:docMk/>
            <pc:sldMk cId="1442619653" sldId="331"/>
            <ac:spMk id="5" creationId="{45E9D3C6-0A8C-0518-34CB-7C2A2D777FFF}"/>
          </ac:spMkLst>
        </pc:spChg>
        <pc:spChg chg="mod">
          <ac:chgData name="Jesse Geens" userId="D/hhGM4Rj0CYg7/OLMH86D2cE2Gmv+QKra52AUrLi3c=" providerId="None" clId="Web-{AA31F1B8-CC54-4E7C-B5E3-9B671E647D2F}" dt="2025-03-14T10:24:02.100" v="1151" actId="20577"/>
          <ac:spMkLst>
            <pc:docMk/>
            <pc:sldMk cId="1442619653" sldId="331"/>
            <ac:spMk id="6" creationId="{7988956C-1FEB-BF59-9FC8-8DD7D989EA38}"/>
          </ac:spMkLst>
        </pc:spChg>
      </pc:sldChg>
      <pc:sldChg chg="modSp add replId">
        <pc:chgData name="Jesse Geens" userId="D/hhGM4Rj0CYg7/OLMH86D2cE2Gmv+QKra52AUrLi3c=" providerId="None" clId="Web-{AA31F1B8-CC54-4E7C-B5E3-9B671E647D2F}" dt="2025-03-13T16:11:35.393" v="428" actId="20577"/>
        <pc:sldMkLst>
          <pc:docMk/>
          <pc:sldMk cId="2467882534" sldId="332"/>
        </pc:sldMkLst>
        <pc:spChg chg="mod">
          <ac:chgData name="Jesse Geens" userId="D/hhGM4Rj0CYg7/OLMH86D2cE2Gmv+QKra52AUrLi3c=" providerId="None" clId="Web-{AA31F1B8-CC54-4E7C-B5E3-9B671E647D2F}" dt="2025-03-13T13:39:55.221" v="32" actId="20577"/>
          <ac:spMkLst>
            <pc:docMk/>
            <pc:sldMk cId="2467882534" sldId="332"/>
            <ac:spMk id="5" creationId="{DD603E60-36AE-6084-AECA-F4DEE01E3266}"/>
          </ac:spMkLst>
        </pc:spChg>
        <pc:spChg chg="mod">
          <ac:chgData name="Jesse Geens" userId="D/hhGM4Rj0CYg7/OLMH86D2cE2Gmv+QKra52AUrLi3c=" providerId="None" clId="Web-{AA31F1B8-CC54-4E7C-B5E3-9B671E647D2F}" dt="2025-03-13T16:11:35.393" v="428" actId="20577"/>
          <ac:spMkLst>
            <pc:docMk/>
            <pc:sldMk cId="2467882534" sldId="332"/>
            <ac:spMk id="6" creationId="{BCF187EC-6E72-F3AE-D274-0DE0601B8990}"/>
          </ac:spMkLst>
        </pc:spChg>
      </pc:sldChg>
      <pc:sldChg chg="modSp add replId">
        <pc:chgData name="Jesse Geens" userId="D/hhGM4Rj0CYg7/OLMH86D2cE2Gmv+QKra52AUrLi3c=" providerId="None" clId="Web-{AA31F1B8-CC54-4E7C-B5E3-9B671E647D2F}" dt="2025-03-13T15:59:22.408" v="61" actId="20577"/>
        <pc:sldMkLst>
          <pc:docMk/>
          <pc:sldMk cId="1237458117" sldId="333"/>
        </pc:sldMkLst>
        <pc:spChg chg="mod">
          <ac:chgData name="Jesse Geens" userId="D/hhGM4Rj0CYg7/OLMH86D2cE2Gmv+QKra52AUrLi3c=" providerId="None" clId="Web-{AA31F1B8-CC54-4E7C-B5E3-9B671E647D2F}" dt="2025-03-13T15:59:22.408" v="61" actId="20577"/>
          <ac:spMkLst>
            <pc:docMk/>
            <pc:sldMk cId="1237458117" sldId="333"/>
            <ac:spMk id="5" creationId="{88ABB4DC-16C4-98BE-2DC9-F05F7B6B0D40}"/>
          </ac:spMkLst>
        </pc:spChg>
      </pc:sldChg>
      <pc:sldChg chg="add">
        <pc:chgData name="Jesse Geens" userId="D/hhGM4Rj0CYg7/OLMH86D2cE2Gmv+QKra52AUrLi3c=" providerId="None" clId="Web-{AA31F1B8-CC54-4E7C-B5E3-9B671E647D2F}" dt="2025-03-14T08:15:04.076" v="788"/>
        <pc:sldMkLst>
          <pc:docMk/>
          <pc:sldMk cId="1071521620" sldId="334"/>
        </pc:sldMkLst>
      </pc:sldChg>
      <pc:sldChg chg="modSp add del">
        <pc:chgData name="Jesse Geens" userId="D/hhGM4Rj0CYg7/OLMH86D2cE2Gmv+QKra52AUrLi3c=" providerId="None" clId="Web-{AA31F1B8-CC54-4E7C-B5E3-9B671E647D2F}" dt="2025-03-14T08:20:28.215" v="795" actId="20577"/>
        <pc:sldMkLst>
          <pc:docMk/>
          <pc:sldMk cId="2694236509" sldId="335"/>
        </pc:sldMkLst>
        <pc:spChg chg="mod">
          <ac:chgData name="Jesse Geens" userId="D/hhGM4Rj0CYg7/OLMH86D2cE2Gmv+QKra52AUrLi3c=" providerId="None" clId="Web-{AA31F1B8-CC54-4E7C-B5E3-9B671E647D2F}" dt="2025-03-14T08:20:28.215" v="795" actId="20577"/>
          <ac:spMkLst>
            <pc:docMk/>
            <pc:sldMk cId="2694236509" sldId="335"/>
            <ac:spMk id="6" creationId="{1BAF7F96-821D-9D71-775E-9A707BBE3D1A}"/>
          </ac:spMkLst>
        </pc:spChg>
      </pc:sldChg>
    </pc:docChg>
  </pc:docChgLst>
  <pc:docChgLst>
    <pc:chgData name="Jesse Geens" userId="D/hhGM4Rj0CYg7/OLMH86D2cE2Gmv+QKra52AUrLi3c=" providerId="None" clId="Web-{1F462E5B-4E8A-412A-B12F-E90C618ACEC7}"/>
    <pc:docChg chg="addSld modSld sldOrd">
      <pc:chgData name="Jesse Geens" userId="D/hhGM4Rj0CYg7/OLMH86D2cE2Gmv+QKra52AUrLi3c=" providerId="None" clId="Web-{1F462E5B-4E8A-412A-B12F-E90C618ACEC7}" dt="2025-03-12T14:59:52.111" v="60" actId="20577"/>
      <pc:docMkLst>
        <pc:docMk/>
      </pc:docMkLst>
      <pc:sldChg chg="modSp">
        <pc:chgData name="Jesse Geens" userId="D/hhGM4Rj0CYg7/OLMH86D2cE2Gmv+QKra52AUrLi3c=" providerId="None" clId="Web-{1F462E5B-4E8A-412A-B12F-E90C618ACEC7}" dt="2025-03-12T14:55:58.801" v="8" actId="20577"/>
        <pc:sldMkLst>
          <pc:docMk/>
          <pc:sldMk cId="1640336625" sldId="309"/>
        </pc:sldMkLst>
        <pc:spChg chg="mod">
          <ac:chgData name="Jesse Geens" userId="D/hhGM4Rj0CYg7/OLMH86D2cE2Gmv+QKra52AUrLi3c=" providerId="None" clId="Web-{1F462E5B-4E8A-412A-B12F-E90C618ACEC7}" dt="2025-03-12T14:55:58.801" v="8" actId="20577"/>
          <ac:spMkLst>
            <pc:docMk/>
            <pc:sldMk cId="1640336625" sldId="309"/>
            <ac:spMk id="8" creationId="{A387C5FC-61AB-1A4A-ACDE-21EAA9A120B4}"/>
          </ac:spMkLst>
        </pc:spChg>
      </pc:sldChg>
      <pc:sldChg chg="modSp">
        <pc:chgData name="Jesse Geens" userId="D/hhGM4Rj0CYg7/OLMH86D2cE2Gmv+QKra52AUrLi3c=" providerId="None" clId="Web-{1F462E5B-4E8A-412A-B12F-E90C618ACEC7}" dt="2025-03-12T14:58:42.888" v="27" actId="20577"/>
        <pc:sldMkLst>
          <pc:docMk/>
          <pc:sldMk cId="1603140116" sldId="311"/>
        </pc:sldMkLst>
        <pc:spChg chg="mod">
          <ac:chgData name="Jesse Geens" userId="D/hhGM4Rj0CYg7/OLMH86D2cE2Gmv+QKra52AUrLi3c=" providerId="None" clId="Web-{1F462E5B-4E8A-412A-B12F-E90C618ACEC7}" dt="2025-03-12T14:58:41.372" v="26" actId="20577"/>
          <ac:spMkLst>
            <pc:docMk/>
            <pc:sldMk cId="1603140116" sldId="311"/>
            <ac:spMk id="5" creationId="{B9345A69-4A8D-0848-9672-196B33FF0343}"/>
          </ac:spMkLst>
        </pc:spChg>
        <pc:spChg chg="mod">
          <ac:chgData name="Jesse Geens" userId="D/hhGM4Rj0CYg7/OLMH86D2cE2Gmv+QKra52AUrLi3c=" providerId="None" clId="Web-{1F462E5B-4E8A-412A-B12F-E90C618ACEC7}" dt="2025-03-12T14:58:42.888" v="27" actId="20577"/>
          <ac:spMkLst>
            <pc:docMk/>
            <pc:sldMk cId="1603140116" sldId="311"/>
            <ac:spMk id="6" creationId="{7D70ACBF-36B2-F14C-8642-72B5D382A4AB}"/>
          </ac:spMkLst>
        </pc:spChg>
      </pc:sldChg>
      <pc:sldChg chg="modSp">
        <pc:chgData name="Jesse Geens" userId="D/hhGM4Rj0CYg7/OLMH86D2cE2Gmv+QKra52AUrLi3c=" providerId="None" clId="Web-{1F462E5B-4E8A-412A-B12F-E90C618ACEC7}" dt="2025-03-12T14:59:46.595" v="55" actId="20577"/>
        <pc:sldMkLst>
          <pc:docMk/>
          <pc:sldMk cId="421929673" sldId="314"/>
        </pc:sldMkLst>
        <pc:spChg chg="mod">
          <ac:chgData name="Jesse Geens" userId="D/hhGM4Rj0CYg7/OLMH86D2cE2Gmv+QKra52AUrLi3c=" providerId="None" clId="Web-{1F462E5B-4E8A-412A-B12F-E90C618ACEC7}" dt="2025-03-12T14:59:46.595" v="55" actId="20577"/>
          <ac:spMkLst>
            <pc:docMk/>
            <pc:sldMk cId="421929673" sldId="314"/>
            <ac:spMk id="5" creationId="{0D2DCDE5-37AB-7233-5B4C-01CC8928613F}"/>
          </ac:spMkLst>
        </pc:spChg>
      </pc:sldChg>
      <pc:sldChg chg="modSp add ord replId">
        <pc:chgData name="Jesse Geens" userId="D/hhGM4Rj0CYg7/OLMH86D2cE2Gmv+QKra52AUrLi3c=" providerId="None" clId="Web-{1F462E5B-4E8A-412A-B12F-E90C618ACEC7}" dt="2025-03-12T14:59:27.703" v="47" actId="20577"/>
        <pc:sldMkLst>
          <pc:docMk/>
          <pc:sldMk cId="865247164" sldId="325"/>
        </pc:sldMkLst>
        <pc:spChg chg="mod">
          <ac:chgData name="Jesse Geens" userId="D/hhGM4Rj0CYg7/OLMH86D2cE2Gmv+QKra52AUrLi3c=" providerId="None" clId="Web-{1F462E5B-4E8A-412A-B12F-E90C618ACEC7}" dt="2025-03-12T14:59:27.703" v="47" actId="20577"/>
          <ac:spMkLst>
            <pc:docMk/>
            <pc:sldMk cId="865247164" sldId="325"/>
            <ac:spMk id="5" creationId="{27806FCD-D296-E4C3-9FCC-653C7B11B247}"/>
          </ac:spMkLst>
        </pc:spChg>
      </pc:sldChg>
      <pc:sldChg chg="modSp add ord replId">
        <pc:chgData name="Jesse Geens" userId="D/hhGM4Rj0CYg7/OLMH86D2cE2Gmv+QKra52AUrLi3c=" providerId="None" clId="Web-{1F462E5B-4E8A-412A-B12F-E90C618ACEC7}" dt="2025-03-12T14:59:18.093" v="41" actId="20577"/>
        <pc:sldMkLst>
          <pc:docMk/>
          <pc:sldMk cId="1963128463" sldId="326"/>
        </pc:sldMkLst>
        <pc:spChg chg="mod">
          <ac:chgData name="Jesse Geens" userId="D/hhGM4Rj0CYg7/OLMH86D2cE2Gmv+QKra52AUrLi3c=" providerId="None" clId="Web-{1F462E5B-4E8A-412A-B12F-E90C618ACEC7}" dt="2025-03-12T14:59:18.093" v="41" actId="20577"/>
          <ac:spMkLst>
            <pc:docMk/>
            <pc:sldMk cId="1963128463" sldId="326"/>
            <ac:spMk id="5" creationId="{8EDEF440-5366-DEE4-B7AA-718CC1EB6609}"/>
          </ac:spMkLst>
        </pc:spChg>
      </pc:sldChg>
      <pc:sldChg chg="modSp add replId">
        <pc:chgData name="Jesse Geens" userId="D/hhGM4Rj0CYg7/OLMH86D2cE2Gmv+QKra52AUrLi3c=" providerId="None" clId="Web-{1F462E5B-4E8A-412A-B12F-E90C618ACEC7}" dt="2025-03-12T14:59:52.111" v="60" actId="20577"/>
        <pc:sldMkLst>
          <pc:docMk/>
          <pc:sldMk cId="483222498" sldId="327"/>
        </pc:sldMkLst>
        <pc:spChg chg="mod">
          <ac:chgData name="Jesse Geens" userId="D/hhGM4Rj0CYg7/OLMH86D2cE2Gmv+QKra52AUrLi3c=" providerId="None" clId="Web-{1F462E5B-4E8A-412A-B12F-E90C618ACEC7}" dt="2025-03-12T14:59:52.111" v="60" actId="20577"/>
          <ac:spMkLst>
            <pc:docMk/>
            <pc:sldMk cId="483222498" sldId="327"/>
            <ac:spMk id="5" creationId="{AFB794E9-9E52-49D8-0BB4-43D67D33DF73}"/>
          </ac:spMkLst>
        </pc:spChg>
      </pc:sldChg>
    </pc:docChg>
  </pc:docChgLst>
  <pc:docChgLst>
    <pc:chgData name="Jesse Geens" userId="D/hhGM4Rj0CYg7/OLMH86D2cE2Gmv+QKra52AUrLi3c=" providerId="None" clId="Web-{D433F8B6-9FD0-4772-8F3A-46D9A694E884}"/>
    <pc:docChg chg="modSld">
      <pc:chgData name="Jesse Geens" userId="D/hhGM4Rj0CYg7/OLMH86D2cE2Gmv+QKra52AUrLi3c=" providerId="None" clId="Web-{D433F8B6-9FD0-4772-8F3A-46D9A694E884}" dt="2025-03-17T14:57:39.636" v="202" actId="20577"/>
      <pc:docMkLst>
        <pc:docMk/>
      </pc:docMkLst>
      <pc:sldChg chg="modSp">
        <pc:chgData name="Jesse Geens" userId="D/hhGM4Rj0CYg7/OLMH86D2cE2Gmv+QKra52AUrLi3c=" providerId="None" clId="Web-{D433F8B6-9FD0-4772-8F3A-46D9A694E884}" dt="2025-03-17T14:12:42.623" v="9" actId="20577"/>
        <pc:sldMkLst>
          <pc:docMk/>
          <pc:sldMk cId="1603140116" sldId="311"/>
        </pc:sldMkLst>
        <pc:spChg chg="mod">
          <ac:chgData name="Jesse Geens" userId="D/hhGM4Rj0CYg7/OLMH86D2cE2Gmv+QKra52AUrLi3c=" providerId="None" clId="Web-{D433F8B6-9FD0-4772-8F3A-46D9A694E884}" dt="2025-03-17T14:12:42.623" v="9" actId="20577"/>
          <ac:spMkLst>
            <pc:docMk/>
            <pc:sldMk cId="1603140116" sldId="311"/>
            <ac:spMk id="6" creationId="{7D70ACBF-36B2-F14C-8642-72B5D382A4AB}"/>
          </ac:spMkLst>
        </pc:spChg>
      </pc:sldChg>
      <pc:sldChg chg="modSp modCm">
        <pc:chgData name="Jesse Geens" userId="D/hhGM4Rj0CYg7/OLMH86D2cE2Gmv+QKra52AUrLi3c=" providerId="None" clId="Web-{D433F8B6-9FD0-4772-8F3A-46D9A694E884}" dt="2025-03-17T14:36:54.172" v="163" actId="20577"/>
        <pc:sldMkLst>
          <pc:docMk/>
          <pc:sldMk cId="488371988" sldId="316"/>
        </pc:sldMkLst>
        <pc:spChg chg="mod">
          <ac:chgData name="Jesse Geens" userId="D/hhGM4Rj0CYg7/OLMH86D2cE2Gmv+QKra52AUrLi3c=" providerId="None" clId="Web-{D433F8B6-9FD0-4772-8F3A-46D9A694E884}" dt="2025-03-17T14:36:54.172" v="163" actId="20577"/>
          <ac:spMkLst>
            <pc:docMk/>
            <pc:sldMk cId="488371988" sldId="316"/>
            <ac:spMk id="6" creationId="{2A83FC85-335C-CF07-37AD-989D23A2367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36:54.172" v="163" actId="20577"/>
              <pc2:cmMkLst xmlns:pc2="http://schemas.microsoft.com/office/powerpoint/2019/9/main/command">
                <pc:docMk/>
                <pc:sldMk cId="488371988" sldId="316"/>
                <pc2:cmMk id="{A29966D1-A264-45A6-9DEA-2B02E48C9B34}"/>
              </pc2:cmMkLst>
            </pc226:cmChg>
          </p:ext>
        </pc:extLst>
      </pc:sldChg>
      <pc:sldChg chg="modSp">
        <pc:chgData name="Jesse Geens" userId="D/hhGM4Rj0CYg7/OLMH86D2cE2Gmv+QKra52AUrLi3c=" providerId="None" clId="Web-{D433F8B6-9FD0-4772-8F3A-46D9A694E884}" dt="2025-03-17T14:49:59.058" v="192" actId="14100"/>
        <pc:sldMkLst>
          <pc:docMk/>
          <pc:sldMk cId="3721060248" sldId="319"/>
        </pc:sldMkLst>
        <pc:spChg chg="mod">
          <ac:chgData name="Jesse Geens" userId="D/hhGM4Rj0CYg7/OLMH86D2cE2Gmv+QKra52AUrLi3c=" providerId="None" clId="Web-{D433F8B6-9FD0-4772-8F3A-46D9A694E884}" dt="2025-03-17T14:49:59.058" v="192" actId="14100"/>
          <ac:spMkLst>
            <pc:docMk/>
            <pc:sldMk cId="3721060248" sldId="319"/>
            <ac:spMk id="6" creationId="{E180E13D-E189-DAC1-EB01-78F533ECC76A}"/>
          </ac:spMkLst>
        </pc:spChg>
      </pc:sldChg>
      <pc:sldChg chg="modSp">
        <pc:chgData name="Jesse Geens" userId="D/hhGM4Rj0CYg7/OLMH86D2cE2Gmv+QKra52AUrLi3c=" providerId="None" clId="Web-{D433F8B6-9FD0-4772-8F3A-46D9A694E884}" dt="2025-03-17T14:57:39.636" v="202" actId="20577"/>
        <pc:sldMkLst>
          <pc:docMk/>
          <pc:sldMk cId="2915220144" sldId="321"/>
        </pc:sldMkLst>
        <pc:spChg chg="mod">
          <ac:chgData name="Jesse Geens" userId="D/hhGM4Rj0CYg7/OLMH86D2cE2Gmv+QKra52AUrLi3c=" providerId="None" clId="Web-{D433F8B6-9FD0-4772-8F3A-46D9A694E884}" dt="2025-03-17T14:57:39.636" v="202" actId="20577"/>
          <ac:spMkLst>
            <pc:docMk/>
            <pc:sldMk cId="2915220144" sldId="321"/>
            <ac:spMk id="6" creationId="{5B7B45A3-257A-633D-255D-A9FD0B6337C2}"/>
          </ac:spMkLst>
        </pc:spChg>
      </pc:sldChg>
      <pc:sldChg chg="modSp modCm">
        <pc:chgData name="Jesse Geens" userId="D/hhGM4Rj0CYg7/OLMH86D2cE2Gmv+QKra52AUrLi3c=" providerId="None" clId="Web-{D433F8B6-9FD0-4772-8F3A-46D9A694E884}" dt="2025-03-17T14:30:54.847" v="58" actId="20577"/>
        <pc:sldMkLst>
          <pc:docMk/>
          <pc:sldMk cId="1831594283" sldId="329"/>
        </pc:sldMkLst>
        <pc:spChg chg="mod">
          <ac:chgData name="Jesse Geens" userId="D/hhGM4Rj0CYg7/OLMH86D2cE2Gmv+QKra52AUrLi3c=" providerId="None" clId="Web-{D433F8B6-9FD0-4772-8F3A-46D9A694E884}" dt="2025-03-17T14:25:47.587" v="21" actId="20577"/>
          <ac:spMkLst>
            <pc:docMk/>
            <pc:sldMk cId="1831594283" sldId="329"/>
            <ac:spMk id="5" creationId="{E5F1CEBA-03BE-B83E-47A2-E45D50D0A646}"/>
          </ac:spMkLst>
        </pc:spChg>
        <pc:spChg chg="mod">
          <ac:chgData name="Jesse Geens" userId="D/hhGM4Rj0CYg7/OLMH86D2cE2Gmv+QKra52AUrLi3c=" providerId="None" clId="Web-{D433F8B6-9FD0-4772-8F3A-46D9A694E884}" dt="2025-03-17T14:30:54.847" v="58" actId="20577"/>
          <ac:spMkLst>
            <pc:docMk/>
            <pc:sldMk cId="1831594283" sldId="329"/>
            <ac:spMk id="6" creationId="{8B66068F-AE2D-96EA-82AE-7F755292BB06}"/>
          </ac:spMkLst>
        </pc:spChg>
        <pc:spChg chg="mod">
          <ac:chgData name="Jesse Geens" userId="D/hhGM4Rj0CYg7/OLMH86D2cE2Gmv+QKra52AUrLi3c=" providerId="None" clId="Web-{D433F8B6-9FD0-4772-8F3A-46D9A694E884}" dt="2025-03-17T14:27:25.527" v="34" actId="14100"/>
          <ac:spMkLst>
            <pc:docMk/>
            <pc:sldMk cId="1831594283" sldId="329"/>
            <ac:spMk id="8" creationId="{CC5CD774-726C-D481-5542-93DF663652C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30:27.581" v="57" actId="20577"/>
              <pc2:cmMkLst xmlns:pc2="http://schemas.microsoft.com/office/powerpoint/2019/9/main/command">
                <pc:docMk/>
                <pc:sldMk cId="1831594283" sldId="329"/>
                <pc2:cmMk id="{A1893942-F60C-4334-BC01-384F7D7FDAD8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30:27.581" v="57" actId="20577"/>
              <pc2:cmMkLst xmlns:pc2="http://schemas.microsoft.com/office/powerpoint/2019/9/main/command">
                <pc:docMk/>
                <pc:sldMk cId="1831594283" sldId="329"/>
                <pc2:cmMk id="{5360458E-E238-43E0-81AE-696F5041F5B8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30:27.581" v="57" actId="20577"/>
              <pc2:cmMkLst xmlns:pc2="http://schemas.microsoft.com/office/powerpoint/2019/9/main/command">
                <pc:docMk/>
                <pc:sldMk cId="1831594283" sldId="329"/>
                <pc2:cmMk id="{1CC956A0-2575-4946-A8B1-489E7700A4C7}"/>
              </pc2:cmMkLst>
            </pc226:cmChg>
          </p:ext>
        </pc:extLst>
      </pc:sldChg>
      <pc:sldChg chg="modSp">
        <pc:chgData name="Jesse Geens" userId="D/hhGM4Rj0CYg7/OLMH86D2cE2Gmv+QKra52AUrLi3c=" providerId="None" clId="Web-{D433F8B6-9FD0-4772-8F3A-46D9A694E884}" dt="2025-03-17T14:46:58.036" v="190" actId="20577"/>
        <pc:sldMkLst>
          <pc:docMk/>
          <pc:sldMk cId="1552128802" sldId="330"/>
        </pc:sldMkLst>
        <pc:spChg chg="mod">
          <ac:chgData name="Jesse Geens" userId="D/hhGM4Rj0CYg7/OLMH86D2cE2Gmv+QKra52AUrLi3c=" providerId="None" clId="Web-{D433F8B6-9FD0-4772-8F3A-46D9A694E884}" dt="2025-03-17T14:46:58.036" v="190" actId="20577"/>
          <ac:spMkLst>
            <pc:docMk/>
            <pc:sldMk cId="1552128802" sldId="330"/>
            <ac:spMk id="6" creationId="{2BB6BF69-0AF0-9649-0CDC-E37F55D074D5}"/>
          </ac:spMkLst>
        </pc:spChg>
      </pc:sldChg>
      <pc:sldChg chg="modSp">
        <pc:chgData name="Jesse Geens" userId="D/hhGM4Rj0CYg7/OLMH86D2cE2Gmv+QKra52AUrLi3c=" providerId="None" clId="Web-{D433F8B6-9FD0-4772-8F3A-46D9A694E884}" dt="2025-03-17T14:46:51.770" v="189" actId="20577"/>
        <pc:sldMkLst>
          <pc:docMk/>
          <pc:sldMk cId="1442619653" sldId="331"/>
        </pc:sldMkLst>
        <pc:spChg chg="mod">
          <ac:chgData name="Jesse Geens" userId="D/hhGM4Rj0CYg7/OLMH86D2cE2Gmv+QKra52AUrLi3c=" providerId="None" clId="Web-{D433F8B6-9FD0-4772-8F3A-46D9A694E884}" dt="2025-03-17T14:46:51.770" v="189" actId="20577"/>
          <ac:spMkLst>
            <pc:docMk/>
            <pc:sldMk cId="1442619653" sldId="331"/>
            <ac:spMk id="6" creationId="{7988956C-1FEB-BF59-9FC8-8DD7D989EA38}"/>
          </ac:spMkLst>
        </pc:spChg>
      </pc:sldChg>
      <pc:sldChg chg="modSp modCm">
        <pc:chgData name="Jesse Geens" userId="D/hhGM4Rj0CYg7/OLMH86D2cE2Gmv+QKra52AUrLi3c=" providerId="None" clId="Web-{D433F8B6-9FD0-4772-8F3A-46D9A694E884}" dt="2025-03-17T14:56:42.868" v="198" actId="20577"/>
        <pc:sldMkLst>
          <pc:docMk/>
          <pc:sldMk cId="2467882534" sldId="332"/>
        </pc:sldMkLst>
        <pc:spChg chg="mod">
          <ac:chgData name="Jesse Geens" userId="D/hhGM4Rj0CYg7/OLMH86D2cE2Gmv+QKra52AUrLi3c=" providerId="None" clId="Web-{D433F8B6-9FD0-4772-8F3A-46D9A694E884}" dt="2025-03-17T14:56:42.868" v="198" actId="20577"/>
          <ac:spMkLst>
            <pc:docMk/>
            <pc:sldMk cId="2467882534" sldId="332"/>
            <ac:spMk id="6" creationId="{BCF187EC-6E72-F3AE-D274-0DE0601B899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52:21.750" v="193" actId="20577"/>
              <pc2:cmMkLst xmlns:pc2="http://schemas.microsoft.com/office/powerpoint/2019/9/main/command">
                <pc:docMk/>
                <pc:sldMk cId="2467882534" sldId="332"/>
                <pc2:cmMk id="{6271932C-DC2C-46C0-AE00-A9ED5B9B5AB6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52:21.750" v="193" actId="20577"/>
              <pc2:cmMkLst xmlns:pc2="http://schemas.microsoft.com/office/powerpoint/2019/9/main/command">
                <pc:docMk/>
                <pc:sldMk cId="2467882534" sldId="332"/>
                <pc2:cmMk id="{E3086CD9-41F6-4C20-B206-BD1E53CDF31C}"/>
              </pc2:cmMkLst>
            </pc226:cmChg>
          </p:ext>
        </pc:extLst>
      </pc:sldChg>
    </pc:docChg>
  </pc:docChgLst>
  <pc:docChgLst>
    <pc:chgData name="Jesse Geens" userId="D/hhGM4Rj0CYg7/OLMH86D2cE2Gmv+QKra52AUrLi3c=" providerId="None" clId="Web-{AE53AE9B-28CA-46CD-98B5-D06FCA937DE7}"/>
    <pc:docChg chg="modSld">
      <pc:chgData name="Jesse Geens" userId="D/hhGM4Rj0CYg7/OLMH86D2cE2Gmv+QKra52AUrLi3c=" providerId="None" clId="Web-{AE53AE9B-28CA-46CD-98B5-D06FCA937DE7}" dt="2025-03-17T07:38:28.655" v="10" actId="20577"/>
      <pc:docMkLst>
        <pc:docMk/>
      </pc:docMkLst>
      <pc:sldChg chg="modSp">
        <pc:chgData name="Jesse Geens" userId="D/hhGM4Rj0CYg7/OLMH86D2cE2Gmv+QKra52AUrLi3c=" providerId="None" clId="Web-{AE53AE9B-28CA-46CD-98B5-D06FCA937DE7}" dt="2025-03-17T07:36:19.322" v="7" actId="20577"/>
        <pc:sldMkLst>
          <pc:docMk/>
          <pc:sldMk cId="421929673" sldId="314"/>
        </pc:sldMkLst>
        <pc:spChg chg="mod">
          <ac:chgData name="Jesse Geens" userId="D/hhGM4Rj0CYg7/OLMH86D2cE2Gmv+QKra52AUrLi3c=" providerId="None" clId="Web-{AE53AE9B-28CA-46CD-98B5-D06FCA937DE7}" dt="2025-03-17T07:36:19.322" v="7" actId="20577"/>
          <ac:spMkLst>
            <pc:docMk/>
            <pc:sldMk cId="421929673" sldId="314"/>
            <ac:spMk id="6" creationId="{E2BE803C-BC51-FE91-780C-6FDC1E7C5124}"/>
          </ac:spMkLst>
        </pc:spChg>
      </pc:sldChg>
      <pc:sldChg chg="modSp">
        <pc:chgData name="Jesse Geens" userId="D/hhGM4Rj0CYg7/OLMH86D2cE2Gmv+QKra52AUrLi3c=" providerId="None" clId="Web-{AE53AE9B-28CA-46CD-98B5-D06FCA937DE7}" dt="2025-03-17T07:38:28.655" v="10" actId="20577"/>
        <pc:sldMkLst>
          <pc:docMk/>
          <pc:sldMk cId="2915220144" sldId="321"/>
        </pc:sldMkLst>
        <pc:spChg chg="mod">
          <ac:chgData name="Jesse Geens" userId="D/hhGM4Rj0CYg7/OLMH86D2cE2Gmv+QKra52AUrLi3c=" providerId="None" clId="Web-{AE53AE9B-28CA-46CD-98B5-D06FCA937DE7}" dt="2025-03-17T07:38:28.655" v="10" actId="20577"/>
          <ac:spMkLst>
            <pc:docMk/>
            <pc:sldMk cId="2915220144" sldId="321"/>
            <ac:spMk id="6" creationId="{5B7B45A3-257A-633D-255D-A9FD0B6337C2}"/>
          </ac:spMkLst>
        </pc:spChg>
      </pc:sldChg>
      <pc:sldChg chg="modSp">
        <pc:chgData name="Jesse Geens" userId="D/hhGM4Rj0CYg7/OLMH86D2cE2Gmv+QKra52AUrLi3c=" providerId="None" clId="Web-{AE53AE9B-28CA-46CD-98B5-D06FCA937DE7}" dt="2025-03-17T07:37:41.809" v="9" actId="20577"/>
        <pc:sldMkLst>
          <pc:docMk/>
          <pc:sldMk cId="483222498" sldId="327"/>
        </pc:sldMkLst>
        <pc:spChg chg="mod">
          <ac:chgData name="Jesse Geens" userId="D/hhGM4Rj0CYg7/OLMH86D2cE2Gmv+QKra52AUrLi3c=" providerId="None" clId="Web-{AE53AE9B-28CA-46CD-98B5-D06FCA937DE7}" dt="2025-03-17T07:37:41.809" v="9" actId="20577"/>
          <ac:spMkLst>
            <pc:docMk/>
            <pc:sldMk cId="483222498" sldId="327"/>
            <ac:spMk id="6" creationId="{ABBF8500-0DC7-EED6-0C01-2395D1E41BF6}"/>
          </ac:spMkLst>
        </pc:spChg>
      </pc:sldChg>
      <pc:sldChg chg="modSp">
        <pc:chgData name="Jesse Geens" userId="D/hhGM4Rj0CYg7/OLMH86D2cE2Gmv+QKra52AUrLi3c=" providerId="None" clId="Web-{AE53AE9B-28CA-46CD-98B5-D06FCA937DE7}" dt="2025-03-17T07:33:20.643" v="5" actId="14100"/>
        <pc:sldMkLst>
          <pc:docMk/>
          <pc:sldMk cId="2523668191" sldId="337"/>
        </pc:sldMkLst>
        <pc:spChg chg="mod">
          <ac:chgData name="Jesse Geens" userId="D/hhGM4Rj0CYg7/OLMH86D2cE2Gmv+QKra52AUrLi3c=" providerId="None" clId="Web-{AE53AE9B-28CA-46CD-98B5-D06FCA937DE7}" dt="2025-03-17T07:33:12.831" v="4" actId="1076"/>
          <ac:spMkLst>
            <pc:docMk/>
            <pc:sldMk cId="2523668191" sldId="337"/>
            <ac:spMk id="15" creationId="{93DD9B7F-250E-A2F1-2D9A-5D48D7191678}"/>
          </ac:spMkLst>
        </pc:spChg>
        <pc:spChg chg="mod">
          <ac:chgData name="Jesse Geens" userId="D/hhGM4Rj0CYg7/OLMH86D2cE2Gmv+QKra52AUrLi3c=" providerId="None" clId="Web-{AE53AE9B-28CA-46CD-98B5-D06FCA937DE7}" dt="2025-03-17T07:32:43.861" v="1" actId="1076"/>
          <ac:spMkLst>
            <pc:docMk/>
            <pc:sldMk cId="2523668191" sldId="337"/>
            <ac:spMk id="17" creationId="{8E4EB9F1-85A6-8761-8440-0BDEB659F54C}"/>
          </ac:spMkLst>
        </pc:spChg>
        <pc:spChg chg="mod">
          <ac:chgData name="Jesse Geens" userId="D/hhGM4Rj0CYg7/OLMH86D2cE2Gmv+QKra52AUrLi3c=" providerId="None" clId="Web-{AE53AE9B-28CA-46CD-98B5-D06FCA937DE7}" dt="2025-03-17T07:33:20.643" v="5" actId="14100"/>
          <ac:spMkLst>
            <pc:docMk/>
            <pc:sldMk cId="2523668191" sldId="337"/>
            <ac:spMk id="93" creationId="{B67D0DA7-BF4D-500D-033A-FDE40DBFF43F}"/>
          </ac:spMkLst>
        </pc:spChg>
      </pc:sldChg>
    </pc:docChg>
  </pc:docChgLst>
  <pc:docChgLst>
    <pc:chgData name="Giuseppe Lo Presti" userId="Cv5z6uxcsqS/8J4q70xqBC31GFhem/dJf2iIeGeE/L8=" providerId="None" clId="Web-{192F031B-42B7-4A50-A474-8F71F659266D}"/>
    <pc:docChg chg="modSld">
      <pc:chgData name="Giuseppe Lo Presti" userId="Cv5z6uxcsqS/8J4q70xqBC31GFhem/dJf2iIeGeE/L8=" providerId="None" clId="Web-{192F031B-42B7-4A50-A474-8F71F659266D}" dt="2025-03-17T17:11:52.450" v="4"/>
      <pc:docMkLst>
        <pc:docMk/>
      </pc:docMkLst>
      <pc:sldChg chg="addSp delSp modSp mod modShow">
        <pc:chgData name="Giuseppe Lo Presti" userId="Cv5z6uxcsqS/8J4q70xqBC31GFhem/dJf2iIeGeE/L8=" providerId="None" clId="Web-{192F031B-42B7-4A50-A474-8F71F659266D}" dt="2025-03-17T17:11:52.450" v="4"/>
        <pc:sldMkLst>
          <pc:docMk/>
          <pc:sldMk cId="1552128802" sldId="330"/>
        </pc:sldMkLst>
        <pc:spChg chg="del">
          <ac:chgData name="Giuseppe Lo Presti" userId="Cv5z6uxcsqS/8J4q70xqBC31GFhem/dJf2iIeGeE/L8=" providerId="None" clId="Web-{192F031B-42B7-4A50-A474-8F71F659266D}" dt="2025-03-17T17:11:28.949" v="0"/>
          <ac:spMkLst>
            <pc:docMk/>
            <pc:sldMk cId="1552128802" sldId="330"/>
            <ac:spMk id="6" creationId="{2BB6BF69-0AF0-9649-0CDC-E37F55D074D5}"/>
          </ac:spMkLst>
        </pc:spChg>
        <pc:picChg chg="add mod ord">
          <ac:chgData name="Giuseppe Lo Presti" userId="Cv5z6uxcsqS/8J4q70xqBC31GFhem/dJf2iIeGeE/L8=" providerId="None" clId="Web-{192F031B-42B7-4A50-A474-8F71F659266D}" dt="2025-03-17T17:11:40.965" v="2" actId="1076"/>
          <ac:picMkLst>
            <pc:docMk/>
            <pc:sldMk cId="1552128802" sldId="330"/>
            <ac:picMk id="2" creationId="{CE5EEC9A-95F2-5EC9-5802-B3785989D7F9}"/>
          </ac:picMkLst>
        </pc:picChg>
      </pc:sldChg>
    </pc:docChg>
  </pc:docChgLst>
  <pc:docChgLst>
    <pc:chgData name="Giuseppe Lo Presti" userId="Cv5z6uxcsqS/8J4q70xqBC31GFhem/dJf2iIeGeE/L8=" providerId="None" clId="Web-{F5586522-76E3-4FC2-B532-9D738752692F}"/>
    <pc:docChg chg="delSld modSld">
      <pc:chgData name="Giuseppe Lo Presti" userId="Cv5z6uxcsqS/8J4q70xqBC31GFhem/dJf2iIeGeE/L8=" providerId="None" clId="Web-{F5586522-76E3-4FC2-B532-9D738752692F}" dt="2025-03-19T07:45:25.796" v="373" actId="20577"/>
      <pc:docMkLst>
        <pc:docMk/>
      </pc:docMkLst>
      <pc:sldChg chg="modSp">
        <pc:chgData name="Giuseppe Lo Presti" userId="Cv5z6uxcsqS/8J4q70xqBC31GFhem/dJf2iIeGeE/L8=" providerId="None" clId="Web-{F5586522-76E3-4FC2-B532-9D738752692F}" dt="2025-03-19T07:33:37.931" v="37" actId="1076"/>
        <pc:sldMkLst>
          <pc:docMk/>
          <pc:sldMk cId="1603140116" sldId="311"/>
        </pc:sldMkLst>
        <pc:spChg chg="mod">
          <ac:chgData name="Giuseppe Lo Presti" userId="Cv5z6uxcsqS/8J4q70xqBC31GFhem/dJf2iIeGeE/L8=" providerId="None" clId="Web-{F5586522-76E3-4FC2-B532-9D738752692F}" dt="2025-03-19T07:30:53.504" v="16" actId="20577"/>
          <ac:spMkLst>
            <pc:docMk/>
            <pc:sldMk cId="1603140116" sldId="311"/>
            <ac:spMk id="6" creationId="{7D70ACBF-36B2-F14C-8642-72B5D382A4AB}"/>
          </ac:spMkLst>
        </pc:spChg>
        <pc:spChg chg="mod">
          <ac:chgData name="Giuseppe Lo Presti" userId="Cv5z6uxcsqS/8J4q70xqBC31GFhem/dJf2iIeGeE/L8=" providerId="None" clId="Web-{F5586522-76E3-4FC2-B532-9D738752692F}" dt="2025-03-19T07:33:37.931" v="37" actId="1076"/>
          <ac:spMkLst>
            <pc:docMk/>
            <pc:sldMk cId="1603140116" sldId="311"/>
            <ac:spMk id="27" creationId="{3248D038-8B5E-9C44-1484-E27D1C4FBD37}"/>
          </ac:spMkLst>
        </pc:spChg>
      </pc:sldChg>
      <pc:sldChg chg="modSp">
        <pc:chgData name="Giuseppe Lo Presti" userId="Cv5z6uxcsqS/8J4q70xqBC31GFhem/dJf2iIeGeE/L8=" providerId="None" clId="Web-{F5586522-76E3-4FC2-B532-9D738752692F}" dt="2025-03-19T07:36:40.358" v="170" actId="20577"/>
        <pc:sldMkLst>
          <pc:docMk/>
          <pc:sldMk cId="488371988" sldId="316"/>
        </pc:sldMkLst>
        <pc:spChg chg="mod">
          <ac:chgData name="Giuseppe Lo Presti" userId="Cv5z6uxcsqS/8J4q70xqBC31GFhem/dJf2iIeGeE/L8=" providerId="None" clId="Web-{F5586522-76E3-4FC2-B532-9D738752692F}" dt="2025-03-19T07:36:40.358" v="170" actId="20577"/>
          <ac:spMkLst>
            <pc:docMk/>
            <pc:sldMk cId="488371988" sldId="316"/>
            <ac:spMk id="6" creationId="{2A83FC85-335C-CF07-37AD-989D23A2367E}"/>
          </ac:spMkLst>
        </pc:spChg>
      </pc:sldChg>
      <pc:sldChg chg="del">
        <pc:chgData name="Giuseppe Lo Presti" userId="Cv5z6uxcsqS/8J4q70xqBC31GFhem/dJf2iIeGeE/L8=" providerId="None" clId="Web-{F5586522-76E3-4FC2-B532-9D738752692F}" dt="2025-03-19T07:30:01.472" v="0"/>
        <pc:sldMkLst>
          <pc:docMk/>
          <pc:sldMk cId="164418273" sldId="318"/>
        </pc:sldMkLst>
      </pc:sldChg>
      <pc:sldChg chg="modSp">
        <pc:chgData name="Giuseppe Lo Presti" userId="Cv5z6uxcsqS/8J4q70xqBC31GFhem/dJf2iIeGeE/L8=" providerId="None" clId="Web-{F5586522-76E3-4FC2-B532-9D738752692F}" dt="2025-03-19T07:45:25.796" v="373" actId="20577"/>
        <pc:sldMkLst>
          <pc:docMk/>
          <pc:sldMk cId="2915220144" sldId="321"/>
        </pc:sldMkLst>
        <pc:spChg chg="mod">
          <ac:chgData name="Giuseppe Lo Presti" userId="Cv5z6uxcsqS/8J4q70xqBC31GFhem/dJf2iIeGeE/L8=" providerId="None" clId="Web-{F5586522-76E3-4FC2-B532-9D738752692F}" dt="2025-03-19T07:45:25.796" v="373" actId="20577"/>
          <ac:spMkLst>
            <pc:docMk/>
            <pc:sldMk cId="2915220144" sldId="321"/>
            <ac:spMk id="6" creationId="{5B7B45A3-257A-633D-255D-A9FD0B6337C2}"/>
          </ac:spMkLst>
        </pc:spChg>
      </pc:sldChg>
      <pc:sldChg chg="modSp">
        <pc:chgData name="Giuseppe Lo Presti" userId="Cv5z6uxcsqS/8J4q70xqBC31GFhem/dJf2iIeGeE/L8=" providerId="None" clId="Web-{F5586522-76E3-4FC2-B532-9D738752692F}" dt="2025-03-19T07:34:59.105" v="97" actId="20577"/>
        <pc:sldMkLst>
          <pc:docMk/>
          <pc:sldMk cId="483222498" sldId="327"/>
        </pc:sldMkLst>
        <pc:spChg chg="mod">
          <ac:chgData name="Giuseppe Lo Presti" userId="Cv5z6uxcsqS/8J4q70xqBC31GFhem/dJf2iIeGeE/L8=" providerId="None" clId="Web-{F5586522-76E3-4FC2-B532-9D738752692F}" dt="2025-03-19T07:34:59.105" v="97" actId="20577"/>
          <ac:spMkLst>
            <pc:docMk/>
            <pc:sldMk cId="483222498" sldId="327"/>
            <ac:spMk id="6" creationId="{ABBF8500-0DC7-EED6-0C01-2395D1E41BF6}"/>
          </ac:spMkLst>
        </pc:spChg>
        <pc:picChg chg="mod">
          <ac:chgData name="Giuseppe Lo Presti" userId="Cv5z6uxcsqS/8J4q70xqBC31GFhem/dJf2iIeGeE/L8=" providerId="None" clId="Web-{F5586522-76E3-4FC2-B532-9D738752692F}" dt="2025-03-19T07:34:48.308" v="93" actId="1076"/>
          <ac:picMkLst>
            <pc:docMk/>
            <pc:sldMk cId="483222498" sldId="327"/>
            <ac:picMk id="8" creationId="{34B77005-F66A-338B-2F91-6D4CD7558C42}"/>
          </ac:picMkLst>
        </pc:picChg>
      </pc:sldChg>
      <pc:sldChg chg="modSp modCm">
        <pc:chgData name="Giuseppe Lo Presti" userId="Cv5z6uxcsqS/8J4q70xqBC31GFhem/dJf2iIeGeE/L8=" providerId="None" clId="Web-{F5586522-76E3-4FC2-B532-9D738752692F}" dt="2025-03-19T07:43:24.448" v="309" actId="20577"/>
        <pc:sldMkLst>
          <pc:docMk/>
          <pc:sldMk cId="2467882534" sldId="332"/>
        </pc:sldMkLst>
        <pc:spChg chg="mod">
          <ac:chgData name="Giuseppe Lo Presti" userId="Cv5z6uxcsqS/8J4q70xqBC31GFhem/dJf2iIeGeE/L8=" providerId="None" clId="Web-{F5586522-76E3-4FC2-B532-9D738752692F}" dt="2025-03-19T07:43:24.448" v="309" actId="20577"/>
          <ac:spMkLst>
            <pc:docMk/>
            <pc:sldMk cId="2467882534" sldId="332"/>
            <ac:spMk id="6" creationId="{BCF187EC-6E72-F3AE-D274-0DE0601B899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iuseppe Lo Presti" userId="Cv5z6uxcsqS/8J4q70xqBC31GFhem/dJf2iIeGeE/L8=" providerId="None" clId="Web-{F5586522-76E3-4FC2-B532-9D738752692F}" dt="2025-03-19T07:42:30.291" v="306" actId="20577"/>
              <pc2:cmMkLst xmlns:pc2="http://schemas.microsoft.com/office/powerpoint/2019/9/main/command">
                <pc:docMk/>
                <pc:sldMk cId="2467882534" sldId="332"/>
                <pc2:cmMk id="{6271932C-DC2C-46C0-AE00-A9ED5B9B5AB6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F5586522-76E3-4FC2-B532-9D738752692F}" dt="2025-03-19T07:43:18.417" v="308" actId="20577"/>
              <pc2:cmMkLst xmlns:pc2="http://schemas.microsoft.com/office/powerpoint/2019/9/main/command">
                <pc:docMk/>
                <pc:sldMk cId="2467882534" sldId="332"/>
                <pc2:cmMk id="{FA688EC5-6868-4AFE-B0EF-3921FF0D524D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F5586522-76E3-4FC2-B532-9D738752692F}" dt="2025-03-19T07:42:30.291" v="306" actId="20577"/>
              <pc2:cmMkLst xmlns:pc2="http://schemas.microsoft.com/office/powerpoint/2019/9/main/command">
                <pc:docMk/>
                <pc:sldMk cId="2467882534" sldId="332"/>
                <pc2:cmMk id="{E3086CD9-41F6-4C20-B206-BD1E53CDF31C}"/>
              </pc2:cmMkLst>
            </pc226:cmChg>
          </p:ext>
        </pc:extLst>
      </pc:sldChg>
    </pc:docChg>
  </pc:docChgLst>
  <pc:docChgLst>
    <pc:chgData name="Jesse Geens" userId="D/hhGM4Rj0CYg7/OLMH86D2cE2Gmv+QKra52AUrLi3c=" providerId="None" clId="Web-{99F85794-ABD2-4FBD-A1E1-4B582BFF8D73}"/>
    <pc:docChg chg="modSld">
      <pc:chgData name="Jesse Geens" userId="D/hhGM4Rj0CYg7/OLMH86D2cE2Gmv+QKra52AUrLi3c=" providerId="None" clId="Web-{99F85794-ABD2-4FBD-A1E1-4B582BFF8D73}" dt="2025-03-20T07:06:53.233" v="2"/>
      <pc:docMkLst>
        <pc:docMk/>
      </pc:docMkLst>
      <pc:sldChg chg="modSp">
        <pc:chgData name="Jesse Geens" userId="D/hhGM4Rj0CYg7/OLMH86D2cE2Gmv+QKra52AUrLi3c=" providerId="None" clId="Web-{99F85794-ABD2-4FBD-A1E1-4B582BFF8D73}" dt="2025-03-20T07:06:19.622" v="1" actId="20577"/>
        <pc:sldMkLst>
          <pc:docMk/>
          <pc:sldMk cId="32123730" sldId="323"/>
        </pc:sldMkLst>
        <pc:spChg chg="mod">
          <ac:chgData name="Jesse Geens" userId="D/hhGM4Rj0CYg7/OLMH86D2cE2Gmv+QKra52AUrLi3c=" providerId="None" clId="Web-{99F85794-ABD2-4FBD-A1E1-4B582BFF8D73}" dt="2025-03-20T07:06:19.622" v="1" actId="20577"/>
          <ac:spMkLst>
            <pc:docMk/>
            <pc:sldMk cId="32123730" sldId="323"/>
            <ac:spMk id="6" creationId="{2BA6D615-62DB-BACE-29ED-69205F674907}"/>
          </ac:spMkLst>
        </pc:spChg>
      </pc:sldChg>
      <pc:sldChg chg="delSp">
        <pc:chgData name="Jesse Geens" userId="D/hhGM4Rj0CYg7/OLMH86D2cE2Gmv+QKra52AUrLi3c=" providerId="None" clId="Web-{99F85794-ABD2-4FBD-A1E1-4B582BFF8D73}" dt="2025-03-20T07:06:53.233" v="2"/>
        <pc:sldMkLst>
          <pc:docMk/>
          <pc:sldMk cId="1831594283" sldId="329"/>
        </pc:sldMkLst>
        <pc:spChg chg="del">
          <ac:chgData name="Jesse Geens" userId="D/hhGM4Rj0CYg7/OLMH86D2cE2Gmv+QKra52AUrLi3c=" providerId="None" clId="Web-{99F85794-ABD2-4FBD-A1E1-4B582BFF8D73}" dt="2025-03-20T07:06:53.233" v="2"/>
          <ac:spMkLst>
            <pc:docMk/>
            <pc:sldMk cId="1831594283" sldId="329"/>
            <ac:spMk id="9" creationId="{FD7892D9-2BD5-9631-AE5A-5192B8F85190}"/>
          </ac:spMkLst>
        </pc:spChg>
      </pc:sldChg>
    </pc:docChg>
  </pc:docChgLst>
  <pc:docChgLst>
    <pc:chgData name="Jesse Geens" userId="D/hhGM4Rj0CYg7/OLMH86D2cE2Gmv+QKra52AUrLi3c=" providerId="None" clId="Web-{B0685BC2-F798-4E52-B24C-73484FF0C0F9}"/>
    <pc:docChg chg="modSld">
      <pc:chgData name="Jesse Geens" userId="D/hhGM4Rj0CYg7/OLMH86D2cE2Gmv+QKra52AUrLi3c=" providerId="None" clId="Web-{B0685BC2-F798-4E52-B24C-73484FF0C0F9}" dt="2025-03-17T12:38:27.064" v="1" actId="20577"/>
      <pc:docMkLst>
        <pc:docMk/>
      </pc:docMkLst>
      <pc:sldChg chg="modSp">
        <pc:chgData name="Jesse Geens" userId="D/hhGM4Rj0CYg7/OLMH86D2cE2Gmv+QKra52AUrLi3c=" providerId="None" clId="Web-{B0685BC2-F798-4E52-B24C-73484FF0C0F9}" dt="2025-03-17T12:38:27.064" v="1" actId="20577"/>
        <pc:sldMkLst>
          <pc:docMk/>
          <pc:sldMk cId="3195067180" sldId="328"/>
        </pc:sldMkLst>
        <pc:spChg chg="mod">
          <ac:chgData name="Jesse Geens" userId="D/hhGM4Rj0CYg7/OLMH86D2cE2Gmv+QKra52AUrLi3c=" providerId="None" clId="Web-{B0685BC2-F798-4E52-B24C-73484FF0C0F9}" dt="2025-03-17T12:38:27.064" v="1" actId="20577"/>
          <ac:spMkLst>
            <pc:docMk/>
            <pc:sldMk cId="3195067180" sldId="328"/>
            <ac:spMk id="6" creationId="{C5A47C18-46BF-E180-ACF3-029F20477671}"/>
          </ac:spMkLst>
        </pc:spChg>
      </pc:sldChg>
    </pc:docChg>
  </pc:docChgLst>
  <pc:docChgLst>
    <pc:chgData name="Giuseppe Lo Presti" userId="Cv5z6uxcsqS/8J4q70xqBC31GFhem/dJf2iIeGeE/L8=" providerId="None" clId="Web-{A1F624D1-D521-4796-AFB1-5F422A499FCC}"/>
    <pc:docChg chg="addSld delSld modSld">
      <pc:chgData name="Giuseppe Lo Presti" userId="Cv5z6uxcsqS/8J4q70xqBC31GFhem/dJf2iIeGeE/L8=" providerId="None" clId="Web-{A1F624D1-D521-4796-AFB1-5F422A499FCC}" dt="2025-03-19T16:53:26.973" v="710" actId="20577"/>
      <pc:docMkLst>
        <pc:docMk/>
      </pc:docMkLst>
      <pc:sldChg chg="delSp del">
        <pc:chgData name="Giuseppe Lo Presti" userId="Cv5z6uxcsqS/8J4q70xqBC31GFhem/dJf2iIeGeE/L8=" providerId="None" clId="Web-{A1F624D1-D521-4796-AFB1-5F422A499FCC}" dt="2025-03-19T16:52:00.470" v="662"/>
        <pc:sldMkLst>
          <pc:docMk/>
          <pc:sldMk cId="167039840" sldId="313"/>
        </pc:sldMkLst>
        <pc:spChg chg="del">
          <ac:chgData name="Giuseppe Lo Presti" userId="Cv5z6uxcsqS/8J4q70xqBC31GFhem/dJf2iIeGeE/L8=" providerId="None" clId="Web-{A1F624D1-D521-4796-AFB1-5F422A499FCC}" dt="2025-03-19T14:59:19.828" v="0"/>
          <ac:spMkLst>
            <pc:docMk/>
            <pc:sldMk cId="167039840" sldId="313"/>
            <ac:spMk id="6" creationId="{26817534-C229-EC48-935D-14C09B36E15F}"/>
          </ac:spMkLst>
        </pc:spChg>
      </pc:sldChg>
      <pc:sldChg chg="addSp delSp modSp modCm">
        <pc:chgData name="Giuseppe Lo Presti" userId="Cv5z6uxcsqS/8J4q70xqBC31GFhem/dJf2iIeGeE/L8=" providerId="None" clId="Web-{A1F624D1-D521-4796-AFB1-5F422A499FCC}" dt="2025-03-19T16:50:04.467" v="650"/>
        <pc:sldMkLst>
          <pc:docMk/>
          <pc:sldMk cId="3721060248" sldId="319"/>
        </pc:sldMkLst>
        <pc:spChg chg="mod">
          <ac:chgData name="Giuseppe Lo Presti" userId="Cv5z6uxcsqS/8J4q70xqBC31GFhem/dJf2iIeGeE/L8=" providerId="None" clId="Web-{A1F624D1-D521-4796-AFB1-5F422A499FCC}" dt="2025-03-19T16:16:16.313" v="129" actId="20577"/>
          <ac:spMkLst>
            <pc:docMk/>
            <pc:sldMk cId="3721060248" sldId="319"/>
            <ac:spMk id="5" creationId="{54DA8293-4F54-8649-4F20-3B5E9F6FA4C4}"/>
          </ac:spMkLst>
        </pc:spChg>
        <pc:spChg chg="mod">
          <ac:chgData name="Giuseppe Lo Presti" userId="Cv5z6uxcsqS/8J4q70xqBC31GFhem/dJf2iIeGeE/L8=" providerId="None" clId="Web-{A1F624D1-D521-4796-AFB1-5F422A499FCC}" dt="2025-03-19T16:49:08.762" v="641" actId="20577"/>
          <ac:spMkLst>
            <pc:docMk/>
            <pc:sldMk cId="3721060248" sldId="319"/>
            <ac:spMk id="6" creationId="{E180E13D-E189-DAC1-EB01-78F533ECC76A}"/>
          </ac:spMkLst>
        </pc:spChg>
        <pc:picChg chg="add del mod">
          <ac:chgData name="Giuseppe Lo Presti" userId="Cv5z6uxcsqS/8J4q70xqBC31GFhem/dJf2iIeGeE/L8=" providerId="None" clId="Web-{A1F624D1-D521-4796-AFB1-5F422A499FCC}" dt="2025-03-19T16:49:18.653" v="642"/>
          <ac:picMkLst>
            <pc:docMk/>
            <pc:sldMk cId="3721060248" sldId="319"/>
            <ac:picMk id="2" creationId="{8C6FFF1E-8AAA-CC2C-2584-89925F61EB44}"/>
          </ac:picMkLst>
        </pc:picChg>
        <pc:picChg chg="add del mod">
          <ac:chgData name="Giuseppe Lo Presti" userId="Cv5z6uxcsqS/8J4q70xqBC31GFhem/dJf2iIeGeE/L8=" providerId="None" clId="Web-{A1F624D1-D521-4796-AFB1-5F422A499FCC}" dt="2025-03-19T16:49:25.950" v="646"/>
          <ac:picMkLst>
            <pc:docMk/>
            <pc:sldMk cId="3721060248" sldId="319"/>
            <ac:picMk id="4" creationId="{4590AA39-A928-BAA8-66E3-AE2BECF29B22}"/>
          </ac:picMkLst>
        </pc:picChg>
        <pc:picChg chg="add del mod">
          <ac:chgData name="Giuseppe Lo Presti" userId="Cv5z6uxcsqS/8J4q70xqBC31GFhem/dJf2iIeGeE/L8=" providerId="None" clId="Web-{A1F624D1-D521-4796-AFB1-5F422A499FCC}" dt="2025-03-19T16:49:38.091" v="648"/>
          <ac:picMkLst>
            <pc:docMk/>
            <pc:sldMk cId="3721060248" sldId="319"/>
            <ac:picMk id="7" creationId="{7557895D-85FF-2C54-2A7E-618A108E9CEE}"/>
          </ac:picMkLst>
        </pc:picChg>
        <pc:picChg chg="add del mod">
          <ac:chgData name="Giuseppe Lo Presti" userId="Cv5z6uxcsqS/8J4q70xqBC31GFhem/dJf2iIeGeE/L8=" providerId="None" clId="Web-{A1F624D1-D521-4796-AFB1-5F422A499FCC}" dt="2025-03-19T16:50:04.467" v="650"/>
          <ac:picMkLst>
            <pc:docMk/>
            <pc:sldMk cId="3721060248" sldId="319"/>
            <ac:picMk id="8" creationId="{65B80510-CB41-416A-D800-2B5ADA429D0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iuseppe Lo Presti" userId="Cv5z6uxcsqS/8J4q70xqBC31GFhem/dJf2iIeGeE/L8=" providerId="None" clId="Web-{A1F624D1-D521-4796-AFB1-5F422A499FCC}" dt="2025-03-19T16:31:52.169" v="346" actId="20577"/>
              <pc2:cmMkLst xmlns:pc2="http://schemas.microsoft.com/office/powerpoint/2019/9/main/command">
                <pc:docMk/>
                <pc:sldMk cId="3721060248" sldId="319"/>
                <pc2:cmMk id="{83F1EDAF-6156-4A07-9838-D23F7878AE52}"/>
              </pc2:cmMkLst>
            </pc226:cmChg>
          </p:ext>
        </pc:extLst>
      </pc:sldChg>
      <pc:sldChg chg="modSp">
        <pc:chgData name="Giuseppe Lo Presti" userId="Cv5z6uxcsqS/8J4q70xqBC31GFhem/dJf2iIeGeE/L8=" providerId="None" clId="Web-{A1F624D1-D521-4796-AFB1-5F422A499FCC}" dt="2025-03-19T16:53:26.973" v="710" actId="20577"/>
        <pc:sldMkLst>
          <pc:docMk/>
          <pc:sldMk cId="32123730" sldId="323"/>
        </pc:sldMkLst>
        <pc:spChg chg="mod">
          <ac:chgData name="Giuseppe Lo Presti" userId="Cv5z6uxcsqS/8J4q70xqBC31GFhem/dJf2iIeGeE/L8=" providerId="None" clId="Web-{A1F624D1-D521-4796-AFB1-5F422A499FCC}" dt="2025-03-19T16:51:27.563" v="659" actId="20577"/>
          <ac:spMkLst>
            <pc:docMk/>
            <pc:sldMk cId="32123730" sldId="323"/>
            <ac:spMk id="5" creationId="{E14E6077-B2BF-CCEA-7DF9-A175AFFFC716}"/>
          </ac:spMkLst>
        </pc:spChg>
        <pc:spChg chg="mod">
          <ac:chgData name="Giuseppe Lo Presti" userId="Cv5z6uxcsqS/8J4q70xqBC31GFhem/dJf2iIeGeE/L8=" providerId="None" clId="Web-{A1F624D1-D521-4796-AFB1-5F422A499FCC}" dt="2025-03-19T16:53:26.973" v="710" actId="20577"/>
          <ac:spMkLst>
            <pc:docMk/>
            <pc:sldMk cId="32123730" sldId="323"/>
            <ac:spMk id="6" creationId="{2BA6D615-62DB-BACE-29ED-69205F674907}"/>
          </ac:spMkLst>
        </pc:spChg>
      </pc:sldChg>
      <pc:sldChg chg="add del">
        <pc:chgData name="Giuseppe Lo Presti" userId="Cv5z6uxcsqS/8J4q70xqBC31GFhem/dJf2iIeGeE/L8=" providerId="None" clId="Web-{A1F624D1-D521-4796-AFB1-5F422A499FCC}" dt="2025-03-19T16:51:47.282" v="661"/>
        <pc:sldMkLst>
          <pc:docMk/>
          <pc:sldMk cId="3740191651" sldId="324"/>
        </pc:sldMkLst>
      </pc:sldChg>
      <pc:sldChg chg="modSp modAnim">
        <pc:chgData name="Giuseppe Lo Presti" userId="Cv5z6uxcsqS/8J4q70xqBC31GFhem/dJf2iIeGeE/L8=" providerId="None" clId="Web-{A1F624D1-D521-4796-AFB1-5F422A499FCC}" dt="2025-03-19T16:11:03.382" v="40"/>
        <pc:sldMkLst>
          <pc:docMk/>
          <pc:sldMk cId="483222498" sldId="327"/>
        </pc:sldMkLst>
        <pc:spChg chg="mod">
          <ac:chgData name="Giuseppe Lo Presti" userId="Cv5z6uxcsqS/8J4q70xqBC31GFhem/dJf2iIeGeE/L8=" providerId="None" clId="Web-{A1F624D1-D521-4796-AFB1-5F422A499FCC}" dt="2025-03-19T16:10:30.943" v="39" actId="20577"/>
          <ac:spMkLst>
            <pc:docMk/>
            <pc:sldMk cId="483222498" sldId="327"/>
            <ac:spMk id="6" creationId="{ABBF8500-0DC7-EED6-0C01-2395D1E41BF6}"/>
          </ac:spMkLst>
        </pc:spChg>
      </pc:sldChg>
      <pc:sldChg chg="modSp">
        <pc:chgData name="Giuseppe Lo Presti" userId="Cv5z6uxcsqS/8J4q70xqBC31GFhem/dJf2iIeGeE/L8=" providerId="None" clId="Web-{A1F624D1-D521-4796-AFB1-5F422A499FCC}" dt="2025-03-19T16:15:44.593" v="118" actId="20577"/>
        <pc:sldMkLst>
          <pc:docMk/>
          <pc:sldMk cId="1552128802" sldId="330"/>
        </pc:sldMkLst>
        <pc:spChg chg="mod">
          <ac:chgData name="Giuseppe Lo Presti" userId="Cv5z6uxcsqS/8J4q70xqBC31GFhem/dJf2iIeGeE/L8=" providerId="None" clId="Web-{A1F624D1-D521-4796-AFB1-5F422A499FCC}" dt="2025-03-19T16:15:44.593" v="118" actId="20577"/>
          <ac:spMkLst>
            <pc:docMk/>
            <pc:sldMk cId="1552128802" sldId="330"/>
            <ac:spMk id="6" creationId="{E6EDE60C-7640-5752-FE34-216328A943A8}"/>
          </ac:spMkLst>
        </pc:spChg>
      </pc:sldChg>
      <pc:sldChg chg="modSp">
        <pc:chgData name="Giuseppe Lo Presti" userId="Cv5z6uxcsqS/8J4q70xqBC31GFhem/dJf2iIeGeE/L8=" providerId="None" clId="Web-{A1F624D1-D521-4796-AFB1-5F422A499FCC}" dt="2025-03-19T16:14:40.888" v="108" actId="20577"/>
        <pc:sldMkLst>
          <pc:docMk/>
          <pc:sldMk cId="1442619653" sldId="331"/>
        </pc:sldMkLst>
        <pc:spChg chg="mod">
          <ac:chgData name="Giuseppe Lo Presti" userId="Cv5z6uxcsqS/8J4q70xqBC31GFhem/dJf2iIeGeE/L8=" providerId="None" clId="Web-{A1F624D1-D521-4796-AFB1-5F422A499FCC}" dt="2025-03-19T16:14:40.888" v="108" actId="20577"/>
          <ac:spMkLst>
            <pc:docMk/>
            <pc:sldMk cId="1442619653" sldId="331"/>
            <ac:spMk id="6" creationId="{7988956C-1FEB-BF59-9FC8-8DD7D989EA38}"/>
          </ac:spMkLst>
        </pc:spChg>
      </pc:sldChg>
      <pc:sldChg chg="modSp">
        <pc:chgData name="Giuseppe Lo Presti" userId="Cv5z6uxcsqS/8J4q70xqBC31GFhem/dJf2iIeGeE/L8=" providerId="None" clId="Web-{A1F624D1-D521-4796-AFB1-5F422A499FCC}" dt="2025-03-19T16:44:33.707" v="607" actId="20577"/>
        <pc:sldMkLst>
          <pc:docMk/>
          <pc:sldMk cId="2467882534" sldId="332"/>
        </pc:sldMkLst>
        <pc:spChg chg="mod">
          <ac:chgData name="Giuseppe Lo Presti" userId="Cv5z6uxcsqS/8J4q70xqBC31GFhem/dJf2iIeGeE/L8=" providerId="None" clId="Web-{A1F624D1-D521-4796-AFB1-5F422A499FCC}" dt="2025-03-19T16:44:33.707" v="607" actId="20577"/>
          <ac:spMkLst>
            <pc:docMk/>
            <pc:sldMk cId="2467882534" sldId="332"/>
            <ac:spMk id="6" creationId="{BCF187EC-6E72-F3AE-D274-0DE0601B8990}"/>
          </ac:spMkLst>
        </pc:spChg>
      </pc:sldChg>
      <pc:sldChg chg="modSp">
        <pc:chgData name="Giuseppe Lo Presti" userId="Cv5z6uxcsqS/8J4q70xqBC31GFhem/dJf2iIeGeE/L8=" providerId="None" clId="Web-{A1F624D1-D521-4796-AFB1-5F422A499FCC}" dt="2025-03-19T16:50:44.265" v="651" actId="14100"/>
        <pc:sldMkLst>
          <pc:docMk/>
          <pc:sldMk cId="1237458117" sldId="333"/>
        </pc:sldMkLst>
        <pc:spChg chg="mod">
          <ac:chgData name="Giuseppe Lo Presti" userId="Cv5z6uxcsqS/8J4q70xqBC31GFhem/dJf2iIeGeE/L8=" providerId="None" clId="Web-{A1F624D1-D521-4796-AFB1-5F422A499FCC}" dt="2025-03-19T16:36:46.131" v="490" actId="20577"/>
          <ac:spMkLst>
            <pc:docMk/>
            <pc:sldMk cId="1237458117" sldId="333"/>
            <ac:spMk id="5" creationId="{88ABB4DC-16C4-98BE-2DC9-F05F7B6B0D40}"/>
          </ac:spMkLst>
        </pc:spChg>
        <pc:spChg chg="mod">
          <ac:chgData name="Giuseppe Lo Presti" userId="Cv5z6uxcsqS/8J4q70xqBC31GFhem/dJf2iIeGeE/L8=" providerId="None" clId="Web-{A1F624D1-D521-4796-AFB1-5F422A499FCC}" dt="2025-03-19T16:50:44.265" v="651" actId="14100"/>
          <ac:spMkLst>
            <pc:docMk/>
            <pc:sldMk cId="1237458117" sldId="333"/>
            <ac:spMk id="6" creationId="{1B59F674-CDF0-E218-8B44-3A6157B35740}"/>
          </ac:spMkLst>
        </pc:spChg>
      </pc:sldChg>
    </pc:docChg>
  </pc:docChgLst>
  <pc:docChgLst>
    <pc:chgData name="Jesse Geens" userId="D/hhGM4Rj0CYg7/OLMH86D2cE2Gmv+QKra52AUrLi3c=" providerId="None" clId="Web-{17FE3AA6-2401-40EE-A727-C10BF444A39D}"/>
    <pc:docChg chg="addSld modSld">
      <pc:chgData name="Jesse Geens" userId="D/hhGM4Rj0CYg7/OLMH86D2cE2Gmv+QKra52AUrLi3c=" providerId="None" clId="Web-{17FE3AA6-2401-40EE-A727-C10BF444A39D}" dt="2025-03-10T16:29:08.892" v="112"/>
      <pc:docMkLst>
        <pc:docMk/>
      </pc:docMkLst>
      <pc:sldChg chg="modSp">
        <pc:chgData name="Jesse Geens" userId="D/hhGM4Rj0CYg7/OLMH86D2cE2Gmv+QKra52AUrLi3c=" providerId="None" clId="Web-{17FE3AA6-2401-40EE-A727-C10BF444A39D}" dt="2025-03-10T16:17:11.428" v="36" actId="20577"/>
        <pc:sldMkLst>
          <pc:docMk/>
          <pc:sldMk cId="1640336625" sldId="309"/>
        </pc:sldMkLst>
        <pc:spChg chg="mod">
          <ac:chgData name="Jesse Geens" userId="D/hhGM4Rj0CYg7/OLMH86D2cE2Gmv+QKra52AUrLi3c=" providerId="None" clId="Web-{17FE3AA6-2401-40EE-A727-C10BF444A39D}" dt="2025-03-10T16:17:11.428" v="36" actId="20577"/>
          <ac:spMkLst>
            <pc:docMk/>
            <pc:sldMk cId="1640336625" sldId="309"/>
            <ac:spMk id="6" creationId="{3AC0ED3F-C335-7C4B-948B-95CA64F90CC0}"/>
          </ac:spMkLst>
        </pc:spChg>
        <pc:spChg chg="mod">
          <ac:chgData name="Jesse Geens" userId="D/hhGM4Rj0CYg7/OLMH86D2cE2Gmv+QKra52AUrLi3c=" providerId="None" clId="Web-{17FE3AA6-2401-40EE-A727-C10BF444A39D}" dt="2025-03-10T16:15:27.643" v="14" actId="20577"/>
          <ac:spMkLst>
            <pc:docMk/>
            <pc:sldMk cId="1640336625" sldId="309"/>
            <ac:spMk id="7" creationId="{94186855-F2E0-044D-9EF6-C2C602D898AA}"/>
          </ac:spMkLst>
        </pc:spChg>
        <pc:spChg chg="mod">
          <ac:chgData name="Jesse Geens" userId="D/hhGM4Rj0CYg7/OLMH86D2cE2Gmv+QKra52AUrLi3c=" providerId="None" clId="Web-{17FE3AA6-2401-40EE-A727-C10BF444A39D}" dt="2025-03-10T16:16:12.848" v="21" actId="20577"/>
          <ac:spMkLst>
            <pc:docMk/>
            <pc:sldMk cId="1640336625" sldId="309"/>
            <ac:spMk id="9" creationId="{A03A8694-FB84-8B4F-8F9B-F223D2DC468B}"/>
          </ac:spMkLst>
        </pc:spChg>
      </pc:sldChg>
      <pc:sldChg chg="modSp">
        <pc:chgData name="Jesse Geens" userId="D/hhGM4Rj0CYg7/OLMH86D2cE2Gmv+QKra52AUrLi3c=" providerId="None" clId="Web-{17FE3AA6-2401-40EE-A727-C10BF444A39D}" dt="2025-03-10T16:21:30.360" v="51" actId="20577"/>
        <pc:sldMkLst>
          <pc:docMk/>
          <pc:sldMk cId="584209677" sldId="310"/>
        </pc:sldMkLst>
        <pc:spChg chg="mod">
          <ac:chgData name="Jesse Geens" userId="D/hhGM4Rj0CYg7/OLMH86D2cE2Gmv+QKra52AUrLi3c=" providerId="None" clId="Web-{17FE3AA6-2401-40EE-A727-C10BF444A39D}" dt="2025-03-10T16:21:30.360" v="51" actId="20577"/>
          <ac:spMkLst>
            <pc:docMk/>
            <pc:sldMk cId="584209677" sldId="310"/>
            <ac:spMk id="4" creationId="{D92D03CD-EB5E-0146-96E6-88F71357FEC1}"/>
          </ac:spMkLst>
        </pc:spChg>
      </pc:sldChg>
      <pc:sldChg chg="addSp delSp modSp">
        <pc:chgData name="Jesse Geens" userId="D/hhGM4Rj0CYg7/OLMH86D2cE2Gmv+QKra52AUrLi3c=" providerId="None" clId="Web-{17FE3AA6-2401-40EE-A727-C10BF444A39D}" dt="2025-03-10T16:21:07.484" v="40"/>
        <pc:sldMkLst>
          <pc:docMk/>
          <pc:sldMk cId="1603140116" sldId="311"/>
        </pc:sldMkLst>
        <pc:spChg chg="add del mod">
          <ac:chgData name="Jesse Geens" userId="D/hhGM4Rj0CYg7/OLMH86D2cE2Gmv+QKra52AUrLi3c=" providerId="None" clId="Web-{17FE3AA6-2401-40EE-A727-C10BF444A39D}" dt="2025-03-10T16:21:07.484" v="40"/>
          <ac:spMkLst>
            <pc:docMk/>
            <pc:sldMk cId="1603140116" sldId="311"/>
            <ac:spMk id="2" creationId="{D3DB8940-D571-F0F6-FAD4-7367898F7885}"/>
          </ac:spMkLst>
        </pc:spChg>
      </pc:sldChg>
      <pc:sldChg chg="mod modShow">
        <pc:chgData name="Jesse Geens" userId="D/hhGM4Rj0CYg7/OLMH86D2cE2Gmv+QKra52AUrLi3c=" providerId="None" clId="Web-{17FE3AA6-2401-40EE-A727-C10BF444A39D}" dt="2025-03-10T16:29:08.892" v="112"/>
        <pc:sldMkLst>
          <pc:docMk/>
          <pc:sldMk cId="167039840" sldId="313"/>
        </pc:sldMkLst>
      </pc:sldChg>
      <pc:sldChg chg="add replId">
        <pc:chgData name="Jesse Geens" userId="D/hhGM4Rj0CYg7/OLMH86D2cE2Gmv+QKra52AUrLi3c=" providerId="None" clId="Web-{17FE3AA6-2401-40EE-A727-C10BF444A39D}" dt="2025-03-10T16:21:13.531" v="41"/>
        <pc:sldMkLst>
          <pc:docMk/>
          <pc:sldMk cId="421929673" sldId="314"/>
        </pc:sldMkLst>
      </pc:sldChg>
      <pc:sldChg chg="modSp add replId">
        <pc:chgData name="Jesse Geens" userId="D/hhGM4Rj0CYg7/OLMH86D2cE2Gmv+QKra52AUrLi3c=" providerId="None" clId="Web-{17FE3AA6-2401-40EE-A727-C10BF444A39D}" dt="2025-03-10T16:24:35.726" v="71" actId="20577"/>
        <pc:sldMkLst>
          <pc:docMk/>
          <pc:sldMk cId="3869295789" sldId="315"/>
        </pc:sldMkLst>
        <pc:spChg chg="mod">
          <ac:chgData name="Jesse Geens" userId="D/hhGM4Rj0CYg7/OLMH86D2cE2Gmv+QKra52AUrLi3c=" providerId="None" clId="Web-{17FE3AA6-2401-40EE-A727-C10BF444A39D}" dt="2025-03-10T16:24:35.726" v="71" actId="20577"/>
          <ac:spMkLst>
            <pc:docMk/>
            <pc:sldMk cId="3869295789" sldId="315"/>
            <ac:spMk id="4" creationId="{A33E06E8-7E07-F602-D3C3-D63B18E4816F}"/>
          </ac:spMkLst>
        </pc:spChg>
      </pc:sldChg>
      <pc:sldChg chg="add replId">
        <pc:chgData name="Jesse Geens" userId="D/hhGM4Rj0CYg7/OLMH86D2cE2Gmv+QKra52AUrLi3c=" providerId="None" clId="Web-{17FE3AA6-2401-40EE-A727-C10BF444A39D}" dt="2025-03-10T16:21:20.344" v="43"/>
        <pc:sldMkLst>
          <pc:docMk/>
          <pc:sldMk cId="488371988" sldId="316"/>
        </pc:sldMkLst>
      </pc:sldChg>
      <pc:sldChg chg="modSp add replId">
        <pc:chgData name="Jesse Geens" userId="D/hhGM4Rj0CYg7/OLMH86D2cE2Gmv+QKra52AUrLi3c=" providerId="None" clId="Web-{17FE3AA6-2401-40EE-A727-C10BF444A39D}" dt="2025-03-10T16:24:48.617" v="80" actId="20577"/>
        <pc:sldMkLst>
          <pc:docMk/>
          <pc:sldMk cId="2690843845" sldId="317"/>
        </pc:sldMkLst>
        <pc:spChg chg="mod">
          <ac:chgData name="Jesse Geens" userId="D/hhGM4Rj0CYg7/OLMH86D2cE2Gmv+QKra52AUrLi3c=" providerId="None" clId="Web-{17FE3AA6-2401-40EE-A727-C10BF444A39D}" dt="2025-03-10T16:24:48.617" v="80" actId="20577"/>
          <ac:spMkLst>
            <pc:docMk/>
            <pc:sldMk cId="2690843845" sldId="317"/>
            <ac:spMk id="4" creationId="{DD197729-C195-49FE-DC58-010046EF72D4}"/>
          </ac:spMkLst>
        </pc:spChg>
      </pc:sldChg>
      <pc:sldChg chg="modSp add replId">
        <pc:chgData name="Jesse Geens" userId="D/hhGM4Rj0CYg7/OLMH86D2cE2Gmv+QKra52AUrLi3c=" providerId="None" clId="Web-{17FE3AA6-2401-40EE-A727-C10BF444A39D}" dt="2025-03-10T16:21:41.547" v="57" actId="20577"/>
        <pc:sldMkLst>
          <pc:docMk/>
          <pc:sldMk cId="164418273" sldId="318"/>
        </pc:sldMkLst>
        <pc:spChg chg="mod">
          <ac:chgData name="Jesse Geens" userId="D/hhGM4Rj0CYg7/OLMH86D2cE2Gmv+QKra52AUrLi3c=" providerId="None" clId="Web-{17FE3AA6-2401-40EE-A727-C10BF444A39D}" dt="2025-03-10T16:21:41.547" v="57" actId="20577"/>
          <ac:spMkLst>
            <pc:docMk/>
            <pc:sldMk cId="164418273" sldId="318"/>
            <ac:spMk id="5" creationId="{B8FF695C-DC82-0C1B-E267-89555C3DDB7B}"/>
          </ac:spMkLst>
        </pc:spChg>
      </pc:sldChg>
      <pc:sldChg chg="add replId">
        <pc:chgData name="Jesse Geens" userId="D/hhGM4Rj0CYg7/OLMH86D2cE2Gmv+QKra52AUrLi3c=" providerId="None" clId="Web-{17FE3AA6-2401-40EE-A727-C10BF444A39D}" dt="2025-03-10T16:27:17.076" v="81"/>
        <pc:sldMkLst>
          <pc:docMk/>
          <pc:sldMk cId="3721060248" sldId="319"/>
        </pc:sldMkLst>
      </pc:sldChg>
      <pc:sldChg chg="modSp add replId">
        <pc:chgData name="Jesse Geens" userId="D/hhGM4Rj0CYg7/OLMH86D2cE2Gmv+QKra52AUrLi3c=" providerId="None" clId="Web-{17FE3AA6-2401-40EE-A727-C10BF444A39D}" dt="2025-03-10T16:27:51.765" v="93" actId="20577"/>
        <pc:sldMkLst>
          <pc:docMk/>
          <pc:sldMk cId="1188634512" sldId="320"/>
        </pc:sldMkLst>
        <pc:spChg chg="mod">
          <ac:chgData name="Jesse Geens" userId="D/hhGM4Rj0CYg7/OLMH86D2cE2Gmv+QKra52AUrLi3c=" providerId="None" clId="Web-{17FE3AA6-2401-40EE-A727-C10BF444A39D}" dt="2025-03-10T16:27:51.765" v="93" actId="20577"/>
          <ac:spMkLst>
            <pc:docMk/>
            <pc:sldMk cId="1188634512" sldId="320"/>
            <ac:spMk id="4" creationId="{1D9A4C0C-3897-583A-2893-4895D510E6CF}"/>
          </ac:spMkLst>
        </pc:spChg>
      </pc:sldChg>
      <pc:sldChg chg="add replId">
        <pc:chgData name="Jesse Geens" userId="D/hhGM4Rj0CYg7/OLMH86D2cE2Gmv+QKra52AUrLi3c=" providerId="None" clId="Web-{17FE3AA6-2401-40EE-A727-C10BF444A39D}" dt="2025-03-10T16:27:28.123" v="83"/>
        <pc:sldMkLst>
          <pc:docMk/>
          <pc:sldMk cId="2915220144" sldId="321"/>
        </pc:sldMkLst>
      </pc:sldChg>
      <pc:sldChg chg="modSp add replId">
        <pc:chgData name="Jesse Geens" userId="D/hhGM4Rj0CYg7/OLMH86D2cE2Gmv+QKra52AUrLi3c=" providerId="None" clId="Web-{17FE3AA6-2401-40EE-A727-C10BF444A39D}" dt="2025-03-10T16:28:16.906" v="103" actId="20577"/>
        <pc:sldMkLst>
          <pc:docMk/>
          <pc:sldMk cId="2631529439" sldId="322"/>
        </pc:sldMkLst>
        <pc:spChg chg="mod">
          <ac:chgData name="Jesse Geens" userId="D/hhGM4Rj0CYg7/OLMH86D2cE2Gmv+QKra52AUrLi3c=" providerId="None" clId="Web-{17FE3AA6-2401-40EE-A727-C10BF444A39D}" dt="2025-03-10T16:28:16.906" v="103" actId="20577"/>
          <ac:spMkLst>
            <pc:docMk/>
            <pc:sldMk cId="2631529439" sldId="322"/>
            <ac:spMk id="4" creationId="{302135B6-7111-B776-156A-BB8B1CFFE6C2}"/>
          </ac:spMkLst>
        </pc:spChg>
      </pc:sldChg>
      <pc:sldChg chg="add replId">
        <pc:chgData name="Jesse Geens" userId="D/hhGM4Rj0CYg7/OLMH86D2cE2Gmv+QKra52AUrLi3c=" providerId="None" clId="Web-{17FE3AA6-2401-40EE-A727-C10BF444A39D}" dt="2025-03-10T16:27:31.514" v="85"/>
        <pc:sldMkLst>
          <pc:docMk/>
          <pc:sldMk cId="32123730" sldId="323"/>
        </pc:sldMkLst>
      </pc:sldChg>
      <pc:sldChg chg="modSp add replId">
        <pc:chgData name="Jesse Geens" userId="D/hhGM4Rj0CYg7/OLMH86D2cE2Gmv+QKra52AUrLi3c=" providerId="None" clId="Web-{17FE3AA6-2401-40EE-A727-C10BF444A39D}" dt="2025-03-10T16:28:26.656" v="111" actId="20577"/>
        <pc:sldMkLst>
          <pc:docMk/>
          <pc:sldMk cId="3740191651" sldId="324"/>
        </pc:sldMkLst>
        <pc:spChg chg="mod">
          <ac:chgData name="Jesse Geens" userId="D/hhGM4Rj0CYg7/OLMH86D2cE2Gmv+QKra52AUrLi3c=" providerId="None" clId="Web-{17FE3AA6-2401-40EE-A727-C10BF444A39D}" dt="2025-03-10T16:28:26.656" v="111" actId="20577"/>
          <ac:spMkLst>
            <pc:docMk/>
            <pc:sldMk cId="3740191651" sldId="324"/>
            <ac:spMk id="4" creationId="{67064693-BFD3-4C0C-A781-F30EAD41CF84}"/>
          </ac:spMkLst>
        </pc:spChg>
      </pc:sldChg>
    </pc:docChg>
  </pc:docChgLst>
  <pc:docChgLst>
    <pc:chgData name="Jesse Geens" userId="D/hhGM4Rj0CYg7/OLMH86D2cE2Gmv+QKra52AUrLi3c=" providerId="None" clId="Web-{BEF475F4-5769-4574-9A5A-7468DE5F617F}"/>
    <pc:docChg chg="modSld">
      <pc:chgData name="Jesse Geens" userId="D/hhGM4Rj0CYg7/OLMH86D2cE2Gmv+QKra52AUrLi3c=" providerId="None" clId="Web-{BEF475F4-5769-4574-9A5A-7468DE5F617F}" dt="2025-03-19T10:36:27.888" v="2" actId="20577"/>
      <pc:docMkLst>
        <pc:docMk/>
      </pc:docMkLst>
      <pc:sldChg chg="modSp">
        <pc:chgData name="Jesse Geens" userId="D/hhGM4Rj0CYg7/OLMH86D2cE2Gmv+QKra52AUrLi3c=" providerId="None" clId="Web-{BEF475F4-5769-4574-9A5A-7468DE5F617F}" dt="2025-03-19T10:36:27.888" v="2" actId="20577"/>
        <pc:sldMkLst>
          <pc:docMk/>
          <pc:sldMk cId="1552128802" sldId="330"/>
        </pc:sldMkLst>
        <pc:spChg chg="mod">
          <ac:chgData name="Jesse Geens" userId="D/hhGM4Rj0CYg7/OLMH86D2cE2Gmv+QKra52AUrLi3c=" providerId="None" clId="Web-{BEF475F4-5769-4574-9A5A-7468DE5F617F}" dt="2025-03-19T10:36:27.888" v="2" actId="20577"/>
          <ac:spMkLst>
            <pc:docMk/>
            <pc:sldMk cId="1552128802" sldId="330"/>
            <ac:spMk id="6" creationId="{E6EDE60C-7640-5752-FE34-216328A943A8}"/>
          </ac:spMkLst>
        </pc:spChg>
      </pc:sldChg>
    </pc:docChg>
  </pc:docChgLst>
  <pc:docChgLst>
    <pc:chgData name="Giuseppe Lo Presti" userId="Cv5z6uxcsqS/8J4q70xqBC31GFhem/dJf2iIeGeE/L8=" providerId="None" clId="Web-{02B7E30D-D231-4F19-B0E5-BA36A7A38B0D}"/>
    <pc:docChg chg="modSld">
      <pc:chgData name="Giuseppe Lo Presti" userId="Cv5z6uxcsqS/8J4q70xqBC31GFhem/dJf2iIeGeE/L8=" providerId="None" clId="Web-{02B7E30D-D231-4F19-B0E5-BA36A7A38B0D}" dt="2025-03-17T09:56:20.360" v="184" actId="20577"/>
      <pc:docMkLst>
        <pc:docMk/>
      </pc:docMkLst>
      <pc:sldChg chg="modSp">
        <pc:chgData name="Giuseppe Lo Presti" userId="Cv5z6uxcsqS/8J4q70xqBC31GFhem/dJf2iIeGeE/L8=" providerId="None" clId="Web-{02B7E30D-D231-4F19-B0E5-BA36A7A38B0D}" dt="2025-03-17T09:45:43.365" v="4" actId="20577"/>
        <pc:sldMkLst>
          <pc:docMk/>
          <pc:sldMk cId="1640336625" sldId="309"/>
        </pc:sldMkLst>
        <pc:spChg chg="mod">
          <ac:chgData name="Giuseppe Lo Presti" userId="Cv5z6uxcsqS/8J4q70xqBC31GFhem/dJf2iIeGeE/L8=" providerId="None" clId="Web-{02B7E30D-D231-4F19-B0E5-BA36A7A38B0D}" dt="2025-03-17T09:45:43.365" v="4" actId="20577"/>
          <ac:spMkLst>
            <pc:docMk/>
            <pc:sldMk cId="1640336625" sldId="309"/>
            <ac:spMk id="6" creationId="{3AC0ED3F-C335-7C4B-948B-95CA64F90CC0}"/>
          </ac:spMkLst>
        </pc:spChg>
      </pc:sldChg>
      <pc:sldChg chg="modSp">
        <pc:chgData name="Giuseppe Lo Presti" userId="Cv5z6uxcsqS/8J4q70xqBC31GFhem/dJf2iIeGeE/L8=" providerId="None" clId="Web-{02B7E30D-D231-4F19-B0E5-BA36A7A38B0D}" dt="2025-03-17T09:56:20.360" v="184" actId="20577"/>
        <pc:sldMkLst>
          <pc:docMk/>
          <pc:sldMk cId="2915220144" sldId="321"/>
        </pc:sldMkLst>
        <pc:spChg chg="mod">
          <ac:chgData name="Giuseppe Lo Presti" userId="Cv5z6uxcsqS/8J4q70xqBC31GFhem/dJf2iIeGeE/L8=" providerId="None" clId="Web-{02B7E30D-D231-4F19-B0E5-BA36A7A38B0D}" dt="2025-03-17T09:56:20.360" v="184" actId="20577"/>
          <ac:spMkLst>
            <pc:docMk/>
            <pc:sldMk cId="2915220144" sldId="321"/>
            <ac:spMk id="6" creationId="{5B7B45A3-257A-633D-255D-A9FD0B6337C2}"/>
          </ac:spMkLst>
        </pc:spChg>
        <pc:picChg chg="mod">
          <ac:chgData name="Giuseppe Lo Presti" userId="Cv5z6uxcsqS/8J4q70xqBC31GFhem/dJf2iIeGeE/L8=" providerId="None" clId="Web-{02B7E30D-D231-4F19-B0E5-BA36A7A38B0D}" dt="2025-03-17T09:55:08.652" v="158" actId="1076"/>
          <ac:picMkLst>
            <pc:docMk/>
            <pc:sldMk cId="2915220144" sldId="321"/>
            <ac:picMk id="7" creationId="{A54C72DF-E635-E480-E3C4-BAD73B4DE197}"/>
          </ac:picMkLst>
        </pc:picChg>
      </pc:sldChg>
      <pc:sldChg chg="addSp modSp">
        <pc:chgData name="Giuseppe Lo Presti" userId="Cv5z6uxcsqS/8J4q70xqBC31GFhem/dJf2iIeGeE/L8=" providerId="None" clId="Web-{02B7E30D-D231-4F19-B0E5-BA36A7A38B0D}" dt="2025-03-17T09:47:16.652" v="14" actId="1076"/>
        <pc:sldMkLst>
          <pc:docMk/>
          <pc:sldMk cId="865247164" sldId="325"/>
        </pc:sldMkLst>
        <pc:picChg chg="add mod">
          <ac:chgData name="Giuseppe Lo Presti" userId="Cv5z6uxcsqS/8J4q70xqBC31GFhem/dJf2iIeGeE/L8=" providerId="None" clId="Web-{02B7E30D-D231-4F19-B0E5-BA36A7A38B0D}" dt="2025-03-17T09:47:16.652" v="14" actId="1076"/>
          <ac:picMkLst>
            <pc:docMk/>
            <pc:sldMk cId="865247164" sldId="325"/>
            <ac:picMk id="10" creationId="{1C7A7CC7-509C-A657-B804-CA35CFB2627B}"/>
          </ac:picMkLst>
        </pc:picChg>
      </pc:sldChg>
    </pc:docChg>
  </pc:docChgLst>
  <pc:docChgLst>
    <pc:chgData name="Jesse Geens" userId="D/hhGM4Rj0CYg7/OLMH86D2cE2Gmv+QKra52AUrLi3c=" providerId="None" clId="Web-{EC08D494-D109-4DBF-85B4-49C9D3077363}"/>
    <pc:docChg chg="addSld delSld modSld">
      <pc:chgData name="Jesse Geens" userId="D/hhGM4Rj0CYg7/OLMH86D2cE2Gmv+QKra52AUrLi3c=" providerId="None" clId="Web-{EC08D494-D109-4DBF-85B4-49C9D3077363}" dt="2025-03-14T15:53:21.533" v="1357" actId="20577"/>
      <pc:docMkLst>
        <pc:docMk/>
      </pc:docMkLst>
      <pc:sldChg chg="addSp delSp modSp">
        <pc:chgData name="Jesse Geens" userId="D/hhGM4Rj0CYg7/OLMH86D2cE2Gmv+QKra52AUrLi3c=" providerId="None" clId="Web-{EC08D494-D109-4DBF-85B4-49C9D3077363}" dt="2025-03-14T13:59:38.375" v="531" actId="1076"/>
        <pc:sldMkLst>
          <pc:docMk/>
          <pc:sldMk cId="1603140116" sldId="311"/>
        </pc:sldMkLst>
        <pc:spChg chg="del">
          <ac:chgData name="Jesse Geens" userId="D/hhGM4Rj0CYg7/OLMH86D2cE2Gmv+QKra52AUrLi3c=" providerId="None" clId="Web-{EC08D494-D109-4DBF-85B4-49C9D3077363}" dt="2025-03-14T13:51:38.593" v="456"/>
          <ac:spMkLst>
            <pc:docMk/>
            <pc:sldMk cId="1603140116" sldId="311"/>
            <ac:spMk id="3" creationId="{8E29A025-6F79-9746-B42F-B6E19246ECF8}"/>
          </ac:spMkLst>
        </pc:spChg>
        <pc:spChg chg="add mod">
          <ac:chgData name="Jesse Geens" userId="D/hhGM4Rj0CYg7/OLMH86D2cE2Gmv+QKra52AUrLi3c=" providerId="None" clId="Web-{EC08D494-D109-4DBF-85B4-49C9D3077363}" dt="2025-03-14T13:57:57.306" v="492"/>
          <ac:spMkLst>
            <pc:docMk/>
            <pc:sldMk cId="1603140116" sldId="311"/>
            <ac:spMk id="22" creationId="{133EE957-6C99-4B53-9878-612E7B8BA86A}"/>
          </ac:spMkLst>
        </pc:spChg>
        <pc:spChg chg="add mod">
          <ac:chgData name="Jesse Geens" userId="D/hhGM4Rj0CYg7/OLMH86D2cE2Gmv+QKra52AUrLi3c=" providerId="None" clId="Web-{EC08D494-D109-4DBF-85B4-49C9D3077363}" dt="2025-03-14T13:57:47.180" v="491"/>
          <ac:spMkLst>
            <pc:docMk/>
            <pc:sldMk cId="1603140116" sldId="311"/>
            <ac:spMk id="23" creationId="{59211563-561E-4DE0-856F-F08F0260E714}"/>
          </ac:spMkLst>
        </pc:spChg>
        <pc:spChg chg="add mod">
          <ac:chgData name="Jesse Geens" userId="D/hhGM4Rj0CYg7/OLMH86D2cE2Gmv+QKra52AUrLi3c=" providerId="None" clId="Web-{EC08D494-D109-4DBF-85B4-49C9D3077363}" dt="2025-03-14T13:57:57.322" v="493"/>
          <ac:spMkLst>
            <pc:docMk/>
            <pc:sldMk cId="1603140116" sldId="311"/>
            <ac:spMk id="24" creationId="{1807FFDB-013E-4F36-8A4A-2D3B8159E918}"/>
          </ac:spMkLst>
        </pc:spChg>
        <pc:spChg chg="add mod">
          <ac:chgData name="Jesse Geens" userId="D/hhGM4Rj0CYg7/OLMH86D2cE2Gmv+QKra52AUrLi3c=" providerId="None" clId="Web-{EC08D494-D109-4DBF-85B4-49C9D3077363}" dt="2025-03-14T13:59:33.812" v="530" actId="1076"/>
          <ac:spMkLst>
            <pc:docMk/>
            <pc:sldMk cId="1603140116" sldId="311"/>
            <ac:spMk id="25" creationId="{89656722-05A6-A428-42A5-85EEA7904054}"/>
          </ac:spMkLst>
        </pc:spChg>
        <pc:spChg chg="add mod">
          <ac:chgData name="Jesse Geens" userId="D/hhGM4Rj0CYg7/OLMH86D2cE2Gmv+QKra52AUrLi3c=" providerId="None" clId="Web-{EC08D494-D109-4DBF-85B4-49C9D3077363}" dt="2025-03-14T13:59:38.375" v="531" actId="1076"/>
          <ac:spMkLst>
            <pc:docMk/>
            <pc:sldMk cId="1603140116" sldId="311"/>
            <ac:spMk id="26" creationId="{22A4D4A5-DA3E-15FF-A14E-EAF585E41D82}"/>
          </ac:spMkLst>
        </pc:spChg>
        <pc:spChg chg="add mod">
          <ac:chgData name="Jesse Geens" userId="D/hhGM4Rj0CYg7/OLMH86D2cE2Gmv+QKra52AUrLi3c=" providerId="None" clId="Web-{EC08D494-D109-4DBF-85B4-49C9D3077363}" dt="2025-03-14T13:59:14.483" v="527" actId="1076"/>
          <ac:spMkLst>
            <pc:docMk/>
            <pc:sldMk cId="1603140116" sldId="311"/>
            <ac:spMk id="27" creationId="{3248D038-8B5E-9C44-1484-E27D1C4FBD37}"/>
          </ac:spMkLst>
        </pc:spChg>
        <pc:graphicFrameChg chg="del">
          <ac:chgData name="Jesse Geens" userId="D/hhGM4Rj0CYg7/OLMH86D2cE2Gmv+QKra52AUrLi3c=" providerId="None" clId="Web-{EC08D494-D109-4DBF-85B4-49C9D3077363}" dt="2025-03-14T13:51:38.593" v="455"/>
          <ac:graphicFrameMkLst>
            <pc:docMk/>
            <pc:sldMk cId="1603140116" sldId="311"/>
            <ac:graphicFrameMk id="2" creationId="{4ECC269B-73FE-C3B2-22EE-57E469B6F0BC}"/>
          </ac:graphicFrameMkLst>
        </pc:graphicFrameChg>
        <pc:picChg chg="add mod">
          <ac:chgData name="Jesse Geens" userId="D/hhGM4Rj0CYg7/OLMH86D2cE2Gmv+QKra52AUrLi3c=" providerId="None" clId="Web-{EC08D494-D109-4DBF-85B4-49C9D3077363}" dt="2025-03-14T13:51:46.437" v="462" actId="1076"/>
          <ac:picMkLst>
            <pc:docMk/>
            <pc:sldMk cId="1603140116" sldId="311"/>
            <ac:picMk id="21" creationId="{0DCC2D5D-FAFC-4C50-BB75-8C7625F823CF}"/>
          </ac:picMkLst>
        </pc:picChg>
        <pc:picChg chg="del">
          <ac:chgData name="Jesse Geens" userId="D/hhGM4Rj0CYg7/OLMH86D2cE2Gmv+QKra52AUrLi3c=" providerId="None" clId="Web-{EC08D494-D109-4DBF-85B4-49C9D3077363}" dt="2025-03-14T13:51:38.593" v="454"/>
          <ac:picMkLst>
            <pc:docMk/>
            <pc:sldMk cId="1603140116" sldId="311"/>
            <ac:picMk id="41" creationId="{C014A5B6-F51F-D359-626A-E89040739BBD}"/>
          </ac:picMkLst>
        </pc:picChg>
      </pc:sldChg>
      <pc:sldChg chg="modSp modCm">
        <pc:chgData name="Jesse Geens" userId="D/hhGM4Rj0CYg7/OLMH86D2cE2Gmv+QKra52AUrLi3c=" providerId="None" clId="Web-{EC08D494-D109-4DBF-85B4-49C9D3077363}" dt="2025-03-14T14:07:08.468" v="610" actId="20577"/>
        <pc:sldMkLst>
          <pc:docMk/>
          <pc:sldMk cId="488371988" sldId="316"/>
        </pc:sldMkLst>
        <pc:spChg chg="mod">
          <ac:chgData name="Jesse Geens" userId="D/hhGM4Rj0CYg7/OLMH86D2cE2Gmv+QKra52AUrLi3c=" providerId="None" clId="Web-{EC08D494-D109-4DBF-85B4-49C9D3077363}" dt="2025-03-14T14:07:08.468" v="610" actId="20577"/>
          <ac:spMkLst>
            <pc:docMk/>
            <pc:sldMk cId="488371988" sldId="316"/>
            <ac:spMk id="6" creationId="{2A83FC85-335C-CF07-37AD-989D23A2367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4:07:07.499" v="609" actId="20577"/>
              <pc2:cmMkLst xmlns:pc2="http://schemas.microsoft.com/office/powerpoint/2019/9/main/command">
                <pc:docMk/>
                <pc:sldMk cId="488371988" sldId="316"/>
                <pc2:cmMk id="{A29966D1-A264-45A6-9DEA-2B02E48C9B34}"/>
              </pc2:cmMkLst>
            </pc226:cmChg>
          </p:ext>
        </pc:extLst>
      </pc:sldChg>
      <pc:sldChg chg="modSp">
        <pc:chgData name="Jesse Geens" userId="D/hhGM4Rj0CYg7/OLMH86D2cE2Gmv+QKra52AUrLi3c=" providerId="None" clId="Web-{EC08D494-D109-4DBF-85B4-49C9D3077363}" dt="2025-03-14T14:07:57.143" v="639" actId="20577"/>
        <pc:sldMkLst>
          <pc:docMk/>
          <pc:sldMk cId="3721060248" sldId="319"/>
        </pc:sldMkLst>
        <pc:spChg chg="mod">
          <ac:chgData name="Jesse Geens" userId="D/hhGM4Rj0CYg7/OLMH86D2cE2Gmv+QKra52AUrLi3c=" providerId="None" clId="Web-{EC08D494-D109-4DBF-85B4-49C9D3077363}" dt="2025-03-14T14:07:57.143" v="639" actId="20577"/>
          <ac:spMkLst>
            <pc:docMk/>
            <pc:sldMk cId="3721060248" sldId="319"/>
            <ac:spMk id="6" creationId="{E180E13D-E189-DAC1-EB01-78F533ECC76A}"/>
          </ac:spMkLst>
        </pc:spChg>
      </pc:sldChg>
      <pc:sldChg chg="modSp">
        <pc:chgData name="Jesse Geens" userId="D/hhGM4Rj0CYg7/OLMH86D2cE2Gmv+QKra52AUrLi3c=" providerId="None" clId="Web-{EC08D494-D109-4DBF-85B4-49C9D3077363}" dt="2025-03-14T14:56:05.929" v="850" actId="20577"/>
        <pc:sldMkLst>
          <pc:docMk/>
          <pc:sldMk cId="2915220144" sldId="321"/>
        </pc:sldMkLst>
        <pc:spChg chg="mod">
          <ac:chgData name="Jesse Geens" userId="D/hhGM4Rj0CYg7/OLMH86D2cE2Gmv+QKra52AUrLi3c=" providerId="None" clId="Web-{EC08D494-D109-4DBF-85B4-49C9D3077363}" dt="2025-03-14T14:56:05.929" v="850" actId="20577"/>
          <ac:spMkLst>
            <pc:docMk/>
            <pc:sldMk cId="2915220144" sldId="321"/>
            <ac:spMk id="5" creationId="{B2FFC977-0DA1-0C93-8033-93108B5B9D57}"/>
          </ac:spMkLst>
        </pc:spChg>
      </pc:sldChg>
      <pc:sldChg chg="addSp modSp">
        <pc:chgData name="Jesse Geens" userId="D/hhGM4Rj0CYg7/OLMH86D2cE2Gmv+QKra52AUrLi3c=" providerId="None" clId="Web-{EC08D494-D109-4DBF-85B4-49C9D3077363}" dt="2025-03-14T15:02:29.517" v="956" actId="20577"/>
        <pc:sldMkLst>
          <pc:docMk/>
          <pc:sldMk cId="32123730" sldId="323"/>
        </pc:sldMkLst>
        <pc:spChg chg="mod">
          <ac:chgData name="Jesse Geens" userId="D/hhGM4Rj0CYg7/OLMH86D2cE2Gmv+QKra52AUrLi3c=" providerId="None" clId="Web-{EC08D494-D109-4DBF-85B4-49C9D3077363}" dt="2025-03-14T15:02:29.517" v="956" actId="20577"/>
          <ac:spMkLst>
            <pc:docMk/>
            <pc:sldMk cId="32123730" sldId="323"/>
            <ac:spMk id="6" creationId="{2BA6D615-62DB-BACE-29ED-69205F674907}"/>
          </ac:spMkLst>
        </pc:spChg>
        <pc:picChg chg="add mod">
          <ac:chgData name="Jesse Geens" userId="D/hhGM4Rj0CYg7/OLMH86D2cE2Gmv+QKra52AUrLi3c=" providerId="None" clId="Web-{EC08D494-D109-4DBF-85B4-49C9D3077363}" dt="2025-03-14T15:00:20.321" v="942" actId="1076"/>
          <ac:picMkLst>
            <pc:docMk/>
            <pc:sldMk cId="32123730" sldId="323"/>
            <ac:picMk id="2" creationId="{6FD2A58E-3A60-C651-3AE4-01E0DD8AFAC6}"/>
          </ac:picMkLst>
        </pc:picChg>
      </pc:sldChg>
      <pc:sldChg chg="addSp modSp modCm">
        <pc:chgData name="Jesse Geens" userId="D/hhGM4Rj0CYg7/OLMH86D2cE2Gmv+QKra52AUrLi3c=" providerId="None" clId="Web-{EC08D494-D109-4DBF-85B4-49C9D3077363}" dt="2025-03-14T15:20:19.041" v="1078" actId="20577"/>
        <pc:sldMkLst>
          <pc:docMk/>
          <pc:sldMk cId="865247164" sldId="325"/>
        </pc:sldMkLst>
        <pc:spChg chg="add mod">
          <ac:chgData name="Jesse Geens" userId="D/hhGM4Rj0CYg7/OLMH86D2cE2Gmv+QKra52AUrLi3c=" providerId="None" clId="Web-{EC08D494-D109-4DBF-85B4-49C9D3077363}" dt="2025-03-14T15:20:13.197" v="1076" actId="20577"/>
          <ac:spMkLst>
            <pc:docMk/>
            <pc:sldMk cId="865247164" sldId="325"/>
            <ac:spMk id="2" creationId="{72516D6C-8E5D-CC13-4FFC-D586AE76C6BC}"/>
          </ac:spMkLst>
        </pc:spChg>
        <pc:spChg chg="add mod">
          <ac:chgData name="Jesse Geens" userId="D/hhGM4Rj0CYg7/OLMH86D2cE2Gmv+QKra52AUrLi3c=" providerId="None" clId="Web-{EC08D494-D109-4DBF-85B4-49C9D3077363}" dt="2025-03-14T15:11:28.553" v="1064" actId="20577"/>
          <ac:spMkLst>
            <pc:docMk/>
            <pc:sldMk cId="865247164" sldId="325"/>
            <ac:spMk id="4" creationId="{25321619-5CB5-8C48-3873-AED7B85DCD83}"/>
          </ac:spMkLst>
        </pc:spChg>
        <pc:spChg chg="mod">
          <ac:chgData name="Jesse Geens" userId="D/hhGM4Rj0CYg7/OLMH86D2cE2Gmv+QKra52AUrLi3c=" providerId="None" clId="Web-{EC08D494-D109-4DBF-85B4-49C9D3077363}" dt="2025-03-14T15:10:19.330" v="1059" actId="14100"/>
          <ac:spMkLst>
            <pc:docMk/>
            <pc:sldMk cId="865247164" sldId="325"/>
            <ac:spMk id="6" creationId="{B9823E31-86CB-5534-58B7-4830448D67F0}"/>
          </ac:spMkLst>
        </pc:spChg>
        <pc:spChg chg="add mod">
          <ac:chgData name="Jesse Geens" userId="D/hhGM4Rj0CYg7/OLMH86D2cE2Gmv+QKra52AUrLi3c=" providerId="None" clId="Web-{EC08D494-D109-4DBF-85B4-49C9D3077363}" dt="2025-03-14T15:20:19.041" v="1078" actId="20577"/>
          <ac:spMkLst>
            <pc:docMk/>
            <pc:sldMk cId="865247164" sldId="325"/>
            <ac:spMk id="7" creationId="{AC140C76-6742-CEA5-D59B-FEFFC755A040}"/>
          </ac:spMkLst>
        </pc:spChg>
        <pc:picChg chg="add mod">
          <ac:chgData name="Jesse Geens" userId="D/hhGM4Rj0CYg7/OLMH86D2cE2Gmv+QKra52AUrLi3c=" providerId="None" clId="Web-{EC08D494-D109-4DBF-85B4-49C9D3077363}" dt="2025-03-14T15:11:17.755" v="1063" actId="14100"/>
          <ac:picMkLst>
            <pc:docMk/>
            <pc:sldMk cId="865247164" sldId="325"/>
            <ac:picMk id="8" creationId="{4BD49ACA-7471-5879-E97C-56D4472CF322}"/>
          </ac:picMkLst>
        </pc:picChg>
        <pc:picChg chg="add mod">
          <ac:chgData name="Jesse Geens" userId="D/hhGM4Rj0CYg7/OLMH86D2cE2Gmv+QKra52AUrLi3c=" providerId="None" clId="Web-{EC08D494-D109-4DBF-85B4-49C9D3077363}" dt="2025-03-14T15:20:02.431" v="1073" actId="1076"/>
          <ac:picMkLst>
            <pc:docMk/>
            <pc:sldMk cId="865247164" sldId="325"/>
            <ac:picMk id="9" creationId="{34ED1588-E1D6-DD07-AC3C-4E114600220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5:10:09.923" v="1056" actId="20577"/>
              <pc2:cmMkLst xmlns:pc2="http://schemas.microsoft.com/office/powerpoint/2019/9/main/command">
                <pc:docMk/>
                <pc:sldMk cId="865247164" sldId="325"/>
                <pc2:cmMk id="{14F2E75E-8F66-4CA1-845E-0CDF8342B76E}"/>
              </pc2:cmMkLst>
            </pc226:cmChg>
          </p:ext>
        </pc:extLst>
      </pc:sldChg>
      <pc:sldChg chg="modSp modCm">
        <pc:chgData name="Jesse Geens" userId="D/hhGM4Rj0CYg7/OLMH86D2cE2Gmv+QKra52AUrLi3c=" providerId="None" clId="Web-{EC08D494-D109-4DBF-85B4-49C9D3077363}" dt="2025-03-14T14:45:24.871" v="772" actId="1076"/>
        <pc:sldMkLst>
          <pc:docMk/>
          <pc:sldMk cId="1831594283" sldId="329"/>
        </pc:sldMkLst>
        <pc:spChg chg="mod">
          <ac:chgData name="Jesse Geens" userId="D/hhGM4Rj0CYg7/OLMH86D2cE2Gmv+QKra52AUrLi3c=" providerId="None" clId="Web-{EC08D494-D109-4DBF-85B4-49C9D3077363}" dt="2025-03-14T14:05:08.350" v="604" actId="20577"/>
          <ac:spMkLst>
            <pc:docMk/>
            <pc:sldMk cId="1831594283" sldId="329"/>
            <ac:spMk id="6" creationId="{8B66068F-AE2D-96EA-82AE-7F755292BB06}"/>
          </ac:spMkLst>
        </pc:spChg>
        <pc:spChg chg="mod">
          <ac:chgData name="Jesse Geens" userId="D/hhGM4Rj0CYg7/OLMH86D2cE2Gmv+QKra52AUrLi3c=" providerId="None" clId="Web-{EC08D494-D109-4DBF-85B4-49C9D3077363}" dt="2025-03-14T14:45:24.871" v="772" actId="1076"/>
          <ac:spMkLst>
            <pc:docMk/>
            <pc:sldMk cId="1831594283" sldId="329"/>
            <ac:spMk id="8" creationId="{CC5CD774-726C-D481-5542-93DF663652C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4:04:37.958" v="597" actId="20577"/>
              <pc2:cmMkLst xmlns:pc2="http://schemas.microsoft.com/office/powerpoint/2019/9/main/command">
                <pc:docMk/>
                <pc:sldMk cId="1831594283" sldId="329"/>
                <pc2:cmMk id="{A1893942-F60C-4334-BC01-384F7D7FDAD8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4:04:37.958" v="597" actId="20577"/>
              <pc2:cmMkLst xmlns:pc2="http://schemas.microsoft.com/office/powerpoint/2019/9/main/command">
                <pc:docMk/>
                <pc:sldMk cId="1831594283" sldId="329"/>
                <pc2:cmMk id="{1CC956A0-2575-4946-A8B1-489E7700A4C7}"/>
              </pc2:cmMkLst>
            </pc226:cmChg>
          </p:ext>
        </pc:extLst>
      </pc:sldChg>
      <pc:sldChg chg="modSp">
        <pc:chgData name="Jesse Geens" userId="D/hhGM4Rj0CYg7/OLMH86D2cE2Gmv+QKra52AUrLi3c=" providerId="None" clId="Web-{EC08D494-D109-4DBF-85B4-49C9D3077363}" dt="2025-03-14T15:52:32.936" v="1329" actId="20577"/>
        <pc:sldMkLst>
          <pc:docMk/>
          <pc:sldMk cId="1442619653" sldId="331"/>
        </pc:sldMkLst>
        <pc:spChg chg="mod">
          <ac:chgData name="Jesse Geens" userId="D/hhGM4Rj0CYg7/OLMH86D2cE2Gmv+QKra52AUrLi3c=" providerId="None" clId="Web-{EC08D494-D109-4DBF-85B4-49C9D3077363}" dt="2025-03-14T15:52:32.936" v="1329" actId="20577"/>
          <ac:spMkLst>
            <pc:docMk/>
            <pc:sldMk cId="1442619653" sldId="331"/>
            <ac:spMk id="6" creationId="{7988956C-1FEB-BF59-9FC8-8DD7D989EA38}"/>
          </ac:spMkLst>
        </pc:spChg>
      </pc:sldChg>
      <pc:sldChg chg="addSp delSp modSp modCm">
        <pc:chgData name="Jesse Geens" userId="D/hhGM4Rj0CYg7/OLMH86D2cE2Gmv+QKra52AUrLi3c=" providerId="None" clId="Web-{EC08D494-D109-4DBF-85B4-49C9D3077363}" dt="2025-03-14T15:51:13.243" v="1259" actId="20577"/>
        <pc:sldMkLst>
          <pc:docMk/>
          <pc:sldMk cId="2467882534" sldId="332"/>
        </pc:sldMkLst>
        <pc:spChg chg="mod">
          <ac:chgData name="Jesse Geens" userId="D/hhGM4Rj0CYg7/OLMH86D2cE2Gmv+QKra52AUrLi3c=" providerId="None" clId="Web-{EC08D494-D109-4DBF-85B4-49C9D3077363}" dt="2025-03-14T15:51:13.243" v="1259" actId="20577"/>
          <ac:spMkLst>
            <pc:docMk/>
            <pc:sldMk cId="2467882534" sldId="332"/>
            <ac:spMk id="6" creationId="{BCF187EC-6E72-F3AE-D274-0DE0601B8990}"/>
          </ac:spMkLst>
        </pc:spChg>
        <pc:picChg chg="add del mod">
          <ac:chgData name="Jesse Geens" userId="D/hhGM4Rj0CYg7/OLMH86D2cE2Gmv+QKra52AUrLi3c=" providerId="None" clId="Web-{EC08D494-D109-4DBF-85B4-49C9D3077363}" dt="2025-03-14T14:38:48.172" v="766"/>
          <ac:picMkLst>
            <pc:docMk/>
            <pc:sldMk cId="2467882534" sldId="332"/>
            <ac:picMk id="2" creationId="{D8DF589A-5E02-AA29-3E19-4DC30D12D8B3}"/>
          </ac:picMkLst>
        </pc:picChg>
        <pc:picChg chg="add del mod">
          <ac:chgData name="Jesse Geens" userId="D/hhGM4Rj0CYg7/OLMH86D2cE2Gmv+QKra52AUrLi3c=" providerId="None" clId="Web-{EC08D494-D109-4DBF-85B4-49C9D3077363}" dt="2025-03-14T14:38:46.532" v="765"/>
          <ac:picMkLst>
            <pc:docMk/>
            <pc:sldMk cId="2467882534" sldId="332"/>
            <ac:picMk id="4" creationId="{00E09E1B-1D2D-F010-3ADF-338181B6A7FD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5:46:31.255" v="1258" actId="20577"/>
              <pc2:cmMkLst xmlns:pc2="http://schemas.microsoft.com/office/powerpoint/2019/9/main/command">
                <pc:docMk/>
                <pc:sldMk cId="2467882534" sldId="332"/>
                <pc2:cmMk id="{6271932C-DC2C-46C0-AE00-A9ED5B9B5AB6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5:46:31.255" v="1258" actId="20577"/>
              <pc2:cmMkLst xmlns:pc2="http://schemas.microsoft.com/office/powerpoint/2019/9/main/command">
                <pc:docMk/>
                <pc:sldMk cId="2467882534" sldId="332"/>
                <pc2:cmMk id="{E3086CD9-41F6-4C20-B206-BD1E53CDF31C}"/>
              </pc2:cmMkLst>
            </pc226:cmChg>
          </p:ext>
        </pc:extLst>
      </pc:sldChg>
      <pc:sldChg chg="modSp">
        <pc:chgData name="Jesse Geens" userId="D/hhGM4Rj0CYg7/OLMH86D2cE2Gmv+QKra52AUrLi3c=" providerId="None" clId="Web-{EC08D494-D109-4DBF-85B4-49C9D3077363}" dt="2025-03-14T15:45:50.018" v="1250" actId="20577"/>
        <pc:sldMkLst>
          <pc:docMk/>
          <pc:sldMk cId="1237458117" sldId="333"/>
        </pc:sldMkLst>
        <pc:spChg chg="mod">
          <ac:chgData name="Jesse Geens" userId="D/hhGM4Rj0CYg7/OLMH86D2cE2Gmv+QKra52AUrLi3c=" providerId="None" clId="Web-{EC08D494-D109-4DBF-85B4-49C9D3077363}" dt="2025-03-14T15:45:50.018" v="1250" actId="20577"/>
          <ac:spMkLst>
            <pc:docMk/>
            <pc:sldMk cId="1237458117" sldId="333"/>
            <ac:spMk id="6" creationId="{1B59F674-CDF0-E218-8B44-3A6157B35740}"/>
          </ac:spMkLst>
        </pc:spChg>
      </pc:sldChg>
      <pc:sldChg chg="del">
        <pc:chgData name="Jesse Geens" userId="D/hhGM4Rj0CYg7/OLMH86D2cE2Gmv+QKra52AUrLi3c=" providerId="None" clId="Web-{EC08D494-D109-4DBF-85B4-49C9D3077363}" dt="2025-03-14T13:39:09.340" v="372"/>
        <pc:sldMkLst>
          <pc:docMk/>
          <pc:sldMk cId="1071521620" sldId="334"/>
        </pc:sldMkLst>
      </pc:sldChg>
      <pc:sldChg chg="modSp">
        <pc:chgData name="Jesse Geens" userId="D/hhGM4Rj0CYg7/OLMH86D2cE2Gmv+QKra52AUrLi3c=" providerId="None" clId="Web-{EC08D494-D109-4DBF-85B4-49C9D3077363}" dt="2025-03-14T15:53:21.533" v="1357" actId="20577"/>
        <pc:sldMkLst>
          <pc:docMk/>
          <pc:sldMk cId="2694236509" sldId="335"/>
        </pc:sldMkLst>
        <pc:spChg chg="mod">
          <ac:chgData name="Jesse Geens" userId="D/hhGM4Rj0CYg7/OLMH86D2cE2Gmv+QKra52AUrLi3c=" providerId="None" clId="Web-{EC08D494-D109-4DBF-85B4-49C9D3077363}" dt="2025-03-14T15:53:21.533" v="1357" actId="20577"/>
          <ac:spMkLst>
            <pc:docMk/>
            <pc:sldMk cId="2694236509" sldId="335"/>
            <ac:spMk id="5" creationId="{ACE761AC-C399-2D89-8780-77172A1D5201}"/>
          </ac:spMkLst>
        </pc:spChg>
        <pc:spChg chg="mod">
          <ac:chgData name="Jesse Geens" userId="D/hhGM4Rj0CYg7/OLMH86D2cE2Gmv+QKra52AUrLi3c=" providerId="None" clId="Web-{EC08D494-D109-4DBF-85B4-49C9D3077363}" dt="2025-03-14T13:39:28.107" v="384" actId="1076"/>
          <ac:spMkLst>
            <pc:docMk/>
            <pc:sldMk cId="2694236509" sldId="335"/>
            <ac:spMk id="6" creationId="{1BAF7F96-821D-9D71-775E-9A707BBE3D1A}"/>
          </ac:spMkLst>
        </pc:spChg>
      </pc:sldChg>
      <pc:sldChg chg="del">
        <pc:chgData name="Jesse Geens" userId="D/hhGM4Rj0CYg7/OLMH86D2cE2Gmv+QKra52AUrLi3c=" providerId="None" clId="Web-{EC08D494-D109-4DBF-85B4-49C9D3077363}" dt="2025-03-14T13:39:06.027" v="371"/>
        <pc:sldMkLst>
          <pc:docMk/>
          <pc:sldMk cId="3916075898" sldId="336"/>
        </pc:sldMkLst>
      </pc:sldChg>
      <pc:sldChg chg="addSp delSp modSp mod setBg addAnim delAnim">
        <pc:chgData name="Jesse Geens" userId="D/hhGM4Rj0CYg7/OLMH86D2cE2Gmv+QKra52AUrLi3c=" providerId="None" clId="Web-{EC08D494-D109-4DBF-85B4-49C9D3077363}" dt="2025-03-14T15:21:13.232" v="1083" actId="1076"/>
        <pc:sldMkLst>
          <pc:docMk/>
          <pc:sldMk cId="2523668191" sldId="337"/>
        </pc:sldMkLst>
        <pc:spChg chg="add mod">
          <ac:chgData name="Jesse Geens" userId="D/hhGM4Rj0CYg7/OLMH86D2cE2Gmv+QKra52AUrLi3c=" providerId="None" clId="Web-{EC08D494-D109-4DBF-85B4-49C9D3077363}" dt="2025-03-14T13:38:27.572" v="366" actId="1076"/>
          <ac:spMkLst>
            <pc:docMk/>
            <pc:sldMk cId="2523668191" sldId="337"/>
            <ac:spMk id="12" creationId="{CE6924FF-920E-5037-81A9-03EB53433292}"/>
          </ac:spMkLst>
        </pc:spChg>
        <pc:spChg chg="mod">
          <ac:chgData name="Jesse Geens" userId="D/hhGM4Rj0CYg7/OLMH86D2cE2Gmv+QKra52AUrLi3c=" providerId="None" clId="Web-{EC08D494-D109-4DBF-85B4-49C9D3077363}" dt="2025-03-14T13:24:38.969" v="234" actId="20577"/>
          <ac:spMkLst>
            <pc:docMk/>
            <pc:sldMk cId="2523668191" sldId="337"/>
            <ac:spMk id="13" creationId="{FDBBE36D-7B3C-013A-F3FE-2EE6E486EB44}"/>
          </ac:spMkLst>
        </pc:spChg>
        <pc:spChg chg="mod">
          <ac:chgData name="Jesse Geens" userId="D/hhGM4Rj0CYg7/OLMH86D2cE2Gmv+QKra52AUrLi3c=" providerId="None" clId="Web-{EC08D494-D109-4DBF-85B4-49C9D3077363}" dt="2025-03-14T12:58:00.863" v="57" actId="1076"/>
          <ac:spMkLst>
            <pc:docMk/>
            <pc:sldMk cId="2523668191" sldId="337"/>
            <ac:spMk id="15" creationId="{93DD9B7F-250E-A2F1-2D9A-5D48D7191678}"/>
          </ac:spMkLst>
        </pc:spChg>
        <pc:spChg chg="mod">
          <ac:chgData name="Jesse Geens" userId="D/hhGM4Rj0CYg7/OLMH86D2cE2Gmv+QKra52AUrLi3c=" providerId="None" clId="Web-{EC08D494-D109-4DBF-85B4-49C9D3077363}" dt="2025-03-14T12:54:01.909" v="30" actId="1076"/>
          <ac:spMkLst>
            <pc:docMk/>
            <pc:sldMk cId="2523668191" sldId="337"/>
            <ac:spMk id="16" creationId="{F821FC41-B790-45C2-7C56-87D36483B99E}"/>
          </ac:spMkLst>
        </pc:spChg>
        <pc:spChg chg="add mod">
          <ac:chgData name="Jesse Geens" userId="D/hhGM4Rj0CYg7/OLMH86D2cE2Gmv+QKra52AUrLi3c=" providerId="None" clId="Web-{EC08D494-D109-4DBF-85B4-49C9D3077363}" dt="2025-03-14T12:54:24.629" v="42" actId="1076"/>
          <ac:spMkLst>
            <pc:docMk/>
            <pc:sldMk cId="2523668191" sldId="337"/>
            <ac:spMk id="17" creationId="{8E4EB9F1-85A6-8761-8440-0BDEB659F54C}"/>
          </ac:spMkLst>
        </pc:spChg>
        <pc:spChg chg="add mod">
          <ac:chgData name="Jesse Geens" userId="D/hhGM4Rj0CYg7/OLMH86D2cE2Gmv+QKra52AUrLi3c=" providerId="None" clId="Web-{EC08D494-D109-4DBF-85B4-49C9D3077363}" dt="2025-03-14T13:10:15.552" v="129" actId="1076"/>
          <ac:spMkLst>
            <pc:docMk/>
            <pc:sldMk cId="2523668191" sldId="337"/>
            <ac:spMk id="21" creationId="{56B3D5A1-F491-80AC-AEEE-1840B77B3B99}"/>
          </ac:spMkLst>
        </pc:spChg>
        <pc:spChg chg="add mod">
          <ac:chgData name="Jesse Geens" userId="D/hhGM4Rj0CYg7/OLMH86D2cE2Gmv+QKra52AUrLi3c=" providerId="None" clId="Web-{EC08D494-D109-4DBF-85B4-49C9D3077363}" dt="2025-03-14T15:21:10.264" v="1082" actId="1076"/>
          <ac:spMkLst>
            <pc:docMk/>
            <pc:sldMk cId="2523668191" sldId="337"/>
            <ac:spMk id="36" creationId="{C755D29F-D29B-98E7-375C-917F1F071AEE}"/>
          </ac:spMkLst>
        </pc:spChg>
        <pc:spChg chg="add mod">
          <ac:chgData name="Jesse Geens" userId="D/hhGM4Rj0CYg7/OLMH86D2cE2Gmv+QKra52AUrLi3c=" providerId="None" clId="Web-{EC08D494-D109-4DBF-85B4-49C9D3077363}" dt="2025-03-14T13:11:08.915" v="155" actId="1076"/>
          <ac:spMkLst>
            <pc:docMk/>
            <pc:sldMk cId="2523668191" sldId="337"/>
            <ac:spMk id="41" creationId="{8E6CFEE3-D3F3-53EC-930A-9733C9858AA7}"/>
          </ac:spMkLst>
        </pc:spChg>
        <pc:spChg chg="add del mod">
          <ac:chgData name="Jesse Geens" userId="D/hhGM4Rj0CYg7/OLMH86D2cE2Gmv+QKra52AUrLi3c=" providerId="None" clId="Web-{EC08D494-D109-4DBF-85B4-49C9D3077363}" dt="2025-03-14T13:13:07.751" v="169"/>
          <ac:spMkLst>
            <pc:docMk/>
            <pc:sldMk cId="2523668191" sldId="337"/>
            <ac:spMk id="44" creationId="{BEB968D5-1679-BDDC-E2F1-C33EB89DC882}"/>
          </ac:spMkLst>
        </pc:spChg>
        <pc:spChg chg="add mod">
          <ac:chgData name="Jesse Geens" userId="D/hhGM4Rj0CYg7/OLMH86D2cE2Gmv+QKra52AUrLi3c=" providerId="None" clId="Web-{EC08D494-D109-4DBF-85B4-49C9D3077363}" dt="2025-03-14T13:13:43.222" v="173" actId="1076"/>
          <ac:spMkLst>
            <pc:docMk/>
            <pc:sldMk cId="2523668191" sldId="337"/>
            <ac:spMk id="46" creationId="{CDAB15E3-9E12-2289-C4BB-C73AFB2FB8BE}"/>
          </ac:spMkLst>
        </pc:spChg>
        <pc:spChg chg="add mod">
          <ac:chgData name="Jesse Geens" userId="D/hhGM4Rj0CYg7/OLMH86D2cE2Gmv+QKra52AUrLi3c=" providerId="None" clId="Web-{EC08D494-D109-4DBF-85B4-49C9D3077363}" dt="2025-03-14T15:06:40.253" v="986" actId="1076"/>
          <ac:spMkLst>
            <pc:docMk/>
            <pc:sldMk cId="2523668191" sldId="337"/>
            <ac:spMk id="63" creationId="{EAF0851E-3F87-AFE4-874C-144EE954A7C5}"/>
          </ac:spMkLst>
        </pc:spChg>
        <pc:spChg chg="add mod">
          <ac:chgData name="Jesse Geens" userId="D/hhGM4Rj0CYg7/OLMH86D2cE2Gmv+QKra52AUrLi3c=" providerId="None" clId="Web-{EC08D494-D109-4DBF-85B4-49C9D3077363}" dt="2025-03-14T15:06:46.894" v="987" actId="1076"/>
          <ac:spMkLst>
            <pc:docMk/>
            <pc:sldMk cId="2523668191" sldId="337"/>
            <ac:spMk id="65" creationId="{4FEF092D-5837-3529-E10C-DD0959C9AF4F}"/>
          </ac:spMkLst>
        </pc:spChg>
        <pc:spChg chg="add mod">
          <ac:chgData name="Jesse Geens" userId="D/hhGM4Rj0CYg7/OLMH86D2cE2Gmv+QKra52AUrLi3c=" providerId="None" clId="Web-{EC08D494-D109-4DBF-85B4-49C9D3077363}" dt="2025-03-14T13:38:50.292" v="370" actId="1076"/>
          <ac:spMkLst>
            <pc:docMk/>
            <pc:sldMk cId="2523668191" sldId="337"/>
            <ac:spMk id="71" creationId="{2C7067ED-0307-A394-9B85-546081985ADA}"/>
          </ac:spMkLst>
        </pc:spChg>
        <pc:spChg chg="add mod">
          <ac:chgData name="Jesse Geens" userId="D/hhGM4Rj0CYg7/OLMH86D2cE2Gmv+QKra52AUrLi3c=" providerId="None" clId="Web-{EC08D494-D109-4DBF-85B4-49C9D3077363}" dt="2025-03-14T13:31:53.311" v="322" actId="20577"/>
          <ac:spMkLst>
            <pc:docMk/>
            <pc:sldMk cId="2523668191" sldId="337"/>
            <ac:spMk id="73" creationId="{7633BE91-C51B-DA6D-0814-276414EF71E2}"/>
          </ac:spMkLst>
        </pc:spChg>
        <pc:spChg chg="add mod">
          <ac:chgData name="Jesse Geens" userId="D/hhGM4Rj0CYg7/OLMH86D2cE2Gmv+QKra52AUrLi3c=" providerId="None" clId="Web-{EC08D494-D109-4DBF-85B4-49C9D3077363}" dt="2025-03-14T13:32:50.502" v="337" actId="1076"/>
          <ac:spMkLst>
            <pc:docMk/>
            <pc:sldMk cId="2523668191" sldId="337"/>
            <ac:spMk id="85" creationId="{EDA37451-7652-AA54-4D2A-F474082FCAF3}"/>
          </ac:spMkLst>
        </pc:spChg>
        <pc:spChg chg="add mod">
          <ac:chgData name="Jesse Geens" userId="D/hhGM4Rj0CYg7/OLMH86D2cE2Gmv+QKra52AUrLi3c=" providerId="None" clId="Web-{EC08D494-D109-4DBF-85B4-49C9D3077363}" dt="2025-03-14T13:33:34.396" v="348" actId="1076"/>
          <ac:spMkLst>
            <pc:docMk/>
            <pc:sldMk cId="2523668191" sldId="337"/>
            <ac:spMk id="89" creationId="{87AF53B1-690D-5D88-FD0F-B1A93BE0BBA5}"/>
          </ac:spMkLst>
        </pc:spChg>
        <pc:spChg chg="add mod">
          <ac:chgData name="Jesse Geens" userId="D/hhGM4Rj0CYg7/OLMH86D2cE2Gmv+QKra52AUrLi3c=" providerId="None" clId="Web-{EC08D494-D109-4DBF-85B4-49C9D3077363}" dt="2025-03-14T13:37:15.348" v="361" actId="1076"/>
          <ac:spMkLst>
            <pc:docMk/>
            <pc:sldMk cId="2523668191" sldId="337"/>
            <ac:spMk id="93" creationId="{B67D0DA7-BF4D-500D-033A-FDE40DBFF43F}"/>
          </ac:spMkLst>
        </pc:spChg>
        <pc:spChg chg="add mod topLvl">
          <ac:chgData name="Jesse Geens" userId="D/hhGM4Rj0CYg7/OLMH86D2cE2Gmv+QKra52AUrLi3c=" providerId="None" clId="Web-{EC08D494-D109-4DBF-85B4-49C9D3077363}" dt="2025-03-14T15:04:57.011" v="982" actId="1076"/>
          <ac:spMkLst>
            <pc:docMk/>
            <pc:sldMk cId="2523668191" sldId="337"/>
            <ac:spMk id="96" creationId="{DB8D7720-08F3-5583-1694-E1CEF8924C6F}"/>
          </ac:spMkLst>
        </pc:spChg>
        <pc:grpChg chg="add mod">
          <ac:chgData name="Jesse Geens" userId="D/hhGM4Rj0CYg7/OLMH86D2cE2Gmv+QKra52AUrLi3c=" providerId="None" clId="Web-{EC08D494-D109-4DBF-85B4-49C9D3077363}" dt="2025-03-14T15:21:13.232" v="1083" actId="1076"/>
          <ac:grpSpMkLst>
            <pc:docMk/>
            <pc:sldMk cId="2523668191" sldId="337"/>
            <ac:grpSpMk id="37" creationId="{3A4A130A-6951-68ED-0FA1-6B6F276F634F}"/>
          </ac:grpSpMkLst>
        </pc:grpChg>
        <pc:grpChg chg="add del mod">
          <ac:chgData name="Jesse Geens" userId="D/hhGM4Rj0CYg7/OLMH86D2cE2Gmv+QKra52AUrLi3c=" providerId="None" clId="Web-{EC08D494-D109-4DBF-85B4-49C9D3077363}" dt="2025-03-14T15:04:04.414" v="969"/>
          <ac:grpSpMkLst>
            <pc:docMk/>
            <pc:sldMk cId="2523668191" sldId="337"/>
            <ac:grpSpMk id="94" creationId="{A526FB00-6B8F-E45F-86FB-D4FC1C00D768}"/>
          </ac:grpSpMkLst>
        </pc:grpChg>
        <pc:picChg chg="add mod">
          <ac:chgData name="Jesse Geens" userId="D/hhGM4Rj0CYg7/OLMH86D2cE2Gmv+QKra52AUrLi3c=" providerId="None" clId="Web-{EC08D494-D109-4DBF-85B4-49C9D3077363}" dt="2025-03-14T12:54:01.909" v="31" actId="1076"/>
          <ac:picMkLst>
            <pc:docMk/>
            <pc:sldMk cId="2523668191" sldId="337"/>
            <ac:picMk id="3" creationId="{21773E49-2FDD-EC87-DCEF-8A50DA9D3220}"/>
          </ac:picMkLst>
        </pc:picChg>
        <pc:picChg chg="add mod">
          <ac:chgData name="Jesse Geens" userId="D/hhGM4Rj0CYg7/OLMH86D2cE2Gmv+QKra52AUrLi3c=" providerId="None" clId="Web-{EC08D494-D109-4DBF-85B4-49C9D3077363}" dt="2025-03-14T12:54:01.925" v="32" actId="1076"/>
          <ac:picMkLst>
            <pc:docMk/>
            <pc:sldMk cId="2523668191" sldId="337"/>
            <ac:picMk id="5" creationId="{1C83BEFA-7A27-0E4F-74FD-55D6870DE82F}"/>
          </ac:picMkLst>
        </pc:picChg>
        <pc:picChg chg="add del mod">
          <ac:chgData name="Jesse Geens" userId="D/hhGM4Rj0CYg7/OLMH86D2cE2Gmv+QKra52AUrLi3c=" providerId="None" clId="Web-{EC08D494-D109-4DBF-85B4-49C9D3077363}" dt="2025-03-14T12:51:29.258" v="7"/>
          <ac:picMkLst>
            <pc:docMk/>
            <pc:sldMk cId="2523668191" sldId="337"/>
            <ac:picMk id="6" creationId="{4CC7E4AB-A31C-F8D3-3E91-6A6C3CCC750F}"/>
          </ac:picMkLst>
        </pc:picChg>
        <pc:picChg chg="mod">
          <ac:chgData name="Jesse Geens" userId="D/hhGM4Rj0CYg7/OLMH86D2cE2Gmv+QKra52AUrLi3c=" providerId="None" clId="Web-{EC08D494-D109-4DBF-85B4-49C9D3077363}" dt="2025-03-14T12:54:35.911" v="45" actId="1076"/>
          <ac:picMkLst>
            <pc:docMk/>
            <pc:sldMk cId="2523668191" sldId="337"/>
            <ac:picMk id="7" creationId="{3C99DC97-FA5A-F1D8-EE90-407AF9940068}"/>
          </ac:picMkLst>
        </pc:picChg>
        <pc:picChg chg="add mod">
          <ac:chgData name="Jesse Geens" userId="D/hhGM4Rj0CYg7/OLMH86D2cE2Gmv+QKra52AUrLi3c=" providerId="None" clId="Web-{EC08D494-D109-4DBF-85B4-49C9D3077363}" dt="2025-03-14T12:54:01.925" v="33" actId="1076"/>
          <ac:picMkLst>
            <pc:docMk/>
            <pc:sldMk cId="2523668191" sldId="337"/>
            <ac:picMk id="8" creationId="{6D8FB3F4-E565-8887-6BDF-9190E2ADDAF5}"/>
          </ac:picMkLst>
        </pc:picChg>
        <pc:picChg chg="mod">
          <ac:chgData name="Jesse Geens" userId="D/hhGM4Rj0CYg7/OLMH86D2cE2Gmv+QKra52AUrLi3c=" providerId="None" clId="Web-{EC08D494-D109-4DBF-85B4-49C9D3077363}" dt="2025-03-14T12:58:23.927" v="61" actId="1076"/>
          <ac:picMkLst>
            <pc:docMk/>
            <pc:sldMk cId="2523668191" sldId="337"/>
            <ac:picMk id="9" creationId="{FE7082F7-5500-FE6C-DC61-9C972DDA5898}"/>
          </ac:picMkLst>
        </pc:picChg>
        <pc:picChg chg="mod">
          <ac:chgData name="Jesse Geens" userId="D/hhGM4Rj0CYg7/OLMH86D2cE2Gmv+QKra52AUrLi3c=" providerId="None" clId="Web-{EC08D494-D109-4DBF-85B4-49C9D3077363}" dt="2025-03-14T12:58:23.927" v="62" actId="1076"/>
          <ac:picMkLst>
            <pc:docMk/>
            <pc:sldMk cId="2523668191" sldId="337"/>
            <ac:picMk id="11" creationId="{ED29CEEA-16AB-87EC-CE24-58CDCDBA61E8}"/>
          </ac:picMkLst>
        </pc:picChg>
        <pc:picChg chg="add mod">
          <ac:chgData name="Jesse Geens" userId="D/hhGM4Rj0CYg7/OLMH86D2cE2Gmv+QKra52AUrLi3c=" providerId="None" clId="Web-{EC08D494-D109-4DBF-85B4-49C9D3077363}" dt="2025-03-14T12:57:19.407" v="52" actId="1076"/>
          <ac:picMkLst>
            <pc:docMk/>
            <pc:sldMk cId="2523668191" sldId="337"/>
            <ac:picMk id="18" creationId="{40BE2D44-C5BC-F769-2B4F-5AA30D70C198}"/>
          </ac:picMkLst>
        </pc:picChg>
        <pc:picChg chg="add del mod">
          <ac:chgData name="Jesse Geens" userId="D/hhGM4Rj0CYg7/OLMH86D2cE2Gmv+QKra52AUrLi3c=" providerId="None" clId="Web-{EC08D494-D109-4DBF-85B4-49C9D3077363}" dt="2025-03-14T12:57:15.719" v="51"/>
          <ac:picMkLst>
            <pc:docMk/>
            <pc:sldMk cId="2523668191" sldId="337"/>
            <ac:picMk id="19" creationId="{D0BC9871-1687-DCA1-4C51-A1A4691EF802}"/>
          </ac:picMkLst>
        </pc:picChg>
        <pc:picChg chg="add mod">
          <ac:chgData name="Jesse Geens" userId="D/hhGM4Rj0CYg7/OLMH86D2cE2Gmv+QKra52AUrLi3c=" providerId="None" clId="Web-{EC08D494-D109-4DBF-85B4-49C9D3077363}" dt="2025-03-14T12:57:51.721" v="56" actId="1076"/>
          <ac:picMkLst>
            <pc:docMk/>
            <pc:sldMk cId="2523668191" sldId="337"/>
            <ac:picMk id="20" creationId="{55433CAB-57F6-AD3B-0B83-91006C42F851}"/>
          </ac:picMkLst>
        </pc:picChg>
        <pc:picChg chg="add mod">
          <ac:chgData name="Jesse Geens" userId="D/hhGM4Rj0CYg7/OLMH86D2cE2Gmv+QKra52AUrLi3c=" providerId="None" clId="Web-{EC08D494-D109-4DBF-85B4-49C9D3077363}" dt="2025-03-14T13:29:42.677" v="308" actId="1076"/>
          <ac:picMkLst>
            <pc:docMk/>
            <pc:sldMk cId="2523668191" sldId="337"/>
            <ac:picMk id="23" creationId="{CC4E0198-13B6-AB1A-1FF3-919A20D5CE98}"/>
          </ac:picMkLst>
        </pc:picChg>
        <pc:picChg chg="add mod">
          <ac:chgData name="Jesse Geens" userId="D/hhGM4Rj0CYg7/OLMH86D2cE2Gmv+QKra52AUrLi3c=" providerId="None" clId="Web-{EC08D494-D109-4DBF-85B4-49C9D3077363}" dt="2025-03-14T13:29:46.224" v="309" actId="1076"/>
          <ac:picMkLst>
            <pc:docMk/>
            <pc:sldMk cId="2523668191" sldId="337"/>
            <ac:picMk id="25" creationId="{2D77B3BE-487D-F01D-F572-1D7EB9EC272B}"/>
          </ac:picMkLst>
        </pc:picChg>
        <pc:picChg chg="add mod">
          <ac:chgData name="Jesse Geens" userId="D/hhGM4Rj0CYg7/OLMH86D2cE2Gmv+QKra52AUrLi3c=" providerId="None" clId="Web-{EC08D494-D109-4DBF-85B4-49C9D3077363}" dt="2025-03-14T13:29:40.130" v="307" actId="1076"/>
          <ac:picMkLst>
            <pc:docMk/>
            <pc:sldMk cId="2523668191" sldId="337"/>
            <ac:picMk id="27" creationId="{62C11A4B-B2A9-8E4C-97CD-BF8ACE8C1DF9}"/>
          </ac:picMkLst>
        </pc:picChg>
        <pc:picChg chg="add mod">
          <ac:chgData name="Jesse Geens" userId="D/hhGM4Rj0CYg7/OLMH86D2cE2Gmv+QKra52AUrLi3c=" providerId="None" clId="Web-{EC08D494-D109-4DBF-85B4-49C9D3077363}" dt="2025-03-14T13:28:27.109" v="295" actId="1076"/>
          <ac:picMkLst>
            <pc:docMk/>
            <pc:sldMk cId="2523668191" sldId="337"/>
            <ac:picMk id="29" creationId="{66D695D0-8E29-FA1B-4291-49322C922657}"/>
          </ac:picMkLst>
        </pc:picChg>
        <pc:picChg chg="add del mod">
          <ac:chgData name="Jesse Geens" userId="D/hhGM4Rj0CYg7/OLMH86D2cE2Gmv+QKra52AUrLi3c=" providerId="None" clId="Web-{EC08D494-D109-4DBF-85B4-49C9D3077363}" dt="2025-03-14T13:30:54.541" v="312"/>
          <ac:picMkLst>
            <pc:docMk/>
            <pc:sldMk cId="2523668191" sldId="337"/>
            <ac:picMk id="30" creationId="{12BFED74-8E0B-DFC2-999E-B6899B5092C5}"/>
          </ac:picMkLst>
        </pc:picChg>
        <pc:picChg chg="add del mod">
          <ac:chgData name="Jesse Geens" userId="D/hhGM4Rj0CYg7/OLMH86D2cE2Gmv+QKra52AUrLi3c=" providerId="None" clId="Web-{EC08D494-D109-4DBF-85B4-49C9D3077363}" dt="2025-03-14T13:01:18.001" v="85"/>
          <ac:picMkLst>
            <pc:docMk/>
            <pc:sldMk cId="2523668191" sldId="337"/>
            <ac:picMk id="31" creationId="{00A71B66-F287-9195-8C35-2628FD4528CA}"/>
          </ac:picMkLst>
        </pc:picChg>
        <pc:picChg chg="add mod">
          <ac:chgData name="Jesse Geens" userId="D/hhGM4Rj0CYg7/OLMH86D2cE2Gmv+QKra52AUrLi3c=" providerId="None" clId="Web-{EC08D494-D109-4DBF-85B4-49C9D3077363}" dt="2025-03-14T15:05:59.437" v="983" actId="1076"/>
          <ac:picMkLst>
            <pc:docMk/>
            <pc:sldMk cId="2523668191" sldId="337"/>
            <ac:picMk id="32" creationId="{42E4CA8E-497B-3400-490B-4FD6328ED739}"/>
          </ac:picMkLst>
        </pc:picChg>
        <pc:picChg chg="add mod">
          <ac:chgData name="Jesse Geens" userId="D/hhGM4Rj0CYg7/OLMH86D2cE2Gmv+QKra52AUrLi3c=" providerId="None" clId="Web-{EC08D494-D109-4DBF-85B4-49C9D3077363}" dt="2025-03-14T13:10:23.318" v="131" actId="1076"/>
          <ac:picMkLst>
            <pc:docMk/>
            <pc:sldMk cId="2523668191" sldId="337"/>
            <ac:picMk id="33" creationId="{ABF12B17-AA02-9EB5-D7BF-B976B72FA54D}"/>
          </ac:picMkLst>
        </pc:picChg>
        <pc:picChg chg="add mod">
          <ac:chgData name="Jesse Geens" userId="D/hhGM4Rj0CYg7/OLMH86D2cE2Gmv+QKra52AUrLi3c=" providerId="None" clId="Web-{EC08D494-D109-4DBF-85B4-49C9D3077363}" dt="2025-03-14T13:10:25.350" v="132" actId="1076"/>
          <ac:picMkLst>
            <pc:docMk/>
            <pc:sldMk cId="2523668191" sldId="337"/>
            <ac:picMk id="34" creationId="{C0C05BFB-5129-F1A0-DB91-0C576C613C26}"/>
          </ac:picMkLst>
        </pc:picChg>
        <pc:picChg chg="add mod">
          <ac:chgData name="Jesse Geens" userId="D/hhGM4Rj0CYg7/OLMH86D2cE2Gmv+QKra52AUrLi3c=" providerId="None" clId="Web-{EC08D494-D109-4DBF-85B4-49C9D3077363}" dt="2025-03-14T13:08:50.578" v="117" actId="14100"/>
          <ac:picMkLst>
            <pc:docMk/>
            <pc:sldMk cId="2523668191" sldId="337"/>
            <ac:picMk id="35" creationId="{484E0619-2B82-39C0-664F-D6A5CE218C98}"/>
          </ac:picMkLst>
        </pc:picChg>
        <pc:picChg chg="add mod">
          <ac:chgData name="Jesse Geens" userId="D/hhGM4Rj0CYg7/OLMH86D2cE2Gmv+QKra52AUrLi3c=" providerId="None" clId="Web-{EC08D494-D109-4DBF-85B4-49C9D3077363}" dt="2025-03-14T13:10:20.115" v="130" actId="1076"/>
          <ac:picMkLst>
            <pc:docMk/>
            <pc:sldMk cId="2523668191" sldId="337"/>
            <ac:picMk id="38" creationId="{BE15CEAD-08CB-A38A-DFF9-11CB25DE53C1}"/>
          </ac:picMkLst>
        </pc:picChg>
        <pc:picChg chg="add del mod">
          <ac:chgData name="Jesse Geens" userId="D/hhGM4Rj0CYg7/OLMH86D2cE2Gmv+QKra52AUrLi3c=" providerId="None" clId="Web-{EC08D494-D109-4DBF-85B4-49C9D3077363}" dt="2025-03-14T13:10:37.444" v="135"/>
          <ac:picMkLst>
            <pc:docMk/>
            <pc:sldMk cId="2523668191" sldId="337"/>
            <ac:picMk id="39" creationId="{7DD5DEBB-F2BB-6357-C584-5075DD70B7FF}"/>
          </ac:picMkLst>
        </pc:picChg>
        <pc:picChg chg="add del mod ord modCrop">
          <ac:chgData name="Jesse Geens" userId="D/hhGM4Rj0CYg7/OLMH86D2cE2Gmv+QKra52AUrLi3c=" providerId="None" clId="Web-{EC08D494-D109-4DBF-85B4-49C9D3077363}" dt="2025-03-14T13:29:28.520" v="305" actId="1076"/>
          <ac:picMkLst>
            <pc:docMk/>
            <pc:sldMk cId="2523668191" sldId="337"/>
            <ac:picMk id="47" creationId="{B690F419-237C-DD72-26CB-5917C0F12ADA}"/>
          </ac:picMkLst>
        </pc:picChg>
        <pc:picChg chg="add del">
          <ac:chgData name="Jesse Geens" userId="D/hhGM4Rj0CYg7/OLMH86D2cE2Gmv+QKra52AUrLi3c=" providerId="None" clId="Web-{EC08D494-D109-4DBF-85B4-49C9D3077363}" dt="2025-03-14T13:23:17.308" v="216"/>
          <ac:picMkLst>
            <pc:docMk/>
            <pc:sldMk cId="2523668191" sldId="337"/>
            <ac:picMk id="53" creationId="{6D5C46D1-69E7-1875-D01B-55D0629631C0}"/>
          </ac:picMkLst>
        </pc:picChg>
        <pc:picChg chg="add mod">
          <ac:chgData name="Jesse Geens" userId="D/hhGM4Rj0CYg7/OLMH86D2cE2Gmv+QKra52AUrLi3c=" providerId="None" clId="Web-{EC08D494-D109-4DBF-85B4-49C9D3077363}" dt="2025-03-14T13:31:05.604" v="314" actId="1076"/>
          <ac:picMkLst>
            <pc:docMk/>
            <pc:sldMk cId="2523668191" sldId="337"/>
            <ac:picMk id="81" creationId="{7D95AC93-9024-6003-C2FD-A4AC7C23E5A3}"/>
          </ac:picMkLst>
        </pc:picChg>
        <pc:picChg chg="add mod topLvl">
          <ac:chgData name="Jesse Geens" userId="D/hhGM4Rj0CYg7/OLMH86D2cE2Gmv+QKra52AUrLi3c=" providerId="None" clId="Web-{EC08D494-D109-4DBF-85B4-49C9D3077363}" dt="2025-03-14T15:04:54.480" v="981" actId="1076"/>
          <ac:picMkLst>
            <pc:docMk/>
            <pc:sldMk cId="2523668191" sldId="337"/>
            <ac:picMk id="95" creationId="{33B05964-6B80-71FD-FA9C-F6C43D6F638C}"/>
          </ac:picMkLst>
        </pc:picChg>
        <pc:cxnChg chg="add del mod">
          <ac:chgData name="Jesse Geens" userId="D/hhGM4Rj0CYg7/OLMH86D2cE2Gmv+QKra52AUrLi3c=" providerId="None" clId="Web-{EC08D494-D109-4DBF-85B4-49C9D3077363}" dt="2025-03-14T13:21:02.080" v="205"/>
          <ac:cxnSpMkLst>
            <pc:docMk/>
            <pc:sldMk cId="2523668191" sldId="337"/>
            <ac:cxnSpMk id="43" creationId="{7BF54009-5C2B-3554-EBF1-8460914F8331}"/>
          </ac:cxnSpMkLst>
        </pc:cxnChg>
        <pc:cxnChg chg="add del mod">
          <ac:chgData name="Jesse Geens" userId="D/hhGM4Rj0CYg7/OLMH86D2cE2Gmv+QKra52AUrLi3c=" providerId="None" clId="Web-{EC08D494-D109-4DBF-85B4-49C9D3077363}" dt="2025-03-14T13:23:03.588" v="210"/>
          <ac:cxnSpMkLst>
            <pc:docMk/>
            <pc:sldMk cId="2523668191" sldId="337"/>
            <ac:cxnSpMk id="49" creationId="{E1180924-34E9-B5AD-EEFF-0E3DEF0119E3}"/>
          </ac:cxnSpMkLst>
        </pc:cxnChg>
        <pc:cxnChg chg="add del">
          <ac:chgData name="Jesse Geens" userId="D/hhGM4Rj0CYg7/OLMH86D2cE2Gmv+QKra52AUrLi3c=" providerId="None" clId="Web-{EC08D494-D109-4DBF-85B4-49C9D3077363}" dt="2025-03-14T13:22:54.353" v="207"/>
          <ac:cxnSpMkLst>
            <pc:docMk/>
            <pc:sldMk cId="2523668191" sldId="337"/>
            <ac:cxnSpMk id="51" creationId="{145649B5-D3F3-B548-9262-5385DF077C06}"/>
          </ac:cxnSpMkLst>
        </pc:cxnChg>
        <pc:cxnChg chg="add del">
          <ac:chgData name="Jesse Geens" userId="D/hhGM4Rj0CYg7/OLMH86D2cE2Gmv+QKra52AUrLi3c=" providerId="None" clId="Web-{EC08D494-D109-4DBF-85B4-49C9D3077363}" dt="2025-03-14T13:23:17.308" v="215"/>
          <ac:cxnSpMkLst>
            <pc:docMk/>
            <pc:sldMk cId="2523668191" sldId="337"/>
            <ac:cxnSpMk id="55" creationId="{77F5545B-1ED9-DA04-CE6C-9CC80ACEE793}"/>
          </ac:cxnSpMkLst>
        </pc:cxnChg>
        <pc:cxnChg chg="add del">
          <ac:chgData name="Jesse Geens" userId="D/hhGM4Rj0CYg7/OLMH86D2cE2Gmv+QKra52AUrLi3c=" providerId="None" clId="Web-{EC08D494-D109-4DBF-85B4-49C9D3077363}" dt="2025-03-14T13:23:17.308" v="214"/>
          <ac:cxnSpMkLst>
            <pc:docMk/>
            <pc:sldMk cId="2523668191" sldId="337"/>
            <ac:cxnSpMk id="57" creationId="{67A91031-F629-9A8A-68C6-9E623942F84F}"/>
          </ac:cxnSpMkLst>
        </pc:cxnChg>
        <pc:cxnChg chg="add mod">
          <ac:chgData name="Jesse Geens" userId="D/hhGM4Rj0CYg7/OLMH86D2cE2Gmv+QKra52AUrLi3c=" providerId="None" clId="Web-{EC08D494-D109-4DBF-85B4-49C9D3077363}" dt="2025-03-14T13:23:55.857" v="220" actId="1076"/>
          <ac:cxnSpMkLst>
            <pc:docMk/>
            <pc:sldMk cId="2523668191" sldId="337"/>
            <ac:cxnSpMk id="59" creationId="{5CE6B2BE-DA46-470F-4AD9-944417713B70}"/>
          </ac:cxnSpMkLst>
        </pc:cxnChg>
        <pc:cxnChg chg="add mod">
          <ac:chgData name="Jesse Geens" userId="D/hhGM4Rj0CYg7/OLMH86D2cE2Gmv+QKra52AUrLi3c=" providerId="None" clId="Web-{EC08D494-D109-4DBF-85B4-49C9D3077363}" dt="2025-03-14T15:06:32.924" v="985" actId="1076"/>
          <ac:cxnSpMkLst>
            <pc:docMk/>
            <pc:sldMk cId="2523668191" sldId="337"/>
            <ac:cxnSpMk id="61" creationId="{33F0518D-9DF5-4F85-3074-60AF10F3D406}"/>
          </ac:cxnSpMkLst>
        </pc:cxnChg>
        <pc:cxnChg chg="add mod">
          <ac:chgData name="Jesse Geens" userId="D/hhGM4Rj0CYg7/OLMH86D2cE2Gmv+QKra52AUrLi3c=" providerId="None" clId="Web-{EC08D494-D109-4DBF-85B4-49C9D3077363}" dt="2025-03-14T13:31:45.138" v="320" actId="14100"/>
          <ac:cxnSpMkLst>
            <pc:docMk/>
            <pc:sldMk cId="2523668191" sldId="337"/>
            <ac:cxnSpMk id="67" creationId="{983C1DBA-73FD-8CBD-031A-215C57E0F188}"/>
          </ac:cxnSpMkLst>
        </pc:cxnChg>
        <pc:cxnChg chg="add mod">
          <ac:chgData name="Jesse Geens" userId="D/hhGM4Rj0CYg7/OLMH86D2cE2Gmv+QKra52AUrLi3c=" providerId="None" clId="Web-{EC08D494-D109-4DBF-85B4-49C9D3077363}" dt="2025-03-14T13:38:42.713" v="368" actId="14100"/>
          <ac:cxnSpMkLst>
            <pc:docMk/>
            <pc:sldMk cId="2523668191" sldId="337"/>
            <ac:cxnSpMk id="69" creationId="{17F1F8B7-8D44-C687-E407-584C5AB67624}"/>
          </ac:cxnSpMkLst>
        </pc:cxnChg>
        <pc:cxnChg chg="add mod">
          <ac:chgData name="Jesse Geens" userId="D/hhGM4Rj0CYg7/OLMH86D2cE2Gmv+QKra52AUrLi3c=" providerId="None" clId="Web-{EC08D494-D109-4DBF-85B4-49C9D3077363}" dt="2025-03-14T13:29:21.426" v="302" actId="1076"/>
          <ac:cxnSpMkLst>
            <pc:docMk/>
            <pc:sldMk cId="2523668191" sldId="337"/>
            <ac:cxnSpMk id="75" creationId="{3B2FADDA-2924-1493-C67F-54931D7B8361}"/>
          </ac:cxnSpMkLst>
        </pc:cxnChg>
        <pc:cxnChg chg="add mod">
          <ac:chgData name="Jesse Geens" userId="D/hhGM4Rj0CYg7/OLMH86D2cE2Gmv+QKra52AUrLi3c=" providerId="None" clId="Web-{EC08D494-D109-4DBF-85B4-49C9D3077363}" dt="2025-03-14T13:29:23.895" v="303" actId="1076"/>
          <ac:cxnSpMkLst>
            <pc:docMk/>
            <pc:sldMk cId="2523668191" sldId="337"/>
            <ac:cxnSpMk id="77" creationId="{0F99E1A5-02BC-45E8-7C85-62F0AAD7EF7D}"/>
          </ac:cxnSpMkLst>
        </pc:cxnChg>
        <pc:cxnChg chg="add mod">
          <ac:chgData name="Jesse Geens" userId="D/hhGM4Rj0CYg7/OLMH86D2cE2Gmv+QKra52AUrLi3c=" providerId="None" clId="Web-{EC08D494-D109-4DBF-85B4-49C9D3077363}" dt="2025-03-14T13:29:36.005" v="306" actId="1076"/>
          <ac:cxnSpMkLst>
            <pc:docMk/>
            <pc:sldMk cId="2523668191" sldId="337"/>
            <ac:cxnSpMk id="79" creationId="{8CCEECCD-C660-2AD0-2E41-314565FA94C4}"/>
          </ac:cxnSpMkLst>
        </pc:cxnChg>
        <pc:cxnChg chg="add mod">
          <ac:chgData name="Jesse Geens" userId="D/hhGM4Rj0CYg7/OLMH86D2cE2Gmv+QKra52AUrLi3c=" providerId="None" clId="Web-{EC08D494-D109-4DBF-85B4-49C9D3077363}" dt="2025-03-14T13:32:29.782" v="327" actId="14100"/>
          <ac:cxnSpMkLst>
            <pc:docMk/>
            <pc:sldMk cId="2523668191" sldId="337"/>
            <ac:cxnSpMk id="83" creationId="{B13E27D8-6B0C-D13F-860F-8D23B2355C3A}"/>
          </ac:cxnSpMkLst>
        </pc:cxnChg>
        <pc:cxnChg chg="add mod">
          <ac:chgData name="Jesse Geens" userId="D/hhGM4Rj0CYg7/OLMH86D2cE2Gmv+QKra52AUrLi3c=" providerId="None" clId="Web-{EC08D494-D109-4DBF-85B4-49C9D3077363}" dt="2025-03-14T13:33:07.347" v="341" actId="1076"/>
          <ac:cxnSpMkLst>
            <pc:docMk/>
            <pc:sldMk cId="2523668191" sldId="337"/>
            <ac:cxnSpMk id="87" creationId="{BD4ED558-2B87-57FE-299E-CE69E147E9A8}"/>
          </ac:cxnSpMkLst>
        </pc:cxnChg>
        <pc:cxnChg chg="add mod">
          <ac:chgData name="Jesse Geens" userId="D/hhGM4Rj0CYg7/OLMH86D2cE2Gmv+QKra52AUrLi3c=" providerId="None" clId="Web-{EC08D494-D109-4DBF-85B4-49C9D3077363}" dt="2025-03-14T13:36:43.221" v="351" actId="14100"/>
          <ac:cxnSpMkLst>
            <pc:docMk/>
            <pc:sldMk cId="2523668191" sldId="337"/>
            <ac:cxnSpMk id="91" creationId="{950A160C-1A02-0F40-1DBB-80764B880F18}"/>
          </ac:cxnSpMkLst>
        </pc:cxnChg>
      </pc:sldChg>
      <pc:sldChg chg="modSp add del replId">
        <pc:chgData name="Jesse Geens" userId="D/hhGM4Rj0CYg7/OLMH86D2cE2Gmv+QKra52AUrLi3c=" providerId="None" clId="Web-{EC08D494-D109-4DBF-85B4-49C9D3077363}" dt="2025-03-14T15:44:18.653" v="1180"/>
        <pc:sldMkLst>
          <pc:docMk/>
          <pc:sldMk cId="271234452" sldId="338"/>
        </pc:sldMkLst>
        <pc:spChg chg="mod">
          <ac:chgData name="Jesse Geens" userId="D/hhGM4Rj0CYg7/OLMH86D2cE2Gmv+QKra52AUrLi3c=" providerId="None" clId="Web-{EC08D494-D109-4DBF-85B4-49C9D3077363}" dt="2025-03-14T15:22:37.285" v="1090" actId="20577"/>
          <ac:spMkLst>
            <pc:docMk/>
            <pc:sldMk cId="271234452" sldId="338"/>
            <ac:spMk id="5" creationId="{392D70C8-023E-7E1A-4F00-C391CBB07E8A}"/>
          </ac:spMkLst>
        </pc:spChg>
        <pc:spChg chg="mod">
          <ac:chgData name="Jesse Geens" userId="D/hhGM4Rj0CYg7/OLMH86D2cE2Gmv+QKra52AUrLi3c=" providerId="None" clId="Web-{EC08D494-D109-4DBF-85B4-49C9D3077363}" dt="2025-03-14T15:22:50.833" v="1105" actId="20577"/>
          <ac:spMkLst>
            <pc:docMk/>
            <pc:sldMk cId="271234452" sldId="338"/>
            <ac:spMk id="6" creationId="{0AAAB244-623D-D082-6AC7-8CE50CA6A8CB}"/>
          </ac:spMkLst>
        </pc:spChg>
      </pc:sldChg>
    </pc:docChg>
  </pc:docChgLst>
  <pc:docChgLst>
    <pc:chgData name="Jesse Geens" userId="D/hhGM4Rj0CYg7/OLMH86D2cE2Gmv+QKra52AUrLi3c=" providerId="None" clId="Web-{E9035FA1-2E34-4A6C-9FA3-E09BF46AFF8D}"/>
    <pc:docChg chg="modSld">
      <pc:chgData name="Jesse Geens" userId="D/hhGM4Rj0CYg7/OLMH86D2cE2Gmv+QKra52AUrLi3c=" providerId="None" clId="Web-{E9035FA1-2E34-4A6C-9FA3-E09BF46AFF8D}" dt="2025-03-14T20:05:23.977" v="1" actId="20577"/>
      <pc:docMkLst>
        <pc:docMk/>
      </pc:docMkLst>
      <pc:sldChg chg="modSp">
        <pc:chgData name="Jesse Geens" userId="D/hhGM4Rj0CYg7/OLMH86D2cE2Gmv+QKra52AUrLi3c=" providerId="None" clId="Web-{E9035FA1-2E34-4A6C-9FA3-E09BF46AFF8D}" dt="2025-03-14T20:05:23.977" v="1" actId="20577"/>
        <pc:sldMkLst>
          <pc:docMk/>
          <pc:sldMk cId="2523668191" sldId="337"/>
        </pc:sldMkLst>
        <pc:spChg chg="mod">
          <ac:chgData name="Jesse Geens" userId="D/hhGM4Rj0CYg7/OLMH86D2cE2Gmv+QKra52AUrLi3c=" providerId="None" clId="Web-{E9035FA1-2E34-4A6C-9FA3-E09BF46AFF8D}" dt="2025-03-14T20:05:23.977" v="1" actId="20577"/>
          <ac:spMkLst>
            <pc:docMk/>
            <pc:sldMk cId="2523668191" sldId="337"/>
            <ac:spMk id="12" creationId="{CE6924FF-920E-5037-81A9-03EB53433292}"/>
          </ac:spMkLst>
        </pc:spChg>
      </pc:sldChg>
    </pc:docChg>
  </pc:docChgLst>
</pc:chgInfo>
</file>

<file path=ppt/comments/modernComment_149_6D2BE92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1893942-F60C-4334-BC01-384F7D7FDAD8}" authorId="{98D532DE-44AC-295A-0713-3C68F8267DC9}" created="2025-03-14T09:29:16.911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31594283" sldId="329"/>
      <ac:spMk id="6" creationId="{8B66068F-AE2D-96EA-82AE-7F755292BB06}"/>
      <ac:txMk cp="370" len="12">
        <ac:context len="418" hash="2786233681"/>
      </ac:txMk>
    </ac:txMkLst>
    <p188:pos x="4953000" y="3200400"/>
    <p188:txBody>
      <a:bodyPr/>
      <a:lstStyle/>
      <a:p>
        <a:r>
          <a:rPr lang="en-GB"/>
          <a:t>TODO: remove underline</a:t>
        </a:r>
      </a:p>
    </p188:txBody>
  </p188:cm>
  <p188:cm id="{1CC956A0-2575-4946-A8B1-489E7700A4C7}" authorId="{98D532DE-44AC-295A-0713-3C68F8267DC9}" created="2025-03-14T14:03:27.32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31594283" sldId="329"/>
      <ac:spMk id="6" creationId="{8B66068F-AE2D-96EA-82AE-7F755292BB06}"/>
      <ac:txMk cp="277" len="3">
        <ac:context len="418" hash="2786233681"/>
      </ac:txMk>
    </ac:txMkLst>
    <p188:pos x="2738886" y="2149415"/>
    <p188:txBody>
      <a:bodyPr/>
      <a:lstStyle/>
      <a:p>
        <a:r>
          <a:rPr lang="en-GB"/>
          <a:t>Is this the correct name for the front-end? Maybe a question for @dalvesde ?</a:t>
        </a:r>
      </a:p>
    </p188:txBody>
  </p188:cm>
  <p188:cm id="{5360458E-E238-43E0-81AE-696F5041F5B8}" authorId="{98D532DE-44AC-295A-0713-3C68F8267DC9}" created="2025-03-14T14:05:45.181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31594283" sldId="329"/>
      <ac:spMk id="6" creationId="{8B66068F-AE2D-96EA-82AE-7F755292BB06}"/>
      <ac:txMk cp="358" len="46">
        <ac:context len="406" hash="43755366"/>
      </ac:txMk>
    </ac:txMkLst>
    <p188:pos x="1739660" y="4198188"/>
    <p188:txBody>
      <a:bodyPr/>
      <a:lstStyle/>
      <a:p>
        <a:r>
          <a:rPr lang="en-GB"/>
          <a:t>This is about the "user" paramater; shouild either leave this out or dedicate (short) extra slide to this</a:t>
        </a:r>
      </a:p>
    </p188:txBody>
  </p188:cm>
  <p188:cm id="{015FDB0B-1BBA-42A5-B942-F36BCF8AEFD9}" authorId="{98D532DE-44AC-295A-0713-3C68F8267DC9}" created="2025-03-17T14:30:39.112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31594283" sldId="329"/>
      <ac:spMk id="6" creationId="{8B66068F-AE2D-96EA-82AE-7F755292BB06}"/>
      <ac:txMk cp="238">
        <ac:context len="418" hash="2786233681"/>
      </ac:txMk>
    </ac:txMkLst>
    <p188:pos x="1680307" y="1143000"/>
    <p188:txBody>
      <a:bodyPr/>
      <a:lstStyle/>
      <a:p>
        <a:r>
          <a:rPr lang="en-GB"/>
          <a:t>separate point?</a:t>
        </a:r>
      </a:p>
    </p188:txBody>
  </p188:cm>
  <p188:cm id="{E2C9C46B-2F4E-4D6F-8401-00CEB49168ED}" authorId="{98D532DE-44AC-295A-0713-3C68F8267DC9}" created="2025-03-17T14:34:03.08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831594283" sldId="329"/>
      <ac:spMk id="6" creationId="{8B66068F-AE2D-96EA-82AE-7F755292BB06}"/>
      <ac:txMk cp="358" len="47">
        <ac:context len="406" hash="43755366"/>
      </ac:txMk>
    </ac:txMkLst>
    <p188:pos x="6574692" y="4278923"/>
    <p188:txBody>
      <a:bodyPr/>
      <a:lstStyle/>
      <a:p>
        <a:r>
          <a:rPr lang="en-GB"/>
          <a:t>Move to CS3APIs Governance?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CD0224-B9E4-9B43-957A-34D44FDBC5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06D45D-25B7-094F-A93E-A68744E639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CA8F5-7C8A-B446-A7F7-C0A5517496FE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A89D00-EB24-1E49-B3B1-388D33B3CB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56FE15-E024-9D4B-8D5B-208C70E6DD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1331D-832B-FD41-9133-A31BF5251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74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A99BA-E12C-CD48-8E49-993A861027F3}" type="datetimeFigureOut">
              <a:rPr lang="en-US" smtClean="0"/>
              <a:t>3/20/2025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AEB53-C910-FD4B-A031-CC727D512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53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10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9CDA728-2E7B-E740-ACBE-6266324B4134}"/>
              </a:ext>
            </a:extLst>
          </p:cNvPr>
          <p:cNvSpPr/>
          <p:nvPr userDrawn="1"/>
        </p:nvSpPr>
        <p:spPr>
          <a:xfrm>
            <a:off x="0" y="-1"/>
            <a:ext cx="12192000" cy="4585855"/>
          </a:xfrm>
          <a:prstGeom prst="rect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E429DF-A522-F54E-B150-8CAE454A9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245609"/>
            <a:ext cx="9432235" cy="1763261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D80DD-0332-1040-AD57-EC2F2493DE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71600" y="5006933"/>
            <a:ext cx="8665033" cy="3984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000" b="1" dirty="0">
                <a:solidFill>
                  <a:srgbClr val="3768B8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marL="312738" lvl="0" indent="-312738"/>
            <a:r>
              <a:rPr lang="en-US" dirty="0"/>
              <a:t>Click to add the author(s) name(s)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28D15E-8BE9-454D-86A8-38BC7C543DC5}"/>
              </a:ext>
            </a:extLst>
          </p:cNvPr>
          <p:cNvSpPr/>
          <p:nvPr userDrawn="1"/>
        </p:nvSpPr>
        <p:spPr>
          <a:xfrm>
            <a:off x="11032435" y="5963478"/>
            <a:ext cx="914400" cy="755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39AF74-C7F3-FF40-9208-A3B637D706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8449" y="5471650"/>
            <a:ext cx="1040942" cy="102370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9E83FCCB-B0C7-DD44-BBFE-9DFE09B2F9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3770" y="292635"/>
            <a:ext cx="2469592" cy="11890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9E6EFF-643B-9043-83EB-A3093CF56373}"/>
              </a:ext>
            </a:extLst>
          </p:cNvPr>
          <p:cNvSpPr txBox="1"/>
          <p:nvPr userDrawn="1"/>
        </p:nvSpPr>
        <p:spPr>
          <a:xfrm>
            <a:off x="9068526" y="792152"/>
            <a:ext cx="2660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cern.ch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cernbox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924CC99-CB6A-4F49-A5D0-559FC8B7982D}"/>
              </a:ext>
            </a:extLst>
          </p:cNvPr>
          <p:cNvSpPr/>
          <p:nvPr userDrawn="1"/>
        </p:nvSpPr>
        <p:spPr>
          <a:xfrm>
            <a:off x="1371599" y="5310407"/>
            <a:ext cx="38443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l" defTabSz="914400" rtl="0" eaLnBrk="1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3768B8"/>
              </a:buClr>
              <a:buSzPct val="100000"/>
              <a:buFont typeface="Arial" panose="020B0604020202020204" pitchFamily="34" charset="0"/>
              <a:buNone/>
              <a:tabLst/>
            </a:pPr>
            <a:r>
              <a:rPr lang="en-US" sz="2000" kern="1200" dirty="0">
                <a:solidFill>
                  <a:srgbClr val="3768B8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On behalf of the </a:t>
            </a:r>
            <a:r>
              <a:rPr lang="en-US" sz="2000" kern="1200" dirty="0" err="1">
                <a:solidFill>
                  <a:srgbClr val="3768B8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CERNBox</a:t>
            </a:r>
            <a:r>
              <a:rPr lang="en-US" sz="2000" kern="1200" dirty="0">
                <a:solidFill>
                  <a:srgbClr val="3768B8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team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54083317-C5D4-C244-B4C3-EB394F8354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71598" y="5844429"/>
            <a:ext cx="1836059" cy="285519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buNone/>
              <a:defRPr lang="en-US" sz="12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the date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D66AD488-3D94-8C4B-B53F-FA9028D533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71598" y="6130081"/>
            <a:ext cx="8665033" cy="27121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lang="en-US" sz="12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conference/event name</a:t>
            </a:r>
          </a:p>
        </p:txBody>
      </p:sp>
    </p:spTree>
    <p:extLst>
      <p:ext uri="{BB962C8B-B14F-4D97-AF65-F5344CB8AC3E}">
        <p14:creationId xmlns:p14="http://schemas.microsoft.com/office/powerpoint/2010/main" val="417754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8AA24-6C6D-9549-801F-40AAAF5AB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50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20EB762-3CB5-1E46-810B-5B8E2A530F49}"/>
              </a:ext>
            </a:extLst>
          </p:cNvPr>
          <p:cNvSpPr/>
          <p:nvPr userDrawn="1"/>
        </p:nvSpPr>
        <p:spPr>
          <a:xfrm>
            <a:off x="0" y="0"/>
            <a:ext cx="12192000" cy="4010252"/>
          </a:xfrm>
          <a:prstGeom prst="rect">
            <a:avLst/>
          </a:prstGeom>
          <a:solidFill>
            <a:srgbClr val="376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AA170D-B328-8642-ADA3-914EA481E4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925" y="2053579"/>
            <a:ext cx="11445148" cy="178952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B24E-6972-154C-8D4E-3C3C2C1AC5B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15925" y="5167088"/>
            <a:ext cx="11445148" cy="65702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Author(s) name(s) and email addresses on the next 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DD21E-7FD1-1C45-B342-CE2C95699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E7A739-9F5A-E84B-A907-53683A15058B}"/>
              </a:ext>
            </a:extLst>
          </p:cNvPr>
          <p:cNvSpPr txBox="1"/>
          <p:nvPr userDrawn="1"/>
        </p:nvSpPr>
        <p:spPr>
          <a:xfrm>
            <a:off x="415925" y="4135973"/>
            <a:ext cx="3138505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3768B8"/>
              </a:buClr>
              <a:buSzPct val="100000"/>
              <a:buFont typeface="Wingdings" pitchFamily="2" charset="2"/>
              <a:buNone/>
              <a:tabLst/>
              <a:defRPr sz="2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59D5E0D4-38DF-8B4D-96F9-D198704AC1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3770" y="292635"/>
            <a:ext cx="2469592" cy="118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10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20EB762-3CB5-1E46-810B-5B8E2A530F49}"/>
              </a:ext>
            </a:extLst>
          </p:cNvPr>
          <p:cNvSpPr/>
          <p:nvPr userDrawn="1"/>
        </p:nvSpPr>
        <p:spPr>
          <a:xfrm>
            <a:off x="0" y="0"/>
            <a:ext cx="12192000" cy="4010252"/>
          </a:xfrm>
          <a:prstGeom prst="rect">
            <a:avLst/>
          </a:prstGeom>
          <a:solidFill>
            <a:srgbClr val="376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B24E-6972-154C-8D4E-3C3C2C1AC5B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15925" y="4135974"/>
            <a:ext cx="1144514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Section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DD21E-7FD1-1C45-B342-CE2C95699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AA170D-B328-8642-ADA3-914EA481E4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925" y="2053579"/>
            <a:ext cx="11445148" cy="178952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9698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18F61-43CA-6C44-B6DB-774AA1EA8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8931F-1A67-524F-8D1F-2CAB00456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CD4D9-5EE8-5C41-A3AD-B7EAFC2A8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35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D5E6E1-23F2-F041-936C-B263573E0F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3487" y="6214544"/>
            <a:ext cx="9085943" cy="276999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/>
            <a:r>
              <a:rPr lang="en-US" dirty="0"/>
              <a:t>Click to add description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01CA48-9B4B-B940-9F5C-515A442CB1A9}"/>
              </a:ext>
            </a:extLst>
          </p:cNvPr>
          <p:cNvSpPr/>
          <p:nvPr userDrawn="1"/>
        </p:nvSpPr>
        <p:spPr>
          <a:xfrm>
            <a:off x="0" y="0"/>
            <a:ext cx="12192000" cy="1149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E19C437-9DB9-314A-9AF5-9A09AD5D44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15925" y="365125"/>
            <a:ext cx="11445148" cy="550062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6A7E84-91B3-FF49-B69C-AE182609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4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5537835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9840" y="1563756"/>
            <a:ext cx="552123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414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al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3949041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3281" y="1563756"/>
            <a:ext cx="720779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9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al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7204075" cy="430198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24800" y="1563756"/>
            <a:ext cx="393627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12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7"/>
            <a:ext cx="5537835" cy="24618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9840" y="1563757"/>
            <a:ext cx="5521232" cy="24618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6605B58-2F44-6741-BEC7-94924FF86578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15924" y="4269786"/>
            <a:ext cx="11445148" cy="16069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3533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DEC6A-BD75-9D41-B0B8-9D5A8E985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5D37C-5BFA-C244-8BDD-1CF9FB17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6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4238653-576B-124A-8190-B1C08A97782E}"/>
              </a:ext>
            </a:extLst>
          </p:cNvPr>
          <p:cNvSpPr/>
          <p:nvPr userDrawn="1"/>
        </p:nvSpPr>
        <p:spPr>
          <a:xfrm>
            <a:off x="0" y="-1"/>
            <a:ext cx="12192000" cy="1072527"/>
          </a:xfrm>
          <a:prstGeom prst="rect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DFEE560-0550-6B49-B3D2-01A4FCF098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 r="67008"/>
          <a:stretch/>
        </p:blipFill>
        <p:spPr>
          <a:xfrm>
            <a:off x="451209" y="-57029"/>
            <a:ext cx="773982" cy="112955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7E88E5-373E-4143-AC31-10387EC08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FEF0F-885E-2943-8320-2B8F5B67C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925" y="1563756"/>
            <a:ext cx="11445148" cy="430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32BED-99F1-4145-B678-B2AFC540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51886" y="6221897"/>
            <a:ext cx="436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fld id="{7C3710C0-9C75-C84A-BA2F-B05E136A69D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AB2CAC-CAE3-B84E-AF65-5CAD1B87248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1950" y="6087447"/>
            <a:ext cx="649123" cy="63402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3D89C4-7153-C743-96A7-3772BBB11848}"/>
              </a:ext>
            </a:extLst>
          </p:cNvPr>
          <p:cNvCxnSpPr/>
          <p:nvPr userDrawn="1"/>
        </p:nvCxnSpPr>
        <p:spPr>
          <a:xfrm>
            <a:off x="0" y="6842234"/>
            <a:ext cx="12192000" cy="0"/>
          </a:xfrm>
          <a:prstGeom prst="line">
            <a:avLst/>
          </a:prstGeom>
          <a:ln w="28575">
            <a:solidFill>
              <a:srgbClr val="3768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4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52" r:id="rId5"/>
    <p:sldLayoutId id="2147483661" r:id="rId6"/>
    <p:sldLayoutId id="2147483662" r:id="rId7"/>
    <p:sldLayoutId id="2147483663" r:id="rId8"/>
    <p:sldLayoutId id="2147483654" r:id="rId9"/>
    <p:sldLayoutId id="2147483655" r:id="rId10"/>
    <p:sldLayoutId id="214748366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Roboto Light" panose="02000000000000000000" pitchFamily="2" charset="0"/>
          <a:ea typeface="Roboto Light" panose="02000000000000000000" pitchFamily="2" charset="0"/>
          <a:cs typeface="+mj-cs"/>
        </a:defRPr>
      </a:lvl1pPr>
    </p:titleStyle>
    <p:bodyStyle>
      <a:lvl1pPr marL="312738" indent="-312738" algn="l" defTabSz="914400" rtl="0" eaLnBrk="1" latinLnBrk="0" hangingPunct="1">
        <a:lnSpc>
          <a:spcPct val="100000"/>
        </a:lnSpc>
        <a:spcBef>
          <a:spcPts val="2200"/>
        </a:spcBef>
        <a:spcAft>
          <a:spcPts val="0"/>
        </a:spcAft>
        <a:buClr>
          <a:srgbClr val="3768B8"/>
        </a:buClr>
        <a:buSzPct val="100000"/>
        <a:buFont typeface="Wingdings" pitchFamily="2" charset="2"/>
        <a:buChar char="§"/>
        <a:tabLst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768B8"/>
        </a:buClr>
        <a:buFont typeface="Wingdings" pitchFamily="2" charset="2"/>
        <a:buChar char="§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768B8"/>
        </a:buClr>
        <a:buFont typeface="Wingdings" pitchFamily="2" charset="2"/>
        <a:buChar char="§"/>
        <a:defRPr sz="18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768B8"/>
        </a:buClr>
        <a:buFont typeface="Wingdings" pitchFamily="2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768B8"/>
        </a:buClr>
        <a:buFont typeface="Wingdings" pitchFamily="2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ernbox/reva-plugins" TargetMode="External"/><Relationship Id="rId2" Type="http://schemas.microsoft.com/office/2018/10/relationships/comments" Target="../comments/modernComment_149_6D2BE92B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s://qa.cernbox.cern.ch/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s3org/reva/pull/4404" TargetMode="Externa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hyperlink" Target="https://indico.cern.ch/event/1483185/overview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25.png"/><Relationship Id="rId3" Type="http://schemas.openxmlformats.org/officeDocument/2006/relationships/image" Target="../media/image10.png"/><Relationship Id="rId21" Type="http://schemas.openxmlformats.org/officeDocument/2006/relationships/image" Target="../media/image28.sv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3.sv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AC0ED3F-C335-7C4B-948B-95CA64F90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245609"/>
            <a:ext cx="9832285" cy="1763261"/>
          </a:xfrm>
        </p:spPr>
        <p:txBody>
          <a:bodyPr>
            <a:normAutofit/>
          </a:bodyPr>
          <a:lstStyle/>
          <a:p>
            <a:r>
              <a:rPr lang="en-US" dirty="0">
                <a:latin typeface="Roboto"/>
                <a:ea typeface="Roboto Light"/>
                <a:cs typeface="Roboto Light"/>
              </a:rPr>
              <a:t>Reva and </a:t>
            </a:r>
            <a:r>
              <a:rPr lang="en-US" dirty="0" err="1">
                <a:latin typeface="Roboto"/>
                <a:ea typeface="Roboto Light"/>
                <a:cs typeface="Roboto Light"/>
              </a:rPr>
              <a:t>CERNBox</a:t>
            </a:r>
            <a:r>
              <a:rPr lang="en-US" dirty="0">
                <a:latin typeface="Roboto"/>
                <a:ea typeface="Roboto Light"/>
                <a:cs typeface="Roboto Light"/>
              </a:rPr>
              <a:t> </a:t>
            </a:r>
            <a:br>
              <a:rPr lang="en-US" dirty="0">
                <a:latin typeface="Roboto"/>
                <a:ea typeface="Roboto Light"/>
                <a:cs typeface="Roboto Light"/>
              </a:rPr>
            </a:br>
            <a:r>
              <a:rPr lang="en-US" sz="4000" dirty="0">
                <a:latin typeface="Roboto"/>
                <a:ea typeface="Roboto Light"/>
                <a:cs typeface="Roboto Light"/>
              </a:rPr>
              <a:t>Developments and prospected evolution</a:t>
            </a:r>
            <a:endParaRPr lang="en-US" sz="4000">
              <a:latin typeface="Roboto"/>
              <a:ea typeface="Roboto Light"/>
              <a:cs typeface="Arial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4186855-F2E0-044D-9EF6-C2C602D898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Roboto"/>
                <a:ea typeface="Roboto"/>
                <a:cs typeface="Arial"/>
              </a:rPr>
              <a:t>Giuseppe Lo Presti, Jesse </a:t>
            </a:r>
            <a:r>
              <a:rPr lang="en-US" dirty="0" err="1">
                <a:latin typeface="Roboto"/>
                <a:ea typeface="Roboto"/>
                <a:cs typeface="Arial"/>
              </a:rPr>
              <a:t>Geens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87C5FC-61AB-1A4A-ACDE-21EAA9A120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latin typeface="Arial"/>
                <a:cs typeface="Arial"/>
              </a:rPr>
              <a:t>March 20, 2025</a:t>
            </a:r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03A8694-FB84-8B4F-8F9B-F223D2DC46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>
                <a:latin typeface="Arial"/>
                <a:cs typeface="Arial"/>
              </a:rPr>
              <a:t>CS3 2025, Munich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3366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D49ED9-7560-572F-2C42-D42741562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1AE93D0-DE45-BBC9-A9AB-C5B31391C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/>
              <a:t>EOS over gRPC</a:t>
            </a:r>
            <a:endParaRPr lang="en-US" dirty="0" err="1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83FC85-335C-CF07-37AD-989D23A23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30198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We now run EOS over gRPC in nearly all our instances!</a:t>
            </a:r>
          </a:p>
          <a:p>
            <a:r>
              <a:rPr lang="en-US"/>
              <a:t>Multi-year effort, opportunity to revisit the security model</a:t>
            </a:r>
          </a:p>
          <a:p>
            <a:pPr lvl="1"/>
            <a:r>
              <a:rPr lang="en-US"/>
              <a:t>Used to run most operations as root, now we apply a least privilege approach</a:t>
            </a:r>
          </a:p>
          <a:p>
            <a:r>
              <a:rPr lang="en-US"/>
              <a:t>Some issues still surfaced in production</a:t>
            </a:r>
          </a:p>
          <a:p>
            <a:pPr lvl="1"/>
            <a:r>
              <a:rPr lang="en-US"/>
              <a:t>Inconsistent authz requirements for Set / Unset xattrs</a:t>
            </a:r>
          </a:p>
          <a:p>
            <a:pPr lvl="1"/>
            <a:r>
              <a:rPr lang="en-US"/>
              <a:t>Recursion not working for Set xattr</a:t>
            </a:r>
          </a:p>
          <a:p>
            <a:pPr lvl="1"/>
            <a:r>
              <a:rPr lang="en-US"/>
              <a:t>Will be fixed in EOS 5.3</a:t>
            </a:r>
          </a:p>
          <a:p>
            <a:r>
              <a:rPr lang="en-US"/>
              <a:t>Performance improvements</a:t>
            </a:r>
          </a:p>
          <a:p>
            <a:pPr lvl="1"/>
            <a:r>
              <a:rPr lang="en-US"/>
              <a:t>More than an order-of-magnitude improvement in metadata operations</a:t>
            </a:r>
          </a:p>
          <a:p>
            <a:pPr lvl="1"/>
            <a:r>
              <a:rPr lang="en-US"/>
              <a:t>Downloads are now unbuffered: straight from EOS to client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B7A45D-843E-4CC7-5E81-8C89C2F9D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371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C57376-9C69-02CA-0C83-170B6F5A29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5F1CEBA-03BE-B83E-47A2-E45D50D0A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Shares Object-Relational Mapping (ORM)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66068F-AE2D-96EA-82AE-7F755292BB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6782317" cy="4773249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dirty="0"/>
              <a:t>Moved from OC 10 schema: now split between shares and public links</a:t>
            </a:r>
          </a:p>
          <a:p>
            <a:r>
              <a:rPr lang="en-US" dirty="0"/>
              <a:t>Migrated sharing logic to use an ORM</a:t>
            </a:r>
          </a:p>
          <a:p>
            <a:pPr lvl="1"/>
            <a:r>
              <a:rPr lang="en-US" dirty="0">
                <a:latin typeface="Arial"/>
                <a:cs typeface="Arial"/>
              </a:rPr>
              <a:t>Schema now defined in the application code:</a:t>
            </a:r>
            <a:br>
              <a:rPr lang="en-US" dirty="0"/>
            </a:br>
            <a:r>
              <a:rPr lang="en-US" dirty="0">
                <a:latin typeface="Arial"/>
                <a:cs typeface="Arial"/>
              </a:rPr>
              <a:t>no more need for </a:t>
            </a:r>
            <a:r>
              <a:rPr lang="en-US" dirty="0" err="1">
                <a:latin typeface="Consolas" panose="020B0609020204030204" pitchFamily="49" charset="0"/>
                <a:cs typeface="Arial"/>
              </a:rPr>
              <a:t>init.sql</a:t>
            </a:r>
            <a:r>
              <a:rPr lang="en-US" dirty="0">
                <a:latin typeface="Arial"/>
                <a:cs typeface="Arial"/>
              </a:rPr>
              <a:t> scripts</a:t>
            </a:r>
          </a:p>
          <a:p>
            <a:pPr lvl="1"/>
            <a:r>
              <a:rPr lang="en-US" dirty="0">
                <a:latin typeface="Arial"/>
                <a:cs typeface="Arial"/>
              </a:rPr>
              <a:t>Enforce compatibility between client (Reva) and database</a:t>
            </a:r>
          </a:p>
          <a:p>
            <a:pPr lvl="1"/>
            <a:r>
              <a:rPr lang="en-US" dirty="0"/>
              <a:t>Compiler can check queries</a:t>
            </a:r>
          </a:p>
          <a:p>
            <a:pPr marL="312420" indent="-312420"/>
            <a:r>
              <a:rPr lang="en-US" dirty="0">
                <a:latin typeface="Arial"/>
                <a:cs typeface="Arial"/>
              </a:rPr>
              <a:t>Challenge: OC Web currently expects ID across</a:t>
            </a:r>
            <a:br>
              <a:rPr lang="en-US" dirty="0"/>
            </a:br>
            <a:r>
              <a:rPr lang="en-US" dirty="0">
                <a:latin typeface="Arial"/>
                <a:cs typeface="Arial"/>
              </a:rPr>
              <a:t>shares and public links to be unique</a:t>
            </a:r>
          </a:p>
          <a:p>
            <a:r>
              <a:rPr lang="en-US" dirty="0"/>
              <a:t>Currently in </a:t>
            </a:r>
            <a:r>
              <a:rPr lang="en-US" dirty="0" err="1"/>
              <a:t>cernbox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reva-plugins</a:t>
            </a:r>
            <a:r>
              <a:rPr lang="en-US" dirty="0"/>
              <a:t> repository,</a:t>
            </a:r>
            <a:br>
              <a:rPr lang="en-US" dirty="0"/>
            </a:br>
            <a:r>
              <a:rPr lang="en-US" dirty="0"/>
              <a:t>will be ported to </a:t>
            </a:r>
            <a:r>
              <a:rPr lang="en-US" dirty="0" err="1"/>
              <a:t>reva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48AF2C-11B9-2BCF-FDC7-78111339D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C5CD774-726C-D481-5542-93DF663652CF}"/>
              </a:ext>
            </a:extLst>
          </p:cNvPr>
          <p:cNvSpPr txBox="1">
            <a:spLocks/>
          </p:cNvSpPr>
          <p:nvPr/>
        </p:nvSpPr>
        <p:spPr>
          <a:xfrm>
            <a:off x="6823664" y="1563752"/>
            <a:ext cx="5371170" cy="5023477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12738" indent="-312738" algn="l" defTabSz="914400" rtl="0" eaLnBrk="1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3768B8"/>
              </a:buClr>
              <a:buSzPct val="100000"/>
              <a:buFont typeface="Wingdings" pitchFamily="2" charset="2"/>
              <a:buChar char="§"/>
              <a:tabLst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 sz="20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242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1200" dirty="0" err="1">
                <a:solidFill>
                  <a:srgbClr val="569CD6"/>
                </a:solidFill>
                <a:latin typeface="Consolas"/>
                <a:cs typeface="Arial"/>
              </a:rPr>
              <a:t>db.AutoMigrate</a:t>
            </a:r>
            <a:r>
              <a:rPr lang="en-US" sz="1200" b="0" dirty="0">
                <a:solidFill>
                  <a:schemeClr val="bg1">
                    <a:lumMod val="65000"/>
                  </a:schemeClr>
                </a:solidFill>
                <a:effectLst/>
                <a:latin typeface="Consolas" panose="020B0609020204030204" pitchFamily="49" charset="0"/>
              </a:rPr>
              <a:t>(&amp;</a:t>
            </a:r>
            <a:r>
              <a:rPr lang="en-US" sz="1200" dirty="0" err="1">
                <a:solidFill>
                  <a:srgbClr val="00B050"/>
                </a:solidFill>
                <a:latin typeface="Consolas"/>
                <a:cs typeface="Arial"/>
              </a:rPr>
              <a:t>model.Share</a:t>
            </a:r>
            <a:r>
              <a:rPr lang="en-US" sz="1200" b="0" dirty="0">
                <a:solidFill>
                  <a:schemeClr val="bg1">
                    <a:lumMod val="65000"/>
                  </a:schemeClr>
                </a:solidFill>
                <a:effectLst/>
                <a:latin typeface="Consolas" panose="020B0609020204030204" pitchFamily="49" charset="0"/>
              </a:rPr>
              <a:t>{})</a:t>
            </a:r>
          </a:p>
          <a:p>
            <a:pPr marL="312420" indent="0">
              <a:lnSpc>
                <a:spcPct val="120000"/>
              </a:lnSpc>
              <a:spcBef>
                <a:spcPts val="600"/>
              </a:spcBef>
              <a:buNone/>
            </a:pPr>
            <a:endParaRPr lang="en-US" sz="600" dirty="0">
              <a:solidFill>
                <a:srgbClr val="569CD6"/>
              </a:solidFill>
              <a:latin typeface="Consolas"/>
              <a:cs typeface="Arial"/>
            </a:endParaRPr>
          </a:p>
          <a:p>
            <a:pPr marL="31242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1200" dirty="0">
                <a:solidFill>
                  <a:srgbClr val="569CD6"/>
                </a:solidFill>
                <a:latin typeface="Consolas"/>
                <a:cs typeface="Arial"/>
              </a:rPr>
              <a:t>type</a:t>
            </a:r>
            <a:r>
              <a:rPr lang="en-US" sz="1200" dirty="0">
                <a:solidFill>
                  <a:srgbClr val="CCCCCC"/>
                </a:solidFill>
                <a:latin typeface="Consolas"/>
                <a:cs typeface="Arial"/>
              </a:rPr>
              <a:t> </a:t>
            </a:r>
            <a:r>
              <a:rPr lang="en-US" sz="1200" dirty="0" err="1">
                <a:solidFill>
                  <a:srgbClr val="00B050"/>
                </a:solidFill>
                <a:latin typeface="Consolas"/>
                <a:cs typeface="Arial"/>
              </a:rPr>
              <a:t>ProtoShare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 </a:t>
            </a:r>
            <a:r>
              <a:rPr lang="en-US" sz="1200" dirty="0">
                <a:solidFill>
                  <a:srgbClr val="569CD6"/>
                </a:solidFill>
                <a:latin typeface="Consolas"/>
                <a:cs typeface="Arial"/>
              </a:rPr>
              <a:t>struct</a:t>
            </a:r>
            <a:r>
              <a:rPr lang="en-US" sz="1200" dirty="0">
                <a:solidFill>
                  <a:srgbClr val="CCCCCC"/>
                </a:solidFill>
                <a:latin typeface="Consolas"/>
                <a:cs typeface="Arial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onsolas"/>
                <a:cs typeface="Arial"/>
              </a:rPr>
              <a:t>{</a:t>
            </a: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4EC9B0"/>
                </a:solidFill>
                <a:latin typeface="Consolas"/>
                <a:cs typeface="Arial"/>
              </a:rPr>
              <a:t>    </a:t>
            </a:r>
            <a:r>
              <a:rPr lang="en-US" sz="1200" dirty="0" err="1">
                <a:solidFill>
                  <a:srgbClr val="00B050"/>
                </a:solidFill>
                <a:latin typeface="Consolas"/>
                <a:cs typeface="Arial"/>
              </a:rPr>
              <a:t>BaseModel</a:t>
            </a:r>
            <a:endParaRPr lang="en-US" sz="1200" dirty="0">
              <a:solidFill>
                <a:srgbClr val="00B050"/>
              </a:solidFill>
              <a:latin typeface="Consolas"/>
            </a:endParaRP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    </a:t>
            </a:r>
            <a:r>
              <a:rPr lang="en-US" sz="1200" dirty="0" err="1">
                <a:solidFill>
                  <a:srgbClr val="0070C0"/>
                </a:solidFill>
                <a:latin typeface="Consolas"/>
                <a:cs typeface="Arial"/>
              </a:rPr>
              <a:t>UIDOwner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string </a:t>
            </a:r>
            <a:r>
              <a:rPr lang="en-US" sz="1200" dirty="0">
                <a:solidFill>
                  <a:srgbClr val="CE9178"/>
                </a:solidFill>
                <a:latin typeface="Consolas"/>
                <a:cs typeface="Arial"/>
              </a:rPr>
              <a:t>`gorm:"size:64"`</a:t>
            </a:r>
            <a:endParaRPr lang="en-US" sz="1200" dirty="0">
              <a:latin typeface="Consolas"/>
              <a:cs typeface="Arial"/>
            </a:endParaRP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    </a:t>
            </a:r>
            <a:r>
              <a:rPr lang="en-US" sz="1200" dirty="0" err="1">
                <a:solidFill>
                  <a:srgbClr val="0070C0"/>
                </a:solidFill>
                <a:latin typeface="Consolas"/>
                <a:cs typeface="Arial"/>
              </a:rPr>
              <a:t>UIDInitiator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string </a:t>
            </a:r>
            <a:r>
              <a:rPr lang="en-US" sz="1200" dirty="0">
                <a:solidFill>
                  <a:srgbClr val="CE9178"/>
                </a:solidFill>
                <a:latin typeface="Consolas"/>
                <a:cs typeface="Arial"/>
              </a:rPr>
              <a:t>`gorm:"size:64;index"`</a:t>
            </a:r>
            <a:endParaRPr lang="en-US" sz="1200" dirty="0">
              <a:latin typeface="Consolas"/>
              <a:cs typeface="Arial"/>
            </a:endParaRP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    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ItemType </a:t>
            </a:r>
            <a:r>
              <a:rPr lang="en-US" sz="1200" dirty="0" err="1">
                <a:solidFill>
                  <a:srgbClr val="00B050"/>
                </a:solidFill>
                <a:latin typeface="Consolas"/>
                <a:cs typeface="Arial"/>
              </a:rPr>
              <a:t>ItemType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 </a:t>
            </a:r>
            <a:r>
              <a:rPr lang="en-US" sz="1200" dirty="0">
                <a:solidFill>
                  <a:srgbClr val="CE9178"/>
                </a:solidFill>
                <a:latin typeface="Consolas"/>
                <a:cs typeface="Arial"/>
              </a:rPr>
              <a:t>`gorm:"size:16;index"`</a:t>
            </a:r>
            <a:endParaRPr lang="en-US" sz="1200" dirty="0">
              <a:solidFill>
                <a:srgbClr val="404040"/>
              </a:solidFill>
              <a:latin typeface="Consolas"/>
              <a:cs typeface="Arial"/>
            </a:endParaRP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    </a:t>
            </a:r>
            <a:r>
              <a:rPr lang="en-US" sz="1200" dirty="0" err="1">
                <a:solidFill>
                  <a:srgbClr val="0070C0"/>
                </a:solidFill>
                <a:latin typeface="Consolas"/>
                <a:cs typeface="Arial"/>
              </a:rPr>
              <a:t>InitialPath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string</a:t>
            </a: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    </a:t>
            </a:r>
            <a:r>
              <a:rPr lang="en-US" sz="1200" dirty="0" err="1">
                <a:solidFill>
                  <a:srgbClr val="0070C0"/>
                </a:solidFill>
                <a:latin typeface="Consolas"/>
                <a:cs typeface="Arial"/>
              </a:rPr>
              <a:t>Inode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string </a:t>
            </a:r>
            <a:r>
              <a:rPr lang="en-US" sz="1200" dirty="0">
                <a:solidFill>
                  <a:srgbClr val="CE9178"/>
                </a:solidFill>
                <a:latin typeface="Consolas"/>
                <a:cs typeface="Arial"/>
              </a:rPr>
              <a:t>`gorm:"size:32;index"`</a:t>
            </a:r>
            <a:endParaRPr lang="en-US" sz="1200" dirty="0">
              <a:latin typeface="Consolas"/>
              <a:cs typeface="Arial"/>
            </a:endParaRP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    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Instance 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string </a:t>
            </a:r>
            <a:r>
              <a:rPr lang="en-US" sz="1200" dirty="0">
                <a:solidFill>
                  <a:srgbClr val="CE9178"/>
                </a:solidFill>
                <a:latin typeface="Consolas"/>
                <a:cs typeface="Arial"/>
              </a:rPr>
              <a:t>`gorm:"size:32;index"`</a:t>
            </a:r>
            <a:endParaRPr lang="en-US" sz="1200" dirty="0">
              <a:latin typeface="Consolas"/>
              <a:cs typeface="Arial"/>
            </a:endParaRP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    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Permissions 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uint8</a:t>
            </a: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    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Orphan 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bool</a:t>
            </a: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    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Expiration </a:t>
            </a:r>
            <a:r>
              <a:rPr lang="en-US" sz="1200" dirty="0" err="1">
                <a:solidFill>
                  <a:srgbClr val="00B050"/>
                </a:solidFill>
                <a:latin typeface="Consolas"/>
                <a:cs typeface="Arial"/>
              </a:rPr>
              <a:t>datatypes.NullTime</a:t>
            </a:r>
            <a:endParaRPr lang="en-US" sz="1200" dirty="0">
              <a:solidFill>
                <a:srgbClr val="00B050"/>
              </a:solidFill>
              <a:latin typeface="Consolas"/>
              <a:cs typeface="Arial"/>
            </a:endParaRP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onsolas"/>
                <a:cs typeface="Arial"/>
              </a:rPr>
              <a:t>}</a:t>
            </a:r>
          </a:p>
          <a:p>
            <a:pPr marL="312420" indent="0">
              <a:lnSpc>
                <a:spcPct val="120000"/>
              </a:lnSpc>
              <a:spcBef>
                <a:spcPts val="600"/>
              </a:spcBef>
              <a:buNone/>
            </a:pPr>
            <a:r>
              <a:rPr lang="en-US" sz="1200" dirty="0">
                <a:solidFill>
                  <a:srgbClr val="569CD6"/>
                </a:solidFill>
                <a:latin typeface="Consolas"/>
                <a:cs typeface="Arial"/>
              </a:rPr>
              <a:t>type</a:t>
            </a:r>
            <a:r>
              <a:rPr lang="en-US" sz="1200" dirty="0">
                <a:solidFill>
                  <a:srgbClr val="CCCCCC"/>
                </a:solidFill>
                <a:latin typeface="Consolas"/>
                <a:cs typeface="Arial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Share </a:t>
            </a:r>
            <a:r>
              <a:rPr lang="en-US" sz="1200" dirty="0">
                <a:solidFill>
                  <a:srgbClr val="569CD6"/>
                </a:solidFill>
                <a:latin typeface="Consolas"/>
                <a:cs typeface="Arial"/>
              </a:rPr>
              <a:t>struct</a:t>
            </a:r>
            <a:r>
              <a:rPr lang="en-US" sz="1200" dirty="0">
                <a:solidFill>
                  <a:srgbClr val="CCCCCC"/>
                </a:solidFill>
                <a:latin typeface="Consolas"/>
                <a:cs typeface="Arial"/>
              </a:rPr>
              <a:t> 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onsolas"/>
                <a:cs typeface="Arial"/>
              </a:rPr>
              <a:t>{</a:t>
            </a: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4EC9B0"/>
                </a:solidFill>
                <a:latin typeface="Consolas"/>
                <a:cs typeface="Arial"/>
              </a:rPr>
              <a:t>    </a:t>
            </a:r>
            <a:r>
              <a:rPr lang="en-US" sz="1200" dirty="0" err="1">
                <a:solidFill>
                  <a:srgbClr val="00B050"/>
                </a:solidFill>
                <a:latin typeface="Consolas"/>
                <a:cs typeface="Arial"/>
              </a:rPr>
              <a:t>ProtoShare</a:t>
            </a:r>
            <a:endParaRPr lang="en-US" sz="1200" dirty="0">
              <a:solidFill>
                <a:srgbClr val="00B050"/>
              </a:solidFill>
              <a:latin typeface="Consolas"/>
              <a:cs typeface="Arial"/>
            </a:endParaRP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    </a:t>
            </a:r>
            <a:r>
              <a:rPr lang="en-US" sz="1200" dirty="0" err="1">
                <a:solidFill>
                  <a:srgbClr val="0070C0"/>
                </a:solidFill>
                <a:latin typeface="Consolas"/>
                <a:cs typeface="Arial"/>
              </a:rPr>
              <a:t>ShareWith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string </a:t>
            </a:r>
            <a:r>
              <a:rPr lang="en-US" sz="1200" dirty="0">
                <a:solidFill>
                  <a:srgbClr val="CE9178"/>
                </a:solidFill>
                <a:latin typeface="Consolas"/>
                <a:cs typeface="Arial"/>
              </a:rPr>
              <a:t>`gorm:"size:255;index:i_share_with"`</a:t>
            </a:r>
            <a:endParaRPr lang="en-US" sz="1200" dirty="0">
              <a:solidFill>
                <a:srgbClr val="CCCCCC"/>
              </a:solidFill>
              <a:latin typeface="Consolas"/>
              <a:cs typeface="Arial"/>
            </a:endParaRP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    </a:t>
            </a:r>
            <a:r>
              <a:rPr lang="en-US" sz="1200" dirty="0" err="1">
                <a:solidFill>
                  <a:srgbClr val="0070C0"/>
                </a:solidFill>
                <a:latin typeface="Consolas"/>
                <a:cs typeface="Arial"/>
              </a:rPr>
              <a:t>SharedWithIsGroup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 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bool</a:t>
            </a: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rgbClr val="9CDCFE"/>
                </a:solidFill>
                <a:latin typeface="Consolas"/>
                <a:cs typeface="Arial"/>
              </a:rPr>
              <a:t>    </a:t>
            </a:r>
            <a:r>
              <a:rPr lang="en-US" sz="1200" dirty="0">
                <a:solidFill>
                  <a:srgbClr val="0070C0"/>
                </a:solidFill>
                <a:latin typeface="Consolas"/>
                <a:cs typeface="Arial"/>
              </a:rPr>
              <a:t>Description </a:t>
            </a:r>
            <a:r>
              <a:rPr lang="en-US" sz="1200" dirty="0">
                <a:solidFill>
                  <a:srgbClr val="00B050"/>
                </a:solidFill>
                <a:latin typeface="Consolas"/>
                <a:cs typeface="Arial"/>
              </a:rPr>
              <a:t>string </a:t>
            </a:r>
            <a:r>
              <a:rPr lang="en-US" sz="1200" dirty="0">
                <a:solidFill>
                  <a:srgbClr val="CE9178"/>
                </a:solidFill>
                <a:latin typeface="Consolas"/>
                <a:cs typeface="Arial"/>
              </a:rPr>
              <a:t>`gorm:"size:1024"`</a:t>
            </a:r>
            <a:endParaRPr lang="en-US" sz="1200" dirty="0">
              <a:latin typeface="Consolas"/>
            </a:endParaRPr>
          </a:p>
          <a:p>
            <a:pPr marL="312420" indent="0">
              <a:lnSpc>
                <a:spcPct val="120000"/>
              </a:lnSpc>
              <a:spcBef>
                <a:spcPts val="200"/>
              </a:spcBef>
              <a:buNone/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onsolas"/>
                <a:cs typeface="Arial"/>
              </a:rPr>
              <a:t>}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183159428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2CFB8F-FAEE-90C2-A93E-B0564D0E5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E9D3C6-0A8C-0518-34CB-7C2A2D777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/>
              <a:t>Open Cloud Mesh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88956C-1FEB-BF59-9FC8-8DD7D989EA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7204075" cy="430198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/>
              <a:t>Partial support for OCM 1.2 merged into Reva master</a:t>
            </a:r>
          </a:p>
          <a:p>
            <a:pPr lvl="1"/>
            <a:r>
              <a:rPr lang="en-US"/>
              <a:t>Deployed on the CERNBox QA infrastructure at</a:t>
            </a:r>
            <a:br>
              <a:rPr lang="en-US"/>
            </a:br>
            <a:r>
              <a:rPr lang="en-US">
                <a:hlinkClick r:id="rId2"/>
              </a:rPr>
              <a:t>https://qa.cernbox.cern.ch</a:t>
            </a:r>
            <a:endParaRPr lang="en-US"/>
          </a:p>
          <a:p>
            <a:r>
              <a:rPr lang="en-US"/>
              <a:t>WebDAV access works with bearer token, and we will test webapps as well</a:t>
            </a:r>
          </a:p>
          <a:p>
            <a:r>
              <a:rPr lang="en-US"/>
              <a:t>In the plans: support the code flow with signed requests</a:t>
            </a:r>
          </a:p>
          <a:p>
            <a:pPr lvl="1"/>
            <a:r>
              <a:rPr lang="en-US"/>
              <a:t>Allows clients to exchange a code for a short-lived bearer token: server can validate the client is what it claims to be</a:t>
            </a:r>
          </a:p>
          <a:p>
            <a:pPr lvl="1"/>
            <a:r>
              <a:rPr lang="en-US"/>
              <a:t>Cf. yesterday’s session for more details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3227817-FAEE-CD3A-6F13-A7A28A6B9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Picture 7" descr="A logo with white lines and dots&#10;&#10;AI-generated content may be incorrect.">
            <a:extLst>
              <a:ext uri="{FF2B5EF4-FFF2-40B4-BE49-F238E27FC236}">
                <a16:creationId xmlns:a16="http://schemas.microsoft.com/office/drawing/2014/main" id="{1361F469-9D13-B940-66C0-0460DA345C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3477" y="1563756"/>
            <a:ext cx="3117597" cy="177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619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621B83-020A-77AB-306B-471570A62C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A786B85-60B2-59FE-4393-EE5431C9D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/>
              <a:t>WinSpaces and CephFS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EDE60C-7640-5752-FE34-216328A943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5537835" cy="430198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i="1" dirty="0"/>
              <a:t>Picking up from Sebastian’s talk:</a:t>
            </a:r>
            <a:br>
              <a:rPr lang="en-US" i="1" dirty="0"/>
            </a:br>
            <a:r>
              <a:rPr lang="en-US" dirty="0"/>
              <a:t>Major investment in the Reva </a:t>
            </a:r>
            <a:r>
              <a:rPr lang="en-US" dirty="0" err="1"/>
              <a:t>CephFS</a:t>
            </a:r>
            <a:r>
              <a:rPr lang="en-US" dirty="0"/>
              <a:t> storage provider</a:t>
            </a:r>
          </a:p>
          <a:p>
            <a:r>
              <a:rPr lang="en-US" dirty="0"/>
              <a:t>Planned features</a:t>
            </a:r>
          </a:p>
          <a:p>
            <a:pPr lvl="1"/>
            <a:r>
              <a:rPr lang="en-US" dirty="0"/>
              <a:t>Chunked uploads</a:t>
            </a:r>
          </a:p>
          <a:p>
            <a:pPr lvl="1"/>
            <a:r>
              <a:rPr lang="en-US" dirty="0"/>
              <a:t>Recycle bin</a:t>
            </a:r>
          </a:p>
          <a:p>
            <a:pPr lvl="1"/>
            <a:r>
              <a:rPr lang="en-US" dirty="0"/>
              <a:t>Shares</a:t>
            </a:r>
          </a:p>
          <a:p>
            <a:r>
              <a:rPr lang="en-US" dirty="0">
                <a:solidFill>
                  <a:srgbClr val="3766BE"/>
                </a:solidFill>
              </a:rPr>
              <a:t>Opportunity for synergy</a:t>
            </a:r>
          </a:p>
          <a:p>
            <a:pPr lvl="1"/>
            <a:r>
              <a:rPr lang="en-US" dirty="0">
                <a:solidFill>
                  <a:srgbClr val="3766BE"/>
                </a:solidFill>
              </a:rPr>
              <a:t>With vendors</a:t>
            </a:r>
          </a:p>
          <a:p>
            <a:pPr lvl="1"/>
            <a:r>
              <a:rPr lang="en-US" dirty="0">
                <a:solidFill>
                  <a:srgbClr val="3766BE"/>
                </a:solidFill>
              </a:rPr>
              <a:t>With sites</a:t>
            </a:r>
            <a:endParaRPr lang="en-CH" dirty="0">
              <a:solidFill>
                <a:srgbClr val="3766BE"/>
              </a:solidFill>
            </a:endParaRPr>
          </a:p>
        </p:txBody>
      </p:sp>
      <p:pic>
        <p:nvPicPr>
          <p:cNvPr id="11" name="Content Placeholder 1">
            <a:extLst>
              <a:ext uri="{FF2B5EF4-FFF2-40B4-BE49-F238E27FC236}">
                <a16:creationId xmlns:a16="http://schemas.microsoft.com/office/drawing/2014/main" id="{6D7E128F-2350-2492-7B3D-9705158689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40475" y="2283296"/>
            <a:ext cx="5521325" cy="2862909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616A76-7A5E-70A3-B2AF-C5E05A160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288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8F47FA-9F63-67AC-767B-6EDBE5665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F3CD6FF-2F03-826A-1A27-BBBACFC5FD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F97B30-B2BD-52E7-29E7-AE47A1E8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14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9A4C0C-3897-583A-2893-4895D510E6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Light"/>
                <a:ea typeface="Roboto Light"/>
                <a:cs typeface="Roboto Light"/>
              </a:rPr>
              <a:t>Future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634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4B7715-D942-E998-BDEE-6609802482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4DA8293-4F54-8649-4F20-3B5E9F6FA4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/>
              <a:t>WinSpaces and CephFS</a:t>
            </a:r>
            <a:endParaRPr lang="en-US" dirty="0" err="1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80E13D-E189-DAC1-EB01-78F533ECC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30198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CephFS</a:t>
            </a:r>
            <a:r>
              <a:rPr lang="en-US" dirty="0"/>
              <a:t> plans for the coming year: bring the </a:t>
            </a:r>
            <a:r>
              <a:rPr lang="en-US" dirty="0" err="1"/>
              <a:t>CephFS</a:t>
            </a:r>
            <a:r>
              <a:rPr lang="en-US" dirty="0"/>
              <a:t> storage provider to production level</a:t>
            </a:r>
          </a:p>
          <a:p>
            <a:pPr lvl="1"/>
            <a:r>
              <a:rPr lang="en-US" dirty="0"/>
              <a:t>Primary use case: serve the Windows-based community</a:t>
            </a:r>
          </a:p>
          <a:p>
            <a:pPr lvl="1"/>
            <a:r>
              <a:rPr lang="en-US" dirty="0"/>
              <a:t>Equally important: support the CS3 community in deploying </a:t>
            </a:r>
            <a:r>
              <a:rPr lang="en-US" dirty="0" err="1"/>
              <a:t>CERNBox</a:t>
            </a:r>
            <a:r>
              <a:rPr lang="en-US" dirty="0"/>
              <a:t> on </a:t>
            </a:r>
            <a:r>
              <a:rPr lang="en-US" dirty="0" err="1"/>
              <a:t>CephFS</a:t>
            </a:r>
            <a:endParaRPr lang="en-US" dirty="0"/>
          </a:p>
          <a:p>
            <a:r>
              <a:rPr lang="en-US" dirty="0"/>
              <a:t>Also, evaluate and compare performance of Reva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cephfs</a:t>
            </a:r>
            <a:r>
              <a:rPr lang="en-US" dirty="0"/>
              <a:t> driver vs Reva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localfs</a:t>
            </a:r>
            <a:r>
              <a:rPr lang="en-US" dirty="0"/>
              <a:t> over a kernel-mounted </a:t>
            </a:r>
            <a:r>
              <a:rPr lang="en-US" dirty="0" err="1"/>
              <a:t>CephFS</a:t>
            </a:r>
            <a:endParaRPr lang="en-US" dirty="0"/>
          </a:p>
          <a:p>
            <a:pPr lvl="1"/>
            <a:r>
              <a:rPr lang="en-US" dirty="0"/>
              <a:t>Potential benefit: kernel cache, piggyback on the </a:t>
            </a:r>
            <a:r>
              <a:rPr lang="en-US" dirty="0" err="1"/>
              <a:t>CephFS</a:t>
            </a:r>
            <a:r>
              <a:rPr lang="en-US" dirty="0"/>
              <a:t> kernel mount performance improvements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844E28-FC23-4994-2C2C-D42F358A5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602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611476-A0F8-E41A-4043-D35B7C0F69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8ABB4DC-16C4-98BE-2DC9-F05F7B6B0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/>
              <a:t>CephFS and ACLs</a:t>
            </a:r>
            <a:endParaRPr lang="en-US" dirty="0" err="1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59F674-CDF0-E218-8B44-3A6157B35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30198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3766BE"/>
                </a:solidFill>
              </a:rPr>
              <a:t>ACLs in </a:t>
            </a:r>
            <a:r>
              <a:rPr lang="en-US" dirty="0" err="1">
                <a:solidFill>
                  <a:srgbClr val="3766BE"/>
                </a:solidFill>
              </a:rPr>
              <a:t>CephFS</a:t>
            </a:r>
            <a:r>
              <a:rPr lang="en-US" dirty="0">
                <a:solidFill>
                  <a:srgbClr val="3766BE"/>
                </a:solidFill>
              </a:rPr>
              <a:t> pose some issues:</a:t>
            </a:r>
          </a:p>
          <a:p>
            <a:r>
              <a:rPr lang="en-US" dirty="0"/>
              <a:t>ACLs are only implemented at the client (FUSE / Kernel) level, and not as part of the </a:t>
            </a:r>
            <a:r>
              <a:rPr lang="en-US" dirty="0" err="1"/>
              <a:t>libcephfs</a:t>
            </a:r>
            <a:r>
              <a:rPr lang="en-US" dirty="0"/>
              <a:t> API</a:t>
            </a:r>
          </a:p>
          <a:p>
            <a:pPr lvl="1"/>
            <a:r>
              <a:rPr lang="en-US" dirty="0"/>
              <a:t>This is bad, because it forces implementers (such as us!) to reinvent the wheel</a:t>
            </a:r>
          </a:p>
          <a:p>
            <a:pPr lvl="1"/>
            <a:r>
              <a:rPr lang="en-US" dirty="0"/>
              <a:t>Solution is to become root and implement access control in Reva</a:t>
            </a:r>
          </a:p>
          <a:p>
            <a:r>
              <a:rPr lang="en-US" dirty="0"/>
              <a:t>If we use </a:t>
            </a:r>
            <a:r>
              <a:rPr lang="en-US" dirty="0" err="1"/>
              <a:t>localfs</a:t>
            </a:r>
            <a:r>
              <a:rPr lang="en-US" dirty="0"/>
              <a:t> over a </a:t>
            </a:r>
            <a:r>
              <a:rPr lang="en-US" dirty="0" err="1"/>
              <a:t>CephFS</a:t>
            </a:r>
            <a:r>
              <a:rPr lang="en-US" dirty="0"/>
              <a:t> mount, this would not be a problem</a:t>
            </a:r>
          </a:p>
          <a:p>
            <a:pPr lvl="1"/>
            <a:r>
              <a:rPr lang="en-US" dirty="0">
                <a:solidFill>
                  <a:srgbClr val="3766BE"/>
                </a:solidFill>
              </a:rPr>
              <a:t>The performance tests may tell us whether that should be the way to go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1572D0-29B7-CD70-BE2A-94E51408B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58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CE2633-403D-4D8E-0855-2C398650CE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D603E60-36AE-6084-AECA-F4DEE01E32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/>
              <a:t>Spaces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CF187EC-6E72-F3AE-D274-0DE0601B89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30198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Our next top priority: aligning with upstream web and supporting EOS without compromising performance. This implies adopting the Spaces concept and API</a:t>
            </a:r>
          </a:p>
          <a:p>
            <a:r>
              <a:rPr lang="en-US" dirty="0"/>
              <a:t>Development mostly on hold during last year because of lack of resources</a:t>
            </a:r>
          </a:p>
          <a:p>
            <a:r>
              <a:rPr lang="en-US" dirty="0"/>
              <a:t>Recently revamped: back-end support for Spaces soon to be merged (</a:t>
            </a:r>
            <a:r>
              <a:rPr lang="en-US" dirty="0">
                <a:hlinkClick r:id="rId2"/>
              </a:rPr>
              <a:t>#4404</a:t>
            </a:r>
            <a:r>
              <a:rPr lang="en-US" dirty="0"/>
              <a:t>)</a:t>
            </a:r>
          </a:p>
          <a:p>
            <a:r>
              <a:rPr lang="en-US" dirty="0"/>
              <a:t>A key feature is the mapping </a:t>
            </a:r>
            <a:r>
              <a:rPr lang="en-US" dirty="0" err="1"/>
              <a:t>spaceID</a:t>
            </a:r>
            <a:r>
              <a:rPr lang="en-US" dirty="0"/>
              <a:t> &lt;&gt; </a:t>
            </a:r>
            <a:r>
              <a:rPr lang="en-US" dirty="0" err="1"/>
              <a:t>resourceID</a:t>
            </a:r>
            <a:r>
              <a:rPr lang="en-US" dirty="0"/>
              <a:t>: we don't want to</a:t>
            </a:r>
            <a:br>
              <a:rPr lang="en-US" dirty="0"/>
            </a:br>
            <a:r>
              <a:rPr lang="en-US" dirty="0"/>
              <a:t>maintain a space registry and execute look-ups</a:t>
            </a:r>
          </a:p>
          <a:p>
            <a:pPr lvl="1"/>
            <a:r>
              <a:rPr lang="en-US" dirty="0"/>
              <a:t>Instead, we treat them as an encoding:</a:t>
            </a:r>
            <a:br>
              <a:rPr lang="en-US" dirty="0"/>
            </a:br>
            <a:r>
              <a:rPr lang="en-US" dirty="0"/>
              <a:t>Space ID: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storage_id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&gt;$base32(&lt;path&gt;)</a:t>
            </a:r>
            <a:br>
              <a:rPr lang="en-US" dirty="0"/>
            </a:br>
            <a:r>
              <a:rPr lang="en-US" dirty="0"/>
              <a:t>Resource ID: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storage_id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&gt;$base32(&lt;path&gt;)!&lt;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item_id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5A07A7-9C1B-7FC2-BBC6-A040F423AC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8825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9AB41-42DD-F081-CBEF-B3C1B6628C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196BD0F-0171-7E10-9DE0-C7478F0220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FF36A6-709D-8C85-08CF-EB582BF4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18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02135B6-7111-B776-156A-BB8B1CFFE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Light"/>
                <a:ea typeface="Roboto Light"/>
                <a:cs typeface="Roboto Light"/>
              </a:rPr>
              <a:t>CS3APIs Governance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529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317165-32B6-6E10-9C59-9F11513D04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2FFC977-0DA1-0C93-8033-93108B5B9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 dirty="0"/>
              <a:t>CS3APIs Governance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7B45A3-257A-633D-255D-A9FD0B633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5041083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i="1" dirty="0"/>
              <a:t>Status Quo</a:t>
            </a:r>
            <a:r>
              <a:rPr lang="en-US" dirty="0"/>
              <a:t>: the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cs3apis</a:t>
            </a:r>
            <a:r>
              <a:rPr lang="en-US" dirty="0"/>
              <a:t> repo @ cs3org is maintained by CERN, with active contributions by the community</a:t>
            </a:r>
          </a:p>
          <a:p>
            <a:pPr lvl="1"/>
            <a:r>
              <a:rPr lang="en-US" dirty="0"/>
              <a:t>Gentlemen agreement: </a:t>
            </a:r>
            <a:r>
              <a:rPr lang="en-US" dirty="0">
                <a:solidFill>
                  <a:srgbClr val="3766BE"/>
                </a:solidFill>
              </a:rPr>
              <a:t>a PR is not merged without approval from different team</a:t>
            </a:r>
          </a:p>
          <a:p>
            <a:pPr lvl="2"/>
            <a:r>
              <a:rPr lang="en-US" sz="2100" dirty="0"/>
              <a:t>E.g. will propose a change in the share API as some inconsistencies were revealed when implementing the ORM in Reva</a:t>
            </a:r>
          </a:p>
          <a:p>
            <a:pPr lvl="1"/>
            <a:r>
              <a:rPr lang="en-US" dirty="0"/>
              <a:t>What about the </a:t>
            </a:r>
            <a:r>
              <a:rPr lang="en-US" dirty="0" err="1">
                <a:solidFill>
                  <a:srgbClr val="3766BE"/>
                </a:solidFill>
              </a:rPr>
              <a:t>LibreGraph</a:t>
            </a:r>
            <a:r>
              <a:rPr lang="en-US" dirty="0">
                <a:solidFill>
                  <a:srgbClr val="3766BE"/>
                </a:solidFill>
              </a:rPr>
              <a:t>–based HTTP API</a:t>
            </a:r>
            <a:r>
              <a:rPr lang="en-US" dirty="0"/>
              <a:t>? What about publishing it to the community?</a:t>
            </a:r>
            <a:br>
              <a:rPr lang="en-US" dirty="0"/>
            </a:br>
            <a:endParaRPr lang="en-US" dirty="0"/>
          </a:p>
          <a:p>
            <a:r>
              <a:rPr lang="en-US" dirty="0"/>
              <a:t>Reva: the cs3org edge branch</a:t>
            </a:r>
            <a:br>
              <a:rPr lang="en-US" dirty="0"/>
            </a:br>
            <a:r>
              <a:rPr lang="en-US" dirty="0"/>
              <a:t>has been forked and </a:t>
            </a:r>
            <a:r>
              <a:rPr lang="en-US" b="1" dirty="0"/>
              <a:t>locked</a:t>
            </a:r>
          </a:p>
          <a:p>
            <a:pPr lvl="1">
              <a:lnSpc>
                <a:spcPct val="110000"/>
              </a:lnSpc>
            </a:pPr>
            <a:r>
              <a:rPr lang="en-US" dirty="0"/>
              <a:t>We now have 3 active forks implementing</a:t>
            </a:r>
            <a:br>
              <a:rPr lang="en-US" dirty="0"/>
            </a:br>
            <a:r>
              <a:rPr lang="en-US" dirty="0"/>
              <a:t>the CS3 APIs! ...albeit with "opaque variants"</a:t>
            </a:r>
          </a:p>
          <a:p>
            <a:pPr lvl="1"/>
            <a:endParaRPr lang="en-US" dirty="0"/>
          </a:p>
          <a:p>
            <a:r>
              <a:rPr lang="en-US" dirty="0"/>
              <a:t>Possible synergies on focused plugins/components:</a:t>
            </a:r>
          </a:p>
          <a:p>
            <a:pPr lvl="1"/>
            <a:r>
              <a:rPr lang="en-US" dirty="0"/>
              <a:t>e.g. the </a:t>
            </a:r>
            <a:r>
              <a:rPr lang="en-US" dirty="0" err="1"/>
              <a:t>CephFS</a:t>
            </a:r>
            <a:r>
              <a:rPr lang="en-US" dirty="0"/>
              <a:t> storage provider, implementing the FS interface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63C8487-8A0B-B4F3-6DD4-5D271163F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4C72DF-E635-E480-E3C4-BAD73B4DE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5940" y="3829384"/>
            <a:ext cx="5075860" cy="114836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5220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B0CA3-54D4-1C83-4D5C-DE54B4F31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7806FCD-D296-E4C3-9FCC-653C7B11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823E31-86CB-5534-58B7-4830448D67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30198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3766BE"/>
                </a:solidFill>
              </a:rPr>
              <a:t>Some reshuffling</a:t>
            </a:r>
          </a:p>
          <a:p>
            <a:r>
              <a:rPr lang="en-US" dirty="0"/>
              <a:t>Giuseppe is the Project Leader and point of contact for the CS3 Community</a:t>
            </a:r>
          </a:p>
          <a:p>
            <a:r>
              <a:rPr lang="en-US" dirty="0"/>
              <a:t>Diogo is the Deputy and CERN Service Manager</a:t>
            </a:r>
          </a:p>
          <a:p>
            <a:pPr marL="0" indent="0">
              <a:buNone/>
            </a:pPr>
            <a:r>
              <a:rPr lang="en-US" dirty="0">
                <a:solidFill>
                  <a:srgbClr val="3766BE"/>
                </a:solidFill>
              </a:rPr>
              <a:t>New members!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DD8D30-78C3-7986-05E2-5464122D3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516D6C-8E5D-CC13-4FFC-D586AE76C6BC}"/>
              </a:ext>
            </a:extLst>
          </p:cNvPr>
          <p:cNvSpPr txBox="1"/>
          <p:nvPr/>
        </p:nvSpPr>
        <p:spPr>
          <a:xfrm>
            <a:off x="3181482" y="5739739"/>
            <a:ext cx="2196861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Jesse </a:t>
            </a:r>
            <a:r>
              <a:rPr lang="en-US" sz="2000" dirty="0" err="1">
                <a:latin typeface="Arial"/>
                <a:ea typeface="Calibri"/>
                <a:cs typeface="Arial"/>
              </a:rPr>
              <a:t>Geens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Focus on Reva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321619-5CB5-8C48-3873-AED7B85DCD83}"/>
              </a:ext>
            </a:extLst>
          </p:cNvPr>
          <p:cNvSpPr txBox="1"/>
          <p:nvPr/>
        </p:nvSpPr>
        <p:spPr>
          <a:xfrm>
            <a:off x="6007871" y="5738857"/>
            <a:ext cx="2390955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Rodrigo Nunes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Focus on front-end</a:t>
            </a:r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140C76-6742-CEA5-D59B-FEFFC755A040}"/>
              </a:ext>
            </a:extLst>
          </p:cNvPr>
          <p:cNvSpPr txBox="1"/>
          <p:nvPr/>
        </p:nvSpPr>
        <p:spPr>
          <a:xfrm>
            <a:off x="8605541" y="5739739"/>
            <a:ext cx="2660094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Rasmus </a:t>
            </a:r>
            <a:r>
              <a:rPr lang="en-US" sz="2000" dirty="0" err="1">
                <a:latin typeface="Arial"/>
                <a:ea typeface="Calibri"/>
                <a:cs typeface="Arial"/>
              </a:rPr>
              <a:t>Welander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Focus on EOSC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8" name="Picture 7" descr="A person taking a selfie in front of a building&#10;&#10;AI-generated content may be incorrect.">
            <a:extLst>
              <a:ext uri="{FF2B5EF4-FFF2-40B4-BE49-F238E27FC236}">
                <a16:creationId xmlns:a16="http://schemas.microsoft.com/office/drawing/2014/main" id="{4BD49ACA-7471-5879-E97C-56D4472CF32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896"/>
          <a:stretch/>
        </p:blipFill>
        <p:spPr>
          <a:xfrm>
            <a:off x="6580069" y="4140669"/>
            <a:ext cx="1367846" cy="1604974"/>
          </a:xfrm>
          <a:prstGeom prst="rect">
            <a:avLst/>
          </a:prstGeom>
        </p:spPr>
      </p:pic>
      <p:pic>
        <p:nvPicPr>
          <p:cNvPr id="9" name="Picture 8" descr="A person in a room with chairs&#10;&#10;AI-generated content may be incorrect.">
            <a:extLst>
              <a:ext uri="{FF2B5EF4-FFF2-40B4-BE49-F238E27FC236}">
                <a16:creationId xmlns:a16="http://schemas.microsoft.com/office/drawing/2014/main" id="{34ED1588-E1D6-DD07-AC3C-4E114600220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6489"/>
          <a:stretch/>
        </p:blipFill>
        <p:spPr>
          <a:xfrm>
            <a:off x="3590505" y="4138853"/>
            <a:ext cx="1461916" cy="1606790"/>
          </a:xfrm>
          <a:prstGeom prst="rect">
            <a:avLst/>
          </a:prstGeom>
        </p:spPr>
      </p:pic>
      <p:pic>
        <p:nvPicPr>
          <p:cNvPr id="10" name="Picture 9" descr="A person in a hat and jacket in the snow&#10;&#10;AI-generated content may be incorrect.">
            <a:extLst>
              <a:ext uri="{FF2B5EF4-FFF2-40B4-BE49-F238E27FC236}">
                <a16:creationId xmlns:a16="http://schemas.microsoft.com/office/drawing/2014/main" id="{1C7A7CC7-509C-A657-B804-CA35CFB2627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709" b="9547"/>
          <a:stretch/>
        </p:blipFill>
        <p:spPr>
          <a:xfrm>
            <a:off x="9312168" y="4134765"/>
            <a:ext cx="1293721" cy="15828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1888403-FA55-2C7D-B437-29B44D16C62F}"/>
              </a:ext>
            </a:extLst>
          </p:cNvPr>
          <p:cNvSpPr txBox="1"/>
          <p:nvPr/>
        </p:nvSpPr>
        <p:spPr>
          <a:xfrm>
            <a:off x="271308" y="5739739"/>
            <a:ext cx="2488161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Sebastian </a:t>
            </a:r>
            <a:r>
              <a:rPr lang="en-US" sz="2000" dirty="0" err="1">
                <a:latin typeface="Arial"/>
                <a:ea typeface="Calibri"/>
                <a:cs typeface="Arial"/>
              </a:rPr>
              <a:t>Bukowiec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Focus on Windows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2" name="Picture 11" descr="A person with a beard and mustache&#10;&#10;AI-generated content may be incorrect.">
            <a:extLst>
              <a:ext uri="{FF2B5EF4-FFF2-40B4-BE49-F238E27FC236}">
                <a16:creationId xmlns:a16="http://schemas.microsoft.com/office/drawing/2014/main" id="{E4940B12-181F-670A-58CA-3456ECF10BE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-4117" t="6695" r="-4117" b="6695"/>
          <a:stretch/>
        </p:blipFill>
        <p:spPr>
          <a:xfrm>
            <a:off x="726251" y="4147757"/>
            <a:ext cx="1610878" cy="1610878"/>
          </a:xfrm>
          <a:prstGeom prst="ellipse">
            <a:avLst/>
          </a:prstGeom>
          <a:ln w="3175" cap="rnd">
            <a:solidFill>
              <a:schemeClr val="bg1">
                <a:lumMod val="50000"/>
              </a:schemeClr>
            </a:solidFill>
          </a:ln>
          <a:effectLst/>
        </p:spPr>
      </p:pic>
    </p:spTree>
    <p:extLst>
      <p:ext uri="{BB962C8B-B14F-4D97-AF65-F5344CB8AC3E}">
        <p14:creationId xmlns:p14="http://schemas.microsoft.com/office/powerpoint/2010/main" val="8652471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75391B-BEE2-9B28-3D2E-366548716A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5102D80-5052-9DCF-6A09-EED4CB77FC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8BD0AB-4E13-2A12-2F5F-5DCAFF2F75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20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7064693-BFD3-4C0C-A781-F30EAD41CF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Light"/>
                <a:ea typeface="Roboto Light"/>
                <a:cs typeface="Roboto Light"/>
              </a:rPr>
              <a:t>Final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1916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0A214-2743-2BF6-BF55-57BC9B5653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14E6077-B2BF-CCEA-7DF9-A175AFFF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A6D615-62DB-BACE-29ED-69205F674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30198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312420" indent="-312420">
              <a:buFont typeface="Arial" pitchFamily="2" charset="2"/>
              <a:buChar char="•"/>
            </a:pPr>
            <a:r>
              <a:rPr lang="en-US" dirty="0"/>
              <a:t>New team members, more development effort available</a:t>
            </a:r>
            <a:endParaRPr lang="en-US"/>
          </a:p>
          <a:p>
            <a:pPr marL="312420" indent="-312420">
              <a:buFont typeface="Arial" pitchFamily="2" charset="2"/>
              <a:buChar char="•"/>
            </a:pPr>
            <a:r>
              <a:rPr lang="en-US" dirty="0">
                <a:latin typeface="Arial"/>
                <a:cs typeface="Arial"/>
              </a:rPr>
              <a:t>Focus on </a:t>
            </a:r>
            <a:r>
              <a:rPr lang="en-US" err="1">
                <a:latin typeface="Arial"/>
                <a:cs typeface="Arial"/>
              </a:rPr>
              <a:t>CephFS</a:t>
            </a:r>
            <a:r>
              <a:rPr lang="en-US" dirty="0">
                <a:latin typeface="Arial"/>
                <a:cs typeface="Arial"/>
              </a:rPr>
              <a:t> and Spaces for this year</a:t>
            </a:r>
          </a:p>
          <a:p>
            <a:pPr marL="312420" indent="-312420">
              <a:buFont typeface="Arial" pitchFamily="2" charset="2"/>
              <a:buChar char="•"/>
            </a:pPr>
            <a:r>
              <a:rPr lang="en-US" dirty="0"/>
              <a:t>Opportunities for synergies with the community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Thank you! Hope to see you next week</a:t>
            </a:r>
            <a:br>
              <a:rPr lang="en-US" dirty="0"/>
            </a:br>
            <a:r>
              <a:rPr lang="en-US" dirty="0"/>
              <a:t>at </a:t>
            </a:r>
            <a:r>
              <a:rPr lang="en-US" dirty="0">
                <a:hlinkClick r:id="rId2"/>
              </a:rPr>
              <a:t>TechWeekStorage25</a:t>
            </a:r>
            <a:r>
              <a:rPr lang="en-US" dirty="0"/>
              <a:t> at CERN!</a:t>
            </a:r>
          </a:p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EE2713-EACA-E2A8-CF33-E9CBA78CA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" name="Picture 1" descr="A close-up of a logo&#10;&#10;AI-generated content may be incorrect.">
            <a:extLst>
              <a:ext uri="{FF2B5EF4-FFF2-40B4-BE49-F238E27FC236}">
                <a16:creationId xmlns:a16="http://schemas.microsoft.com/office/drawing/2014/main" id="{6FD2A58E-3A60-C651-3AE4-01E0DD8AFA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4808" y="3333141"/>
            <a:ext cx="2437861" cy="188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3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9345A69-4A8D-0848-9672-196B33FF0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/>
              <a:t>The CERNBox Service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70ACBF-36B2-F14C-8642-72B5D382A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30198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3766BE"/>
                </a:solidFill>
              </a:rPr>
              <a:t>CERN's cloud collaboration storage platform</a:t>
            </a:r>
          </a:p>
          <a:p>
            <a:r>
              <a:rPr lang="en-US" dirty="0">
                <a:solidFill>
                  <a:srgbClr val="3766BE"/>
                </a:solidFill>
              </a:rPr>
              <a:t>1 TB </a:t>
            </a:r>
            <a:r>
              <a:rPr lang="en-US" dirty="0"/>
              <a:t>for every user, up to </a:t>
            </a:r>
            <a:r>
              <a:rPr lang="en-US" dirty="0">
                <a:solidFill>
                  <a:srgbClr val="3766BE"/>
                </a:solidFill>
              </a:rPr>
              <a:t>50 TB </a:t>
            </a:r>
            <a:r>
              <a:rPr lang="en-US" dirty="0"/>
              <a:t>on demand</a:t>
            </a:r>
          </a:p>
          <a:p>
            <a:r>
              <a:rPr lang="en-US" dirty="0"/>
              <a:t>Built purely with open-source components</a:t>
            </a:r>
          </a:p>
          <a:p>
            <a:pPr lvl="1"/>
            <a:r>
              <a:rPr lang="en-US" dirty="0"/>
              <a:t>ownCloud sync clients for “Dropbox" use-case</a:t>
            </a:r>
          </a:p>
          <a:p>
            <a:pPr lvl="1"/>
            <a:r>
              <a:rPr lang="en-US" dirty="0"/>
              <a:t>Reva for the back-end</a:t>
            </a:r>
          </a:p>
          <a:p>
            <a:pPr lvl="1"/>
            <a:r>
              <a:rPr lang="en-US" b="1" dirty="0"/>
              <a:t>EOS</a:t>
            </a:r>
            <a:r>
              <a:rPr lang="en-US" dirty="0"/>
              <a:t> and </a:t>
            </a:r>
            <a:r>
              <a:rPr lang="en-US" b="1" dirty="0" err="1"/>
              <a:t>CephFS</a:t>
            </a:r>
            <a:r>
              <a:rPr lang="en-US" dirty="0"/>
              <a:t> for storage</a:t>
            </a:r>
          </a:p>
          <a:p>
            <a:r>
              <a:rPr lang="en-US" dirty="0"/>
              <a:t>Data safely stored on CERN premises</a:t>
            </a:r>
          </a:p>
          <a:p>
            <a:r>
              <a:rPr lang="en-US" dirty="0"/>
              <a:t>Strong integration with scientific platforms</a:t>
            </a:r>
          </a:p>
          <a:p>
            <a:pPr lvl="1"/>
            <a:r>
              <a:rPr lang="en-US" dirty="0"/>
              <a:t>Jupyter notebooks, computing farms, HPC clusters</a:t>
            </a:r>
          </a:p>
        </p:txBody>
      </p:sp>
      <p:pic>
        <p:nvPicPr>
          <p:cNvPr id="21" name="pasted-image.pdf">
            <a:extLst>
              <a:ext uri="{FF2B5EF4-FFF2-40B4-BE49-F238E27FC236}">
                <a16:creationId xmlns:a16="http://schemas.microsoft.com/office/drawing/2014/main" id="{0DCC2D5D-FAFC-4C50-BB75-8C7625F823CF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9190865" y="3246604"/>
            <a:ext cx="966960" cy="930960"/>
          </a:xfrm>
          <a:prstGeom prst="rect">
            <a:avLst/>
          </a:prstGeom>
          <a:ln w="12600">
            <a:noFill/>
          </a:ln>
        </p:spPr>
      </p:pic>
      <p:sp>
        <p:nvSpPr>
          <p:cNvPr id="22" name="Line 5">
            <a:extLst>
              <a:ext uri="{FF2B5EF4-FFF2-40B4-BE49-F238E27FC236}">
                <a16:creationId xmlns:a16="http://schemas.microsoft.com/office/drawing/2014/main" id="{133EE957-6C99-4B53-9878-612E7B8BA86A}"/>
              </a:ext>
            </a:extLst>
          </p:cNvPr>
          <p:cNvSpPr/>
          <p:nvPr/>
        </p:nvSpPr>
        <p:spPr>
          <a:xfrm flipV="1">
            <a:off x="9659225" y="2722444"/>
            <a:ext cx="0" cy="406440"/>
          </a:xfrm>
          <a:prstGeom prst="line">
            <a:avLst/>
          </a:prstGeom>
          <a:ln>
            <a:solidFill>
              <a:srgbClr val="3766B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23" name="Line 8">
            <a:extLst>
              <a:ext uri="{FF2B5EF4-FFF2-40B4-BE49-F238E27FC236}">
                <a16:creationId xmlns:a16="http://schemas.microsoft.com/office/drawing/2014/main" id="{59211563-561E-4DE0-856F-F08F0260E714}"/>
              </a:ext>
            </a:extLst>
          </p:cNvPr>
          <p:cNvSpPr/>
          <p:nvPr/>
        </p:nvSpPr>
        <p:spPr>
          <a:xfrm flipH="1">
            <a:off x="8839865" y="4018084"/>
            <a:ext cx="323303" cy="325304"/>
          </a:xfrm>
          <a:prstGeom prst="line">
            <a:avLst/>
          </a:prstGeom>
          <a:ln>
            <a:solidFill>
              <a:srgbClr val="3766B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rgbClr val="3766BE"/>
              </a:solidFill>
              <a:ea typeface="Calibri"/>
              <a:cs typeface="Calibri"/>
            </a:endParaRPr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1807FFDB-013E-4F36-8A4A-2D3B8159E918}"/>
              </a:ext>
            </a:extLst>
          </p:cNvPr>
          <p:cNvSpPr/>
          <p:nvPr/>
        </p:nvSpPr>
        <p:spPr>
          <a:xfrm flipH="1" flipV="1">
            <a:off x="10179751" y="4018243"/>
            <a:ext cx="401367" cy="321783"/>
          </a:xfrm>
          <a:prstGeom prst="line">
            <a:avLst/>
          </a:prstGeom>
          <a:ln>
            <a:solidFill>
              <a:srgbClr val="3766B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656722-05A6-A428-42A5-85EEA7904054}"/>
              </a:ext>
            </a:extLst>
          </p:cNvPr>
          <p:cNvSpPr txBox="1"/>
          <p:nvPr/>
        </p:nvSpPr>
        <p:spPr>
          <a:xfrm>
            <a:off x="8085034" y="4485735"/>
            <a:ext cx="140179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3766BE"/>
                </a:solidFill>
                <a:ea typeface="Calibri"/>
                <a:cs typeface="Calibri"/>
              </a:rPr>
              <a:t>12 PB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A4D4A5-DA3E-15FF-A14E-EAF585E41D82}"/>
              </a:ext>
            </a:extLst>
          </p:cNvPr>
          <p:cNvSpPr txBox="1"/>
          <p:nvPr/>
        </p:nvSpPr>
        <p:spPr>
          <a:xfrm>
            <a:off x="9985074" y="4485735"/>
            <a:ext cx="1736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3766BE"/>
                </a:solidFill>
                <a:ea typeface="Calibri"/>
                <a:cs typeface="Calibri"/>
              </a:rPr>
              <a:t>4 Billion Files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48D038-8B5E-9C44-1484-E27D1C4FBD37}"/>
              </a:ext>
            </a:extLst>
          </p:cNvPr>
          <p:cNvSpPr txBox="1"/>
          <p:nvPr/>
        </p:nvSpPr>
        <p:spPr>
          <a:xfrm>
            <a:off x="8668381" y="2209223"/>
            <a:ext cx="226359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3766BE"/>
                </a:solidFill>
                <a:ea typeface="Calibri"/>
                <a:cs typeface="Calibri"/>
              </a:rPr>
              <a:t>16K+ monthly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40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B690F419-237C-DD72-26CB-5917C0F12A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" t="9193" r="-24" b="8033"/>
          <a:stretch/>
        </p:blipFill>
        <p:spPr>
          <a:xfrm>
            <a:off x="0" y="1"/>
            <a:ext cx="12197757" cy="6866654"/>
          </a:xfrm>
          <a:prstGeom prst="rect">
            <a:avLst/>
          </a:prstGeom>
        </p:spPr>
      </p:pic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C99DC97-FA5A-F1D8-EE90-407AF99400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1644" y="3388985"/>
            <a:ext cx="2054444" cy="1011227"/>
          </a:xfrm>
          <a:prstGeom prst="rect">
            <a:avLst/>
          </a:prstGeom>
        </p:spPr>
      </p:pic>
      <p:pic>
        <p:nvPicPr>
          <p:cNvPr id="9" name="Picture 8" descr="A screen shot of a phone&#10;&#10;Description automatically generated">
            <a:extLst>
              <a:ext uri="{FF2B5EF4-FFF2-40B4-BE49-F238E27FC236}">
                <a16:creationId xmlns:a16="http://schemas.microsoft.com/office/drawing/2014/main" id="{FE7082F7-5500-FE6C-DC61-9C972DDA58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6793" y="4864875"/>
            <a:ext cx="671160" cy="1350815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ED29CEEA-16AB-87EC-CE24-58CDCDBA61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8508" y="4926764"/>
            <a:ext cx="2035432" cy="142837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DBBE36D-7B3C-013A-F3FE-2EE6E486EB44}"/>
              </a:ext>
            </a:extLst>
          </p:cNvPr>
          <p:cNvSpPr txBox="1"/>
          <p:nvPr/>
        </p:nvSpPr>
        <p:spPr bwMode="auto">
          <a:xfrm>
            <a:off x="351842" y="6237632"/>
            <a:ext cx="228348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 dirty="0">
                <a:solidFill>
                  <a:srgbClr val="3766BE"/>
                </a:solidFill>
              </a:rPr>
              <a:t>Sync Client / App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D9B7F-250E-A2F1-2D9A-5D48D7191678}"/>
              </a:ext>
            </a:extLst>
          </p:cNvPr>
          <p:cNvSpPr txBox="1"/>
          <p:nvPr/>
        </p:nvSpPr>
        <p:spPr bwMode="auto">
          <a:xfrm>
            <a:off x="1066217" y="4485032"/>
            <a:ext cx="85399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WebUI</a:t>
            </a:r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821FC41-B790-45C2-7C56-87D36483B99E}"/>
              </a:ext>
            </a:extLst>
          </p:cNvPr>
          <p:cNvSpPr/>
          <p:nvPr/>
        </p:nvSpPr>
        <p:spPr>
          <a:xfrm>
            <a:off x="304800" y="1020252"/>
            <a:ext cx="2647950" cy="1715758"/>
          </a:xfrm>
          <a:prstGeom prst="roundRect">
            <a:avLst/>
          </a:prstGeom>
          <a:noFill/>
          <a:ln>
            <a:solidFill>
              <a:srgbClr val="3766BE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Microsoft office - Social media &amp; Logos Icons">
            <a:extLst>
              <a:ext uri="{FF2B5EF4-FFF2-40B4-BE49-F238E27FC236}">
                <a16:creationId xmlns:a16="http://schemas.microsoft.com/office/drawing/2014/main" id="{21773E49-2FDD-EC87-DCEF-8A50DA9D32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299409" y="1091421"/>
            <a:ext cx="931653" cy="931655"/>
          </a:xfrm>
          <a:prstGeom prst="rect">
            <a:avLst/>
          </a:prstGeom>
        </p:spPr>
      </p:pic>
      <p:pic>
        <p:nvPicPr>
          <p:cNvPr id="5" name="Picture 4" descr="SWAN · GitHub">
            <a:extLst>
              <a:ext uri="{FF2B5EF4-FFF2-40B4-BE49-F238E27FC236}">
                <a16:creationId xmlns:a16="http://schemas.microsoft.com/office/drawing/2014/main" id="{1C83BEFA-7A27-0E4F-74FD-55D6870DE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232587" y="1021691"/>
            <a:ext cx="1006417" cy="970474"/>
          </a:xfrm>
          <a:prstGeom prst="rect">
            <a:avLst/>
          </a:prstGeom>
        </p:spPr>
      </p:pic>
      <p:pic>
        <p:nvPicPr>
          <p:cNvPr id="8" name="Picture 7" descr="file type drawio&quot; Icon - Download for free – Iconduck">
            <a:extLst>
              <a:ext uri="{FF2B5EF4-FFF2-40B4-BE49-F238E27FC236}">
                <a16:creationId xmlns:a16="http://schemas.microsoft.com/office/drawing/2014/main" id="{6D8FB3F4-E565-8887-6BDF-9190E2ADDA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2343150" y="1295400"/>
            <a:ext cx="523875" cy="523875"/>
          </a:xfrm>
          <a:prstGeom prst="rect">
            <a:avLst/>
          </a:prstGeom>
        </p:spPr>
      </p:pic>
      <p:sp>
        <p:nvSpPr>
          <p:cNvPr id="12" name="CERN IT-Storage Services">
            <a:extLst>
              <a:ext uri="{FF2B5EF4-FFF2-40B4-BE49-F238E27FC236}">
                <a16:creationId xmlns:a16="http://schemas.microsoft.com/office/drawing/2014/main" id="{CE6924FF-920E-5037-81A9-03EB53433292}"/>
              </a:ext>
            </a:extLst>
          </p:cNvPr>
          <p:cNvSpPr txBox="1">
            <a:spLocks/>
          </p:cNvSpPr>
          <p:nvPr/>
        </p:nvSpPr>
        <p:spPr bwMode="auto">
          <a:xfrm>
            <a:off x="179389" y="191915"/>
            <a:ext cx="10515601" cy="732368"/>
          </a:xfrm>
          <a:prstGeom prst="rect">
            <a:avLst/>
          </a:prstGeom>
          <a:ln>
            <a:noFill/>
          </a:ln>
          <a:effectLst>
            <a:outerShdw blurRad="63500" dir="21000000" rotWithShape="0">
              <a:srgbClr val="000000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200"/>
              </a:spcBef>
              <a:buClr>
                <a:srgbClr val="3768B8"/>
              </a:buClr>
              <a:buSzPct val="100000"/>
            </a:pPr>
            <a:r>
              <a:rPr lang="en-GB" sz="4000" dirty="0">
                <a:solidFill>
                  <a:srgbClr val="3766BE"/>
                </a:solidFill>
                <a:latin typeface="Arial"/>
                <a:cs typeface="Arial"/>
              </a:rPr>
              <a:t>The </a:t>
            </a:r>
            <a:r>
              <a:rPr lang="en-GB" sz="4000" dirty="0" err="1">
                <a:solidFill>
                  <a:srgbClr val="3766BE"/>
                </a:solidFill>
                <a:latin typeface="Arial"/>
                <a:cs typeface="Arial"/>
              </a:rPr>
              <a:t>CERNBox</a:t>
            </a:r>
            <a:r>
              <a:rPr lang="en-GB" sz="4000" dirty="0">
                <a:solidFill>
                  <a:srgbClr val="3766BE"/>
                </a:solidFill>
                <a:latin typeface="Arial"/>
                <a:cs typeface="Arial"/>
              </a:rPr>
              <a:t> Galaxy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4EB9F1-85A6-8761-8440-0BDEB659F54C}"/>
              </a:ext>
            </a:extLst>
          </p:cNvPr>
          <p:cNvSpPr txBox="1"/>
          <p:nvPr/>
        </p:nvSpPr>
        <p:spPr bwMode="auto">
          <a:xfrm>
            <a:off x="904292" y="2818157"/>
            <a:ext cx="144454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Applications</a:t>
            </a:r>
            <a:endParaRPr lang="en-US"/>
          </a:p>
        </p:txBody>
      </p:sp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40BE2D44-C5BC-F769-2B4F-5AA30D70C1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5775" y="2019300"/>
            <a:ext cx="552450" cy="552450"/>
          </a:xfrm>
          <a:prstGeom prst="rect">
            <a:avLst/>
          </a:prstGeom>
        </p:spPr>
      </p:pic>
      <p:pic>
        <p:nvPicPr>
          <p:cNvPr id="20" name="Picture 19" descr="File:Apache Spark logo.svg - Wikimedia Commons">
            <a:extLst>
              <a:ext uri="{FF2B5EF4-FFF2-40B4-BE49-F238E27FC236}">
                <a16:creationId xmlns:a16="http://schemas.microsoft.com/office/drawing/2014/main" id="{55433CAB-57F6-AD3B-0B83-91006C42F85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00150" y="1878211"/>
            <a:ext cx="1609725" cy="796528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6B3D5A1-F491-80AC-AEEE-1840B77B3B99}"/>
              </a:ext>
            </a:extLst>
          </p:cNvPr>
          <p:cNvSpPr/>
          <p:nvPr/>
        </p:nvSpPr>
        <p:spPr>
          <a:xfrm>
            <a:off x="4298471" y="2673468"/>
            <a:ext cx="2727026" cy="2441813"/>
          </a:xfrm>
          <a:prstGeom prst="roundRect">
            <a:avLst/>
          </a:prstGeom>
          <a:noFill/>
          <a:ln>
            <a:solidFill>
              <a:srgbClr val="3766BE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 descr="A logo of a computer&#10;&#10;AI-generated content may be incorrect.">
            <a:extLst>
              <a:ext uri="{FF2B5EF4-FFF2-40B4-BE49-F238E27FC236}">
                <a16:creationId xmlns:a16="http://schemas.microsoft.com/office/drawing/2014/main" id="{CC4E0198-13B6-AB1A-1FF3-919A20D5CE9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11218294" y="3100422"/>
            <a:ext cx="744855" cy="759412"/>
          </a:xfrm>
          <a:prstGeom prst="rect">
            <a:avLst/>
          </a:prstGeom>
        </p:spPr>
      </p:pic>
      <p:pic>
        <p:nvPicPr>
          <p:cNvPr id="25" name="Picture 24" descr="A cartoon penguin with yellow feet&#10;&#10;Description automatically generated">
            <a:extLst>
              <a:ext uri="{FF2B5EF4-FFF2-40B4-BE49-F238E27FC236}">
                <a16:creationId xmlns:a16="http://schemas.microsoft.com/office/drawing/2014/main" id="{2D77B3BE-487D-F01D-F572-1D7EB9EC272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79793" y="1062091"/>
            <a:ext cx="593369" cy="703467"/>
          </a:xfrm>
          <a:prstGeom prst="rect">
            <a:avLst/>
          </a:prstGeom>
        </p:spPr>
      </p:pic>
      <p:pic>
        <p:nvPicPr>
          <p:cNvPr id="27" name="Picture 26" descr="A cartoon penguin with yellow feet&#10;&#10;Description automatically generated">
            <a:extLst>
              <a:ext uri="{FF2B5EF4-FFF2-40B4-BE49-F238E27FC236}">
                <a16:creationId xmlns:a16="http://schemas.microsoft.com/office/drawing/2014/main" id="{62C11A4B-B2A9-8E4C-97CD-BF8ACE8C1DF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80333" y="5354092"/>
            <a:ext cx="593369" cy="703467"/>
          </a:xfrm>
          <a:prstGeom prst="rect">
            <a:avLst/>
          </a:prstGeom>
        </p:spPr>
      </p:pic>
      <p:pic>
        <p:nvPicPr>
          <p:cNvPr id="29" name="Picture 2" descr="A logo with a circle and a circle in the middle&#10;&#10;AI-generated content may be incorrect.">
            <a:extLst>
              <a:ext uri="{FF2B5EF4-FFF2-40B4-BE49-F238E27FC236}">
                <a16:creationId xmlns:a16="http://schemas.microsoft.com/office/drawing/2014/main" id="{66D695D0-8E29-FA1B-4291-49322C922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540" y="5247945"/>
            <a:ext cx="765830" cy="105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Graphic 31" descr="File:Logo Samba Software.svg - Wikimedia Commons">
            <a:extLst>
              <a:ext uri="{FF2B5EF4-FFF2-40B4-BE49-F238E27FC236}">
                <a16:creationId xmlns:a16="http://schemas.microsoft.com/office/drawing/2014/main" id="{42E4CA8E-497B-3400-490B-4FD6328ED73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167777" y="3052042"/>
            <a:ext cx="1981200" cy="948008"/>
          </a:xfrm>
          <a:prstGeom prst="rect">
            <a:avLst/>
          </a:prstGeom>
        </p:spPr>
      </p:pic>
      <p:pic>
        <p:nvPicPr>
          <p:cNvPr id="33" name="Picture 32" descr="A logo with blue arrows&#10;&#10;AI-generated content may be incorrect.">
            <a:extLst>
              <a:ext uri="{FF2B5EF4-FFF2-40B4-BE49-F238E27FC236}">
                <a16:creationId xmlns:a16="http://schemas.microsoft.com/office/drawing/2014/main" id="{ABF12B17-AA02-9EB5-D7BF-B976B72FA54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49945" y="3436459"/>
            <a:ext cx="2076450" cy="847725"/>
          </a:xfrm>
          <a:prstGeom prst="rect">
            <a:avLst/>
          </a:prstGeom>
        </p:spPr>
      </p:pic>
      <p:pic>
        <p:nvPicPr>
          <p:cNvPr id="34" name="Picture 33" descr="file type nginx&quot; Icon - Download for free – Iconduck">
            <a:extLst>
              <a:ext uri="{FF2B5EF4-FFF2-40B4-BE49-F238E27FC236}">
                <a16:creationId xmlns:a16="http://schemas.microsoft.com/office/drawing/2014/main" id="{C0C05BFB-5129-F1A0-DB91-0C576C613C2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64967" y="3558860"/>
            <a:ext cx="529088" cy="602922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3A4A130A-6951-68ED-0FA1-6B6F276F634F}"/>
              </a:ext>
            </a:extLst>
          </p:cNvPr>
          <p:cNvGrpSpPr/>
          <p:nvPr/>
        </p:nvGrpSpPr>
        <p:grpSpPr>
          <a:xfrm>
            <a:off x="5172115" y="2918604"/>
            <a:ext cx="1117845" cy="369332"/>
            <a:chOff x="4817850" y="4478547"/>
            <a:chExt cx="944595" cy="369332"/>
          </a:xfrm>
        </p:grpSpPr>
        <p:pic>
          <p:nvPicPr>
            <p:cNvPr id="35" name="Picture 34" descr="File:Microsoft icon.svg - Wikipedia">
              <a:extLst>
                <a:ext uri="{FF2B5EF4-FFF2-40B4-BE49-F238E27FC236}">
                  <a16:creationId xmlns:a16="http://schemas.microsoft.com/office/drawing/2014/main" id="{484E0619-2B82-39C0-664F-D6A5CE218C98}"/>
                </a:ext>
              </a:extLst>
            </p:cNvPr>
            <p:cNvPicPr>
              <a:picLocks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4817850" y="4502888"/>
              <a:ext cx="243364" cy="2880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755D29F-D29B-98E7-375C-917F1F071AEE}"/>
                </a:ext>
              </a:extLst>
            </p:cNvPr>
            <p:cNvSpPr txBox="1"/>
            <p:nvPr/>
          </p:nvSpPr>
          <p:spPr>
            <a:xfrm>
              <a:off x="5046452" y="4478547"/>
              <a:ext cx="715993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dirty="0">
                  <a:ea typeface="Calibri"/>
                  <a:cs typeface="Calibri"/>
                </a:rPr>
                <a:t>WOPI</a:t>
              </a:r>
              <a:endParaRPr lang="en-GB" dirty="0"/>
            </a:p>
          </p:txBody>
        </p:sp>
      </p:grpSp>
      <p:pic>
        <p:nvPicPr>
          <p:cNvPr id="38" name="Graphic 37" descr="Mysql Logo Vector SVG Icon - SVG Repo">
            <a:extLst>
              <a:ext uri="{FF2B5EF4-FFF2-40B4-BE49-F238E27FC236}">
                <a16:creationId xmlns:a16="http://schemas.microsoft.com/office/drawing/2014/main" id="{BE15CEAD-08CB-A38A-DFF9-11CB25DE53C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976004" y="3861758"/>
            <a:ext cx="1370163" cy="1298276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E6CFEE3-D3F3-53EC-930A-9733C9858AA7}"/>
              </a:ext>
            </a:extLst>
          </p:cNvPr>
          <p:cNvSpPr txBox="1"/>
          <p:nvPr/>
        </p:nvSpPr>
        <p:spPr bwMode="auto">
          <a:xfrm>
            <a:off x="4968412" y="4786956"/>
            <a:ext cx="1555887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 sz="1200" dirty="0">
                <a:solidFill>
                  <a:srgbClr val="3766BE"/>
                </a:solidFill>
              </a:rPr>
              <a:t>(metadata, shares)</a:t>
            </a:r>
            <a:endParaRPr lang="en-US" sz="1200" dirty="0">
              <a:ea typeface="Calibri"/>
              <a:cs typeface="Calibri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DAB15E3-9E12-2289-C4BB-C73AFB2FB8BE}"/>
              </a:ext>
            </a:extLst>
          </p:cNvPr>
          <p:cNvSpPr txBox="1"/>
          <p:nvPr/>
        </p:nvSpPr>
        <p:spPr bwMode="auto">
          <a:xfrm>
            <a:off x="9882665" y="6486890"/>
            <a:ext cx="1332417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r"/>
            <a:r>
              <a:rPr lang="en-US" sz="900" i="1" dirty="0"/>
              <a:t>The Andromeda Galaxy</a:t>
            </a:r>
            <a:endParaRPr lang="en-US" sz="900" i="1" dirty="0">
              <a:ea typeface="Calibri"/>
              <a:cs typeface="Calibri"/>
            </a:endParaRPr>
          </a:p>
          <a:p>
            <a:pPr algn="r"/>
            <a:r>
              <a:rPr lang="en-US" sz="900" i="1" dirty="0"/>
              <a:t>Source: Wikimedia</a:t>
            </a:r>
            <a:endParaRPr lang="en-GB" sz="900" i="1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CE6B2BE-DA46-470F-4AD9-944417713B70}"/>
              </a:ext>
            </a:extLst>
          </p:cNvPr>
          <p:cNvCxnSpPr>
            <a:cxnSpLocks/>
          </p:cNvCxnSpPr>
          <p:nvPr/>
        </p:nvCxnSpPr>
        <p:spPr bwMode="auto">
          <a:xfrm flipH="1">
            <a:off x="9530089" y="4041572"/>
            <a:ext cx="126431" cy="874320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3F0518D-9DF5-4F85-3074-60AF10F3D40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431775" y="1825050"/>
            <a:ext cx="224283" cy="995261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EAF0851E-3F87-AFE4-874C-144EE954A7C5}"/>
              </a:ext>
            </a:extLst>
          </p:cNvPr>
          <p:cNvSpPr txBox="1"/>
          <p:nvPr/>
        </p:nvSpPr>
        <p:spPr bwMode="auto">
          <a:xfrm>
            <a:off x="9777638" y="2199032"/>
            <a:ext cx="75245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FUSE</a:t>
            </a:r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FEF092D-5837-3529-E10C-DD0959C9AF4F}"/>
              </a:ext>
            </a:extLst>
          </p:cNvPr>
          <p:cNvSpPr txBox="1"/>
          <p:nvPr/>
        </p:nvSpPr>
        <p:spPr bwMode="auto">
          <a:xfrm>
            <a:off x="9779076" y="4112659"/>
            <a:ext cx="93217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Kernel</a:t>
            </a:r>
            <a:endParaRPr lang="en-US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983C1DBA-73FD-8CBD-031A-215C57E0F188}"/>
              </a:ext>
            </a:extLst>
          </p:cNvPr>
          <p:cNvCxnSpPr>
            <a:cxnSpLocks/>
          </p:cNvCxnSpPr>
          <p:nvPr/>
        </p:nvCxnSpPr>
        <p:spPr bwMode="auto">
          <a:xfrm flipV="1">
            <a:off x="7112420" y="1702236"/>
            <a:ext cx="1277246" cy="1075848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7F1F8B7-8D44-C687-E407-584C5AB67624}"/>
              </a:ext>
            </a:extLst>
          </p:cNvPr>
          <p:cNvCxnSpPr>
            <a:cxnSpLocks/>
          </p:cNvCxnSpPr>
          <p:nvPr/>
        </p:nvCxnSpPr>
        <p:spPr bwMode="auto">
          <a:xfrm>
            <a:off x="7101298" y="5091594"/>
            <a:ext cx="1912936" cy="615642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C7067ED-0307-A394-9B85-546081985ADA}"/>
              </a:ext>
            </a:extLst>
          </p:cNvPr>
          <p:cNvSpPr txBox="1"/>
          <p:nvPr/>
        </p:nvSpPr>
        <p:spPr bwMode="auto">
          <a:xfrm rot="1080000">
            <a:off x="7483253" y="5006313"/>
            <a:ext cx="114783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libcephfs</a:t>
            </a:r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633BE91-C51B-DA6D-0814-276414EF71E2}"/>
              </a:ext>
            </a:extLst>
          </p:cNvPr>
          <p:cNvSpPr txBox="1"/>
          <p:nvPr/>
        </p:nvSpPr>
        <p:spPr bwMode="auto">
          <a:xfrm rot="-2400000">
            <a:off x="6728492" y="1990270"/>
            <a:ext cx="159353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gRPC / </a:t>
            </a:r>
            <a:r>
              <a:rPr lang="en-FR" dirty="0" err="1">
                <a:solidFill>
                  <a:srgbClr val="3766BE"/>
                </a:solidFill>
              </a:rPr>
              <a:t>XRoot</a:t>
            </a:r>
            <a:endParaRPr lang="en-US" dirty="0" err="1"/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B2FADDA-2924-1493-C67F-54931D7B8361}"/>
              </a:ext>
            </a:extLst>
          </p:cNvPr>
          <p:cNvCxnSpPr>
            <a:cxnSpLocks/>
          </p:cNvCxnSpPr>
          <p:nvPr/>
        </p:nvCxnSpPr>
        <p:spPr bwMode="auto">
          <a:xfrm flipH="1">
            <a:off x="10357540" y="1398654"/>
            <a:ext cx="785144" cy="0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0F99E1A5-02BC-45E8-7C85-62F0AAD7EF7D}"/>
              </a:ext>
            </a:extLst>
          </p:cNvPr>
          <p:cNvCxnSpPr>
            <a:cxnSpLocks/>
          </p:cNvCxnSpPr>
          <p:nvPr/>
        </p:nvCxnSpPr>
        <p:spPr bwMode="auto">
          <a:xfrm flipH="1">
            <a:off x="10358977" y="3520752"/>
            <a:ext cx="785144" cy="0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8CCEECCD-C660-2AD0-2E41-314565FA94C4}"/>
              </a:ext>
            </a:extLst>
          </p:cNvPr>
          <p:cNvCxnSpPr>
            <a:cxnSpLocks/>
          </p:cNvCxnSpPr>
          <p:nvPr/>
        </p:nvCxnSpPr>
        <p:spPr bwMode="auto">
          <a:xfrm flipH="1">
            <a:off x="10358978" y="5742053"/>
            <a:ext cx="785144" cy="0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EOS_logo.png" descr="EOS_logo.png">
            <a:extLst>
              <a:ext uri="{FF2B5EF4-FFF2-40B4-BE49-F238E27FC236}">
                <a16:creationId xmlns:a16="http://schemas.microsoft.com/office/drawing/2014/main" id="{7D95AC93-9024-6003-C2FD-A4AC7C23E5A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 bwMode="auto">
          <a:xfrm>
            <a:off x="8501957" y="1076500"/>
            <a:ext cx="1571071" cy="648242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/>
            </a:outerShdw>
          </a:effectLst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27D8-6B0C-D13F-860F-8D23B2355C3A}"/>
              </a:ext>
            </a:extLst>
          </p:cNvPr>
          <p:cNvCxnSpPr>
            <a:cxnSpLocks/>
          </p:cNvCxnSpPr>
          <p:nvPr/>
        </p:nvCxnSpPr>
        <p:spPr bwMode="auto">
          <a:xfrm>
            <a:off x="2807055" y="3899368"/>
            <a:ext cx="1190902" cy="35943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EDA37451-7652-AA54-4D2A-F474082FCAF3}"/>
              </a:ext>
            </a:extLst>
          </p:cNvPr>
          <p:cNvSpPr txBox="1"/>
          <p:nvPr/>
        </p:nvSpPr>
        <p:spPr bwMode="auto">
          <a:xfrm>
            <a:off x="2635326" y="4162799"/>
            <a:ext cx="136816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 dirty="0">
                <a:solidFill>
                  <a:srgbClr val="3766BE"/>
                </a:solidFill>
              </a:rPr>
              <a:t>HTTP / </a:t>
            </a:r>
            <a:r>
              <a:rPr lang="en-FR">
                <a:solidFill>
                  <a:srgbClr val="3766BE"/>
                </a:solidFill>
              </a:rPr>
              <a:t>REST</a:t>
            </a:r>
            <a:endParaRPr lang="en-US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BD4ED558-2B87-57FE-299E-CE69E147E9A8}"/>
              </a:ext>
            </a:extLst>
          </p:cNvPr>
          <p:cNvCxnSpPr>
            <a:cxnSpLocks/>
          </p:cNvCxnSpPr>
          <p:nvPr/>
        </p:nvCxnSpPr>
        <p:spPr bwMode="auto">
          <a:xfrm flipV="1">
            <a:off x="2973832" y="4993485"/>
            <a:ext cx="1248411" cy="718868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87AF53B1-690D-5D88-FD0F-B1A93BE0BBA5}"/>
              </a:ext>
            </a:extLst>
          </p:cNvPr>
          <p:cNvSpPr txBox="1"/>
          <p:nvPr/>
        </p:nvSpPr>
        <p:spPr bwMode="auto">
          <a:xfrm rot="-1920000">
            <a:off x="3059743" y="5522380"/>
            <a:ext cx="1102187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WEBDAV</a:t>
            </a:r>
            <a:endParaRPr lang="en-US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950A160C-1A02-0F40-1DBB-80764B880F18}"/>
              </a:ext>
            </a:extLst>
          </p:cNvPr>
          <p:cNvCxnSpPr>
            <a:cxnSpLocks/>
          </p:cNvCxnSpPr>
          <p:nvPr/>
        </p:nvCxnSpPr>
        <p:spPr bwMode="auto">
          <a:xfrm>
            <a:off x="3060096" y="1852033"/>
            <a:ext cx="1507204" cy="690112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B67D0DA7-BF4D-500D-033A-FDE40DBFF43F}"/>
              </a:ext>
            </a:extLst>
          </p:cNvPr>
          <p:cNvSpPr txBox="1"/>
          <p:nvPr/>
        </p:nvSpPr>
        <p:spPr bwMode="auto">
          <a:xfrm rot="1500000">
            <a:off x="2912182" y="1781234"/>
            <a:ext cx="222020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 dirty="0">
                <a:solidFill>
                  <a:srgbClr val="3766BE"/>
                </a:solidFill>
              </a:rPr>
              <a:t>HTTP / REST </a:t>
            </a:r>
            <a:r>
              <a:rPr lang="en-FR">
                <a:solidFill>
                  <a:srgbClr val="3766BE"/>
                </a:solidFill>
              </a:rPr>
              <a:t>(WOPI)</a:t>
            </a:r>
            <a:endParaRPr lang="en-US"/>
          </a:p>
        </p:txBody>
      </p:sp>
      <p:pic>
        <p:nvPicPr>
          <p:cNvPr id="95" name="Picture 94" descr="A blue circular object with a circular arrow&#10;&#10;Description automatically generated">
            <a:extLst>
              <a:ext uri="{FF2B5EF4-FFF2-40B4-BE49-F238E27FC236}">
                <a16:creationId xmlns:a16="http://schemas.microsoft.com/office/drawing/2014/main" id="{33B05964-6B80-71FD-FA9C-F6C43D6F638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154" y="5508873"/>
            <a:ext cx="678191" cy="722193"/>
          </a:xfrm>
          <a:prstGeom prst="rect">
            <a:avLst/>
          </a:prstGeom>
        </p:spPr>
      </p:pic>
      <p:sp>
        <p:nvSpPr>
          <p:cNvPr id="96" name="TextBox 37">
            <a:extLst>
              <a:ext uri="{FF2B5EF4-FFF2-40B4-BE49-F238E27FC236}">
                <a16:creationId xmlns:a16="http://schemas.microsoft.com/office/drawing/2014/main" id="{DB8D7720-08F3-5583-1694-E1CEF8924C6F}"/>
              </a:ext>
            </a:extLst>
          </p:cNvPr>
          <p:cNvSpPr txBox="1"/>
          <p:nvPr/>
        </p:nvSpPr>
        <p:spPr>
          <a:xfrm>
            <a:off x="5172117" y="6236865"/>
            <a:ext cx="145035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3766BE"/>
                </a:solidFill>
              </a:rPr>
              <a:t>Backup: </a:t>
            </a:r>
            <a:br>
              <a:rPr lang="en-US" dirty="0">
                <a:solidFill>
                  <a:srgbClr val="3766BE"/>
                </a:solidFill>
              </a:rPr>
            </a:br>
            <a:r>
              <a:rPr lang="en-US" i="1" dirty="0" err="1">
                <a:solidFill>
                  <a:srgbClr val="3766BE"/>
                </a:solidFill>
              </a:rPr>
              <a:t>cback</a:t>
            </a:r>
            <a:endParaRPr lang="en-GB" i="1" dirty="0" err="1">
              <a:solidFill>
                <a:srgbClr val="3766BE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36681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D6DC8-C385-1CF3-75B9-397833AA1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week of traffic (3-9/03/2025)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809E5-CD11-B8A7-204A-C0F9DCC2DF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F90686-F699-6D78-98DF-E8D16C8F2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5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8D311D-EA20-80DD-10E3-4123C33F4F91}"/>
              </a:ext>
            </a:extLst>
          </p:cNvPr>
          <p:cNvGrpSpPr/>
          <p:nvPr/>
        </p:nvGrpSpPr>
        <p:grpSpPr>
          <a:xfrm>
            <a:off x="-71120" y="1087120"/>
            <a:ext cx="12263120" cy="5770880"/>
            <a:chOff x="-2253006" y="0"/>
            <a:chExt cx="14246781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374566D-424D-E49F-0DBE-0ED0896F89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-896" r="-1"/>
            <a:stretch/>
          </p:blipFill>
          <p:spPr>
            <a:xfrm>
              <a:off x="-2253006" y="0"/>
              <a:ext cx="9256105" cy="6858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0C128B8-B920-67C6-A7EF-5A108040A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4892"/>
            <a:stretch/>
          </p:blipFill>
          <p:spPr>
            <a:xfrm>
              <a:off x="6819953" y="0"/>
              <a:ext cx="5173822" cy="6858000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E2250C7-1B4C-3BE1-7E35-CE49F1AFD696}"/>
              </a:ext>
            </a:extLst>
          </p:cNvPr>
          <p:cNvSpPr txBox="1"/>
          <p:nvPr/>
        </p:nvSpPr>
        <p:spPr>
          <a:xfrm>
            <a:off x="6474818" y="6390284"/>
            <a:ext cx="2023366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50K</a:t>
            </a:r>
            <a:r>
              <a:rPr lang="en-US" dirty="0"/>
              <a:t> unique IPs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B74AB6-F5DA-57A3-D74A-797992306E9A}"/>
              </a:ext>
            </a:extLst>
          </p:cNvPr>
          <p:cNvSpPr txBox="1"/>
          <p:nvPr/>
        </p:nvSpPr>
        <p:spPr>
          <a:xfrm>
            <a:off x="8964347" y="6421062"/>
            <a:ext cx="32276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Generated at https://ipinfo.io</a:t>
            </a:r>
          </a:p>
        </p:txBody>
      </p:sp>
    </p:spTree>
    <p:extLst>
      <p:ext uri="{BB962C8B-B14F-4D97-AF65-F5344CB8AC3E}">
        <p14:creationId xmlns:p14="http://schemas.microsoft.com/office/powerpoint/2010/main" val="22202511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BF4044-5D61-C4B0-9F29-48A026B203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B5F08A-A21A-7879-27D0-48B670DA865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6B16E0F-85F6-7179-F9C7-69C6CBEF1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6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33E06E8-7E07-F602-D3C3-D63B18E48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Light"/>
                <a:ea typeface="Roboto Light"/>
                <a:cs typeface="Roboto Light"/>
              </a:rPr>
              <a:t>Operational experience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295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E7F20-ED00-C614-E155-EF6BB89B4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2DCDE5-37AB-7233-5B4C-01CC89286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/>
              <a:t>DFS Migration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BE803C-BC51-FE91-780C-6FDC1E7C5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30198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Objective: consolidate all Windows-based workflows in CERNBox</a:t>
            </a:r>
          </a:p>
          <a:p>
            <a:pPr lvl="1"/>
            <a:r>
              <a:rPr lang="en-US"/>
              <a:t>All details in Sebastian’s talk</a:t>
            </a:r>
          </a:p>
          <a:p>
            <a:pPr lvl="1"/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4A28EF-3CD9-EB90-5AF9-63FAF1C86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" name="Content Placeholder 9">
            <a:extLst>
              <a:ext uri="{FF2B5EF4-FFF2-40B4-BE49-F238E27FC236}">
                <a16:creationId xmlns:a16="http://schemas.microsoft.com/office/drawing/2014/main" id="{57571373-5E6E-1E47-A5AD-8725ED4228B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0462"/>
          <a:stretch/>
        </p:blipFill>
        <p:spPr>
          <a:xfrm>
            <a:off x="474446" y="3085882"/>
            <a:ext cx="5794680" cy="15694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A graph with green lines&#10;&#10;AI-generated content may be incorrect.">
            <a:extLst>
              <a:ext uri="{FF2B5EF4-FFF2-40B4-BE49-F238E27FC236}">
                <a16:creationId xmlns:a16="http://schemas.microsoft.com/office/drawing/2014/main" id="{994A5089-C3AE-947D-539E-00FBBBBCF1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197" y="4025523"/>
            <a:ext cx="5073357" cy="14296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B2217F-D0D3-C41E-4382-E38637523DE7}"/>
              </a:ext>
            </a:extLst>
          </p:cNvPr>
          <p:cNvSpPr txBox="1"/>
          <p:nvPr/>
        </p:nvSpPr>
        <p:spPr>
          <a:xfrm>
            <a:off x="3426374" y="4813738"/>
            <a:ext cx="2800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Personal spaces</a:t>
            </a:r>
            <a:endParaRPr lang="en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99AC5E-90EB-7DC9-4DF1-568F3954DE92}"/>
              </a:ext>
            </a:extLst>
          </p:cNvPr>
          <p:cNvSpPr txBox="1"/>
          <p:nvPr/>
        </p:nvSpPr>
        <p:spPr>
          <a:xfrm>
            <a:off x="6644197" y="3484705"/>
            <a:ext cx="3699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Workspaces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421929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C5DA29-A10E-6666-CD33-34B705495E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B794E9-9E52-49D8-0BB4-43D67D33DF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/>
              <a:t>Microsoft Office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BF8500-0DC7-EED6-0C01-2395D1E41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301989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r>
              <a:rPr lang="en-US" dirty="0"/>
              <a:t>CERN has got a campus-wide license with Microsoft, including the full Office and productivity suites</a:t>
            </a:r>
          </a:p>
          <a:p>
            <a:r>
              <a:rPr lang="en-US" dirty="0"/>
              <a:t>Microsoft Office 365 Online integrated in </a:t>
            </a:r>
            <a:r>
              <a:rPr lang="en-US" dirty="0" err="1"/>
              <a:t>CERNBox</a:t>
            </a:r>
            <a:r>
              <a:rPr lang="en-US" dirty="0"/>
              <a:t> years ago</a:t>
            </a:r>
          </a:p>
          <a:p>
            <a:r>
              <a:rPr lang="en-US" dirty="0"/>
              <a:t>Best compatibility with the Microsoft Office for Desktop suite, on paper…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Reality is different: from formatting issues and font mismatches to crashes of the web browser</a:t>
            </a:r>
          </a:p>
          <a:p>
            <a:pPr lvl="1"/>
            <a:r>
              <a:rPr lang="en-US" dirty="0"/>
              <a:t>Legacy (binary) format ceased to be supported for editing/conversion</a:t>
            </a:r>
          </a:p>
          <a:p>
            <a:pPr lvl="1"/>
            <a:r>
              <a:rPr lang="en-US" dirty="0"/>
              <a:t>Collaborative editing of </a:t>
            </a:r>
            <a:r>
              <a:rPr lang="en-US" u="sng" dirty="0"/>
              <a:t>large</a:t>
            </a:r>
            <a:r>
              <a:rPr lang="en-US" dirty="0"/>
              <a:t> office documents is hard…</a:t>
            </a:r>
          </a:p>
          <a:p>
            <a:r>
              <a:rPr lang="en-US" dirty="0"/>
              <a:t>A recent issue: some firewalls break the TLS</a:t>
            </a:r>
            <a:br>
              <a:rPr lang="en-US" dirty="0"/>
            </a:br>
            <a:r>
              <a:rPr lang="en-US" dirty="0"/>
              <a:t>handshake when TLS 1.3 ("post-quantum")</a:t>
            </a:r>
            <a:br>
              <a:rPr lang="en-US" dirty="0"/>
            </a:br>
            <a:r>
              <a:rPr lang="en-US" dirty="0"/>
              <a:t>is enabled.</a:t>
            </a:r>
            <a:br>
              <a:rPr lang="en-US" dirty="0"/>
            </a:br>
            <a:r>
              <a:rPr lang="en-US" dirty="0"/>
              <a:t>Visible with Microsoft Office endpoints.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AC9842-8619-C92F-CC5D-A7D983B29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4B77005-F66A-338B-2F91-6D4CD7558C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3173" y="4655582"/>
            <a:ext cx="4222902" cy="131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22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02C9B3-915C-C1CA-16DB-404B7F423B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555BCE-2875-D047-768A-1DA6259931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14CA11B-A861-85C0-02BB-DAA8907BF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9</a:t>
            </a:fld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D197729-C195-49FE-DC58-010046EF72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Roboto Light"/>
                <a:ea typeface="Roboto Light"/>
                <a:cs typeface="Roboto Light"/>
              </a:rPr>
              <a:t>Recent developments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0843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20083</TotalTime>
  <Words>1201</Words>
  <Application>Microsoft Office PowerPoint</Application>
  <PresentationFormat>Widescreen</PresentationFormat>
  <Paragraphs>172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Consolas</vt:lpstr>
      <vt:lpstr>Aptos</vt:lpstr>
      <vt:lpstr>Wingdings</vt:lpstr>
      <vt:lpstr>Roboto</vt:lpstr>
      <vt:lpstr>Roboto Light</vt:lpstr>
      <vt:lpstr>Office Theme</vt:lpstr>
      <vt:lpstr>Reva and CERNBox  Developments and prospected evolution</vt:lpstr>
      <vt:lpstr>The team</vt:lpstr>
      <vt:lpstr>The CERNBox Service</vt:lpstr>
      <vt:lpstr>PowerPoint Presentation</vt:lpstr>
      <vt:lpstr>One week of traffic (3-9/03/2025)</vt:lpstr>
      <vt:lpstr>Operational experience</vt:lpstr>
      <vt:lpstr>DFS Migration</vt:lpstr>
      <vt:lpstr>Microsoft Office</vt:lpstr>
      <vt:lpstr>Recent developments</vt:lpstr>
      <vt:lpstr>EOS over gRPC</vt:lpstr>
      <vt:lpstr>Shares Object-Relational Mapping (ORM)</vt:lpstr>
      <vt:lpstr>Open Cloud Mesh</vt:lpstr>
      <vt:lpstr>WinSpaces and CephFS</vt:lpstr>
      <vt:lpstr>Future plans</vt:lpstr>
      <vt:lpstr>WinSpaces and CephFS</vt:lpstr>
      <vt:lpstr>CephFS and ACLs</vt:lpstr>
      <vt:lpstr>Spaces</vt:lpstr>
      <vt:lpstr>CS3APIs Governance</vt:lpstr>
      <vt:lpstr>CS3APIs Governance</vt:lpstr>
      <vt:lpstr>Final words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Pre-design document</dc:title>
  <dc:creator>Diogo Castro</dc:creator>
  <cp:lastModifiedBy>Giuseppe Lo Presti</cp:lastModifiedBy>
  <cp:revision>1671</cp:revision>
  <cp:lastPrinted>2019-07-04T07:44:56Z</cp:lastPrinted>
  <dcterms:created xsi:type="dcterms:W3CDTF">2017-12-04T13:21:05Z</dcterms:created>
  <dcterms:modified xsi:type="dcterms:W3CDTF">2025-03-20T07:59:08Z</dcterms:modified>
</cp:coreProperties>
</file>