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5"/>
  </p:notesMasterIdLst>
  <p:sldIdLst>
    <p:sldId id="280" r:id="rId5"/>
    <p:sldId id="416" r:id="rId6"/>
    <p:sldId id="296" r:id="rId7"/>
    <p:sldId id="415" r:id="rId8"/>
    <p:sldId id="281" r:id="rId9"/>
    <p:sldId id="298" r:id="rId10"/>
    <p:sldId id="414" r:id="rId11"/>
    <p:sldId id="299" r:id="rId12"/>
    <p:sldId id="297" r:id="rId13"/>
    <p:sldId id="413" r:id="rId14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3A252C-A1BB-454F-8368-B8A645348210}" v="114" dt="2025-03-14T13:09:45.1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2" autoAdjust="0"/>
    <p:restoredTop sz="80630" autoAdjust="0"/>
  </p:normalViewPr>
  <p:slideViewPr>
    <p:cSldViewPr snapToGrid="0">
      <p:cViewPr varScale="1">
        <p:scale>
          <a:sx n="89" d="100"/>
          <a:sy n="89" d="100"/>
        </p:scale>
        <p:origin x="114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wula Hewage, Amali (STFC,RAL,SC)" userId="d69f52d8-35a2-478c-ba9c-cece5c747535" providerId="ADAL" clId="{343A252C-A1BB-454F-8368-B8A645348210}"/>
    <pc:docChg chg="undo redo custSel addSld delSld modSld sldOrd delMainMaster">
      <pc:chgData name="Pawula Hewage, Amali (STFC,RAL,SC)" userId="d69f52d8-35a2-478c-ba9c-cece5c747535" providerId="ADAL" clId="{343A252C-A1BB-454F-8368-B8A645348210}" dt="2025-03-17T23:04:43.882" v="1440" actId="33524"/>
      <pc:docMkLst>
        <pc:docMk/>
      </pc:docMkLst>
      <pc:sldChg chg="del">
        <pc:chgData name="Pawula Hewage, Amali (STFC,RAL,SC)" userId="d69f52d8-35a2-478c-ba9c-cece5c747535" providerId="ADAL" clId="{343A252C-A1BB-454F-8368-B8A645348210}" dt="2025-03-10T10:42:31.914" v="1" actId="47"/>
        <pc:sldMkLst>
          <pc:docMk/>
          <pc:sldMk cId="109857222" sldId="256"/>
        </pc:sldMkLst>
      </pc:sldChg>
      <pc:sldChg chg="addSp modSp add mod">
        <pc:chgData name="Pawula Hewage, Amali (STFC,RAL,SC)" userId="d69f52d8-35a2-478c-ba9c-cece5c747535" providerId="ADAL" clId="{343A252C-A1BB-454F-8368-B8A645348210}" dt="2025-03-14T13:04:02.172" v="1333" actId="115"/>
        <pc:sldMkLst>
          <pc:docMk/>
          <pc:sldMk cId="4052035260" sldId="280"/>
        </pc:sldMkLst>
        <pc:spChg chg="mod">
          <ac:chgData name="Pawula Hewage, Amali (STFC,RAL,SC)" userId="d69f52d8-35a2-478c-ba9c-cece5c747535" providerId="ADAL" clId="{343A252C-A1BB-454F-8368-B8A645348210}" dt="2025-03-14T13:04:02.172" v="1333" actId="115"/>
          <ac:spMkLst>
            <pc:docMk/>
            <pc:sldMk cId="4052035260" sldId="280"/>
            <ac:spMk id="3" creationId="{FD1E7E8A-1981-36C9-40CF-52DF8EA36FDC}"/>
          </ac:spMkLst>
        </pc:spChg>
        <pc:spChg chg="mod">
          <ac:chgData name="Pawula Hewage, Amali (STFC,RAL,SC)" userId="d69f52d8-35a2-478c-ba9c-cece5c747535" providerId="ADAL" clId="{343A252C-A1BB-454F-8368-B8A645348210}" dt="2025-03-14T12:08:23.690" v="1323" actId="1076"/>
          <ac:spMkLst>
            <pc:docMk/>
            <pc:sldMk cId="4052035260" sldId="280"/>
            <ac:spMk id="4" creationId="{FD8BEA22-8EF9-A6FF-0B89-B9A62D5DACF9}"/>
          </ac:spMkLst>
        </pc:spChg>
        <pc:spChg chg="mod">
          <ac:chgData name="Pawula Hewage, Amali (STFC,RAL,SC)" userId="d69f52d8-35a2-478c-ba9c-cece5c747535" providerId="ADAL" clId="{343A252C-A1BB-454F-8368-B8A645348210}" dt="2025-03-14T12:08:17.410" v="1321" actId="1076"/>
          <ac:spMkLst>
            <pc:docMk/>
            <pc:sldMk cId="4052035260" sldId="280"/>
            <ac:spMk id="5" creationId="{0DCD2676-6E45-6EF1-9275-3987ED9B83DD}"/>
          </ac:spMkLst>
        </pc:spChg>
        <pc:picChg chg="add mod">
          <ac:chgData name="Pawula Hewage, Amali (STFC,RAL,SC)" userId="d69f52d8-35a2-478c-ba9c-cece5c747535" providerId="ADAL" clId="{343A252C-A1BB-454F-8368-B8A645348210}" dt="2025-03-14T12:07:56.386" v="1319" actId="1076"/>
          <ac:picMkLst>
            <pc:docMk/>
            <pc:sldMk cId="4052035260" sldId="280"/>
            <ac:picMk id="3074" creationId="{347AEBD4-9233-1A9D-03AB-45E423A91214}"/>
          </ac:picMkLst>
        </pc:picChg>
      </pc:sldChg>
      <pc:sldChg chg="addSp delSp modSp new mod">
        <pc:chgData name="Pawula Hewage, Amali (STFC,RAL,SC)" userId="d69f52d8-35a2-478c-ba9c-cece5c747535" providerId="ADAL" clId="{343A252C-A1BB-454F-8368-B8A645348210}" dt="2025-03-17T23:04:43.882" v="1440" actId="33524"/>
        <pc:sldMkLst>
          <pc:docMk/>
          <pc:sldMk cId="238243571" sldId="281"/>
        </pc:sldMkLst>
        <pc:spChg chg="mod">
          <ac:chgData name="Pawula Hewage, Amali (STFC,RAL,SC)" userId="d69f52d8-35a2-478c-ba9c-cece5c747535" providerId="ADAL" clId="{343A252C-A1BB-454F-8368-B8A645348210}" dt="2025-03-13T14:24:17.849" v="1223" actId="20577"/>
          <ac:spMkLst>
            <pc:docMk/>
            <pc:sldMk cId="238243571" sldId="281"/>
            <ac:spMk id="2" creationId="{295F40F2-7FEB-F047-D44F-168C10398703}"/>
          </ac:spMkLst>
        </pc:spChg>
        <pc:spChg chg="add mod">
          <ac:chgData name="Pawula Hewage, Amali (STFC,RAL,SC)" userId="d69f52d8-35a2-478c-ba9c-cece5c747535" providerId="ADAL" clId="{343A252C-A1BB-454F-8368-B8A645348210}" dt="2025-03-17T23:04:43.882" v="1440" actId="33524"/>
          <ac:spMkLst>
            <pc:docMk/>
            <pc:sldMk cId="238243571" sldId="281"/>
            <ac:spMk id="4" creationId="{011D6684-B94D-FB58-5F47-B2B1AACAD1C0}"/>
          </ac:spMkLst>
        </pc:spChg>
        <pc:spChg chg="add mod">
          <ac:chgData name="Pawula Hewage, Amali (STFC,RAL,SC)" userId="d69f52d8-35a2-478c-ba9c-cece5c747535" providerId="ADAL" clId="{343A252C-A1BB-454F-8368-B8A645348210}" dt="2025-03-11T09:46:15.064" v="296" actId="1076"/>
          <ac:spMkLst>
            <pc:docMk/>
            <pc:sldMk cId="238243571" sldId="281"/>
            <ac:spMk id="8" creationId="{6BACBF51-7233-897F-B00A-6128538CB29F}"/>
          </ac:spMkLst>
        </pc:spChg>
        <pc:picChg chg="add mod">
          <ac:chgData name="Pawula Hewage, Amali (STFC,RAL,SC)" userId="d69f52d8-35a2-478c-ba9c-cece5c747535" providerId="ADAL" clId="{343A252C-A1BB-454F-8368-B8A645348210}" dt="2025-03-11T09:46:37.511" v="300" actId="1076"/>
          <ac:picMkLst>
            <pc:docMk/>
            <pc:sldMk cId="238243571" sldId="281"/>
            <ac:picMk id="9" creationId="{B7734CAC-E245-3FD7-60EC-A6C29564F94F}"/>
          </ac:picMkLst>
        </pc:picChg>
      </pc:sldChg>
      <pc:sldChg chg="modSp new del mod">
        <pc:chgData name="Pawula Hewage, Amali (STFC,RAL,SC)" userId="d69f52d8-35a2-478c-ba9c-cece5c747535" providerId="ADAL" clId="{343A252C-A1BB-454F-8368-B8A645348210}" dt="2025-03-13T15:47:27.984" v="1270" actId="2696"/>
        <pc:sldMkLst>
          <pc:docMk/>
          <pc:sldMk cId="251022964" sldId="282"/>
        </pc:sldMkLst>
      </pc:sldChg>
      <pc:sldChg chg="addSp delSp modSp add mod ord modNotesTx">
        <pc:chgData name="Pawula Hewage, Amali (STFC,RAL,SC)" userId="d69f52d8-35a2-478c-ba9c-cece5c747535" providerId="ADAL" clId="{343A252C-A1BB-454F-8368-B8A645348210}" dt="2025-03-10T10:58:34.287" v="170"/>
        <pc:sldMkLst>
          <pc:docMk/>
          <pc:sldMk cId="2599949176" sldId="296"/>
        </pc:sldMkLst>
        <pc:spChg chg="mod">
          <ac:chgData name="Pawula Hewage, Amali (STFC,RAL,SC)" userId="d69f52d8-35a2-478c-ba9c-cece5c747535" providerId="ADAL" clId="{343A252C-A1BB-454F-8368-B8A645348210}" dt="2025-03-10T10:58:16.514" v="168" actId="20577"/>
          <ac:spMkLst>
            <pc:docMk/>
            <pc:sldMk cId="2599949176" sldId="296"/>
            <ac:spMk id="2" creationId="{F8BEE682-B32B-FB80-B3D7-FAB1E144FF8E}"/>
          </ac:spMkLst>
        </pc:spChg>
        <pc:spChg chg="add mod">
          <ac:chgData name="Pawula Hewage, Amali (STFC,RAL,SC)" userId="d69f52d8-35a2-478c-ba9c-cece5c747535" providerId="ADAL" clId="{343A252C-A1BB-454F-8368-B8A645348210}" dt="2025-03-10T10:58:34.287" v="170"/>
          <ac:spMkLst>
            <pc:docMk/>
            <pc:sldMk cId="2599949176" sldId="296"/>
            <ac:spMk id="3" creationId="{FDA11E16-0C6C-1654-EDB7-D057AE91085D}"/>
          </ac:spMkLst>
        </pc:spChg>
      </pc:sldChg>
      <pc:sldChg chg="addSp delSp modSp new add del mod">
        <pc:chgData name="Pawula Hewage, Amali (STFC,RAL,SC)" userId="d69f52d8-35a2-478c-ba9c-cece5c747535" providerId="ADAL" clId="{343A252C-A1BB-454F-8368-B8A645348210}" dt="2025-03-13T15:54:40.567" v="1315" actId="1076"/>
        <pc:sldMkLst>
          <pc:docMk/>
          <pc:sldMk cId="2688348306" sldId="297"/>
        </pc:sldMkLst>
        <pc:spChg chg="mod">
          <ac:chgData name="Pawula Hewage, Amali (STFC,RAL,SC)" userId="d69f52d8-35a2-478c-ba9c-cece5c747535" providerId="ADAL" clId="{343A252C-A1BB-454F-8368-B8A645348210}" dt="2025-03-13T15:51:19.500" v="1272" actId="20577"/>
          <ac:spMkLst>
            <pc:docMk/>
            <pc:sldMk cId="2688348306" sldId="297"/>
            <ac:spMk id="8" creationId="{B549929E-4158-A3C6-E927-664099391E82}"/>
          </ac:spMkLst>
        </pc:spChg>
        <pc:spChg chg="mod">
          <ac:chgData name="Pawula Hewage, Amali (STFC,RAL,SC)" userId="d69f52d8-35a2-478c-ba9c-cece5c747535" providerId="ADAL" clId="{343A252C-A1BB-454F-8368-B8A645348210}" dt="2025-03-13T15:54:40.567" v="1315" actId="1076"/>
          <ac:spMkLst>
            <pc:docMk/>
            <pc:sldMk cId="2688348306" sldId="297"/>
            <ac:spMk id="11" creationId="{B3E04FA0-EC4F-4755-7E31-573A4F8C3A4B}"/>
          </ac:spMkLst>
        </pc:spChg>
        <pc:picChg chg="add mod ord">
          <ac:chgData name="Pawula Hewage, Amali (STFC,RAL,SC)" userId="d69f52d8-35a2-478c-ba9c-cece5c747535" providerId="ADAL" clId="{343A252C-A1BB-454F-8368-B8A645348210}" dt="2025-03-13T15:54:26.261" v="1312" actId="167"/>
          <ac:picMkLst>
            <pc:docMk/>
            <pc:sldMk cId="2688348306" sldId="297"/>
            <ac:picMk id="13" creationId="{3F8A5318-2C19-ABA2-4710-C6088A2BF3B0}"/>
          </ac:picMkLst>
        </pc:picChg>
      </pc:sldChg>
      <pc:sldChg chg="addSp delSp modSp new mod modClrScheme chgLayout">
        <pc:chgData name="Pawula Hewage, Amali (STFC,RAL,SC)" userId="d69f52d8-35a2-478c-ba9c-cece5c747535" providerId="ADAL" clId="{343A252C-A1BB-454F-8368-B8A645348210}" dt="2025-03-11T11:44:33.326" v="506" actId="1076"/>
        <pc:sldMkLst>
          <pc:docMk/>
          <pc:sldMk cId="1637103469" sldId="298"/>
        </pc:sldMkLst>
        <pc:spChg chg="mod">
          <ac:chgData name="Pawula Hewage, Amali (STFC,RAL,SC)" userId="d69f52d8-35a2-478c-ba9c-cece5c747535" providerId="ADAL" clId="{343A252C-A1BB-454F-8368-B8A645348210}" dt="2025-03-11T10:29:49.457" v="311" actId="26606"/>
          <ac:spMkLst>
            <pc:docMk/>
            <pc:sldMk cId="1637103469" sldId="298"/>
            <ac:spMk id="2" creationId="{6D8073AC-3828-6018-FE6E-F6BB880F498F}"/>
          </ac:spMkLst>
        </pc:spChg>
        <pc:picChg chg="add mod">
          <ac:chgData name="Pawula Hewage, Amali (STFC,RAL,SC)" userId="d69f52d8-35a2-478c-ba9c-cece5c747535" providerId="ADAL" clId="{343A252C-A1BB-454F-8368-B8A645348210}" dt="2025-03-11T11:33:50.044" v="488" actId="1076"/>
          <ac:picMkLst>
            <pc:docMk/>
            <pc:sldMk cId="1637103469" sldId="298"/>
            <ac:picMk id="9" creationId="{DFC267E2-4052-BFD1-97EC-9E3472BFABC0}"/>
          </ac:picMkLst>
        </pc:picChg>
        <pc:picChg chg="add mod ord">
          <ac:chgData name="Pawula Hewage, Amali (STFC,RAL,SC)" userId="d69f52d8-35a2-478c-ba9c-cece5c747535" providerId="ADAL" clId="{343A252C-A1BB-454F-8368-B8A645348210}" dt="2025-03-11T11:44:28.186" v="505" actId="166"/>
          <ac:picMkLst>
            <pc:docMk/>
            <pc:sldMk cId="1637103469" sldId="298"/>
            <ac:picMk id="11" creationId="{D48EA6FA-32E0-C236-1661-3BF8B5DECF84}"/>
          </ac:picMkLst>
        </pc:picChg>
        <pc:picChg chg="add mod">
          <ac:chgData name="Pawula Hewage, Amali (STFC,RAL,SC)" userId="d69f52d8-35a2-478c-ba9c-cece5c747535" providerId="ADAL" clId="{343A252C-A1BB-454F-8368-B8A645348210}" dt="2025-03-11T11:44:07.814" v="500" actId="1076"/>
          <ac:picMkLst>
            <pc:docMk/>
            <pc:sldMk cId="1637103469" sldId="298"/>
            <ac:picMk id="13" creationId="{F118AF60-F45E-E9B4-EA92-A72FA9C0E61A}"/>
          </ac:picMkLst>
        </pc:picChg>
        <pc:picChg chg="add mod ord">
          <ac:chgData name="Pawula Hewage, Amali (STFC,RAL,SC)" userId="d69f52d8-35a2-478c-ba9c-cece5c747535" providerId="ADAL" clId="{343A252C-A1BB-454F-8368-B8A645348210}" dt="2025-03-11T11:44:33.326" v="506" actId="1076"/>
          <ac:picMkLst>
            <pc:docMk/>
            <pc:sldMk cId="1637103469" sldId="298"/>
            <ac:picMk id="14" creationId="{FC509F74-94EB-ED5D-68B9-99AD509F7577}"/>
          </ac:picMkLst>
        </pc:picChg>
        <pc:picChg chg="add mod ord">
          <ac:chgData name="Pawula Hewage, Amali (STFC,RAL,SC)" userId="d69f52d8-35a2-478c-ba9c-cece5c747535" providerId="ADAL" clId="{343A252C-A1BB-454F-8368-B8A645348210}" dt="2025-03-11T11:43:58.685" v="499" actId="1076"/>
          <ac:picMkLst>
            <pc:docMk/>
            <pc:sldMk cId="1637103469" sldId="298"/>
            <ac:picMk id="15" creationId="{960B7FF6-EF77-F97C-A4AF-566F14F81800}"/>
          </ac:picMkLst>
        </pc:picChg>
        <pc:picChg chg="add mod">
          <ac:chgData name="Pawula Hewage, Amali (STFC,RAL,SC)" userId="d69f52d8-35a2-478c-ba9c-cece5c747535" providerId="ADAL" clId="{343A252C-A1BB-454F-8368-B8A645348210}" dt="2025-03-11T11:44:09.478" v="501" actId="1076"/>
          <ac:picMkLst>
            <pc:docMk/>
            <pc:sldMk cId="1637103469" sldId="298"/>
            <ac:picMk id="16" creationId="{12DD8EC9-03AE-0380-3385-BB6752F31E4E}"/>
          </ac:picMkLst>
        </pc:picChg>
      </pc:sldChg>
      <pc:sldChg chg="addSp delSp modSp new mod modClrScheme chgLayout modNotesTx">
        <pc:chgData name="Pawula Hewage, Amali (STFC,RAL,SC)" userId="d69f52d8-35a2-478c-ba9c-cece5c747535" providerId="ADAL" clId="{343A252C-A1BB-454F-8368-B8A645348210}" dt="2025-03-17T09:09:27.069" v="1439" actId="20577"/>
        <pc:sldMkLst>
          <pc:docMk/>
          <pc:sldMk cId="2032639715" sldId="299"/>
        </pc:sldMkLst>
        <pc:spChg chg="mod">
          <ac:chgData name="Pawula Hewage, Amali (STFC,RAL,SC)" userId="d69f52d8-35a2-478c-ba9c-cece5c747535" providerId="ADAL" clId="{343A252C-A1BB-454F-8368-B8A645348210}" dt="2025-03-11T11:53:23.970" v="538" actId="26606"/>
          <ac:spMkLst>
            <pc:docMk/>
            <pc:sldMk cId="2032639715" sldId="299"/>
            <ac:spMk id="2" creationId="{15EC6ABD-FB58-A5CA-292B-E1E76A46C9C4}"/>
          </ac:spMkLst>
        </pc:spChg>
        <pc:spChg chg="add mod">
          <ac:chgData name="Pawula Hewage, Amali (STFC,RAL,SC)" userId="d69f52d8-35a2-478c-ba9c-cece5c747535" providerId="ADAL" clId="{343A252C-A1BB-454F-8368-B8A645348210}" dt="2025-03-13T10:41:25.441" v="735" actId="108"/>
          <ac:spMkLst>
            <pc:docMk/>
            <pc:sldMk cId="2032639715" sldId="299"/>
            <ac:spMk id="5" creationId="{AF80C4F9-827B-4721-E5BE-CE665484BD6E}"/>
          </ac:spMkLst>
        </pc:spChg>
        <pc:spChg chg="add mod">
          <ac:chgData name="Pawula Hewage, Amali (STFC,RAL,SC)" userId="d69f52d8-35a2-478c-ba9c-cece5c747535" providerId="ADAL" clId="{343A252C-A1BB-454F-8368-B8A645348210}" dt="2025-03-17T09:09:27.069" v="1439" actId="20577"/>
          <ac:spMkLst>
            <pc:docMk/>
            <pc:sldMk cId="2032639715" sldId="299"/>
            <ac:spMk id="9" creationId="{0200A364-3A4B-7225-281A-0F7CEB23DA4B}"/>
          </ac:spMkLst>
        </pc:spChg>
        <pc:spChg chg="add mod">
          <ac:chgData name="Pawula Hewage, Amali (STFC,RAL,SC)" userId="d69f52d8-35a2-478c-ba9c-cece5c747535" providerId="ADAL" clId="{343A252C-A1BB-454F-8368-B8A645348210}" dt="2025-03-13T10:42:27.990" v="748" actId="1076"/>
          <ac:spMkLst>
            <pc:docMk/>
            <pc:sldMk cId="2032639715" sldId="299"/>
            <ac:spMk id="11" creationId="{A04BFA87-B1CB-1175-0668-755DFB13854A}"/>
          </ac:spMkLst>
        </pc:spChg>
        <pc:graphicFrameChg chg="add mod modGraphic">
          <ac:chgData name="Pawula Hewage, Amali (STFC,RAL,SC)" userId="d69f52d8-35a2-478c-ba9c-cece5c747535" providerId="ADAL" clId="{343A252C-A1BB-454F-8368-B8A645348210}" dt="2025-03-13T10:41:59.384" v="742" actId="14100"/>
          <ac:graphicFrameMkLst>
            <pc:docMk/>
            <pc:sldMk cId="2032639715" sldId="299"/>
            <ac:graphicFrameMk id="7" creationId="{CEC97995-8F5F-1FDF-8824-1ED7C79ACAD1}"/>
          </ac:graphicFrameMkLst>
        </pc:graphicFrameChg>
        <pc:graphicFrameChg chg="add mod modGraphic">
          <ac:chgData name="Pawula Hewage, Amali (STFC,RAL,SC)" userId="d69f52d8-35a2-478c-ba9c-cece5c747535" providerId="ADAL" clId="{343A252C-A1BB-454F-8368-B8A645348210}" dt="2025-03-13T10:42:05.522" v="744" actId="14100"/>
          <ac:graphicFrameMkLst>
            <pc:docMk/>
            <pc:sldMk cId="2032639715" sldId="299"/>
            <ac:graphicFrameMk id="10" creationId="{89C0A140-EAA7-BA0D-8D78-597494D2F952}"/>
          </ac:graphicFrameMkLst>
        </pc:graphicFrameChg>
        <pc:graphicFrameChg chg="add mod modGraphic">
          <ac:chgData name="Pawula Hewage, Amali (STFC,RAL,SC)" userId="d69f52d8-35a2-478c-ba9c-cece5c747535" providerId="ADAL" clId="{343A252C-A1BB-454F-8368-B8A645348210}" dt="2025-03-13T10:42:51.168" v="753" actId="14100"/>
          <ac:graphicFrameMkLst>
            <pc:docMk/>
            <pc:sldMk cId="2032639715" sldId="299"/>
            <ac:graphicFrameMk id="12" creationId="{85CDE9DD-4049-8D2A-7E32-E6EDAC505605}"/>
          </ac:graphicFrameMkLst>
        </pc:graphicFrameChg>
        <pc:picChg chg="add mod ord">
          <ac:chgData name="Pawula Hewage, Amali (STFC,RAL,SC)" userId="d69f52d8-35a2-478c-ba9c-cece5c747535" providerId="ADAL" clId="{343A252C-A1BB-454F-8368-B8A645348210}" dt="2025-03-13T12:21:14.921" v="1015" actId="1076"/>
          <ac:picMkLst>
            <pc:docMk/>
            <pc:sldMk cId="2032639715" sldId="299"/>
            <ac:picMk id="4" creationId="{9486ABF1-B902-1F10-27BB-D7ACB61989F8}"/>
          </ac:picMkLst>
        </pc:picChg>
      </pc:sldChg>
      <pc:sldChg chg="addSp delSp modSp new del mod">
        <pc:chgData name="Pawula Hewage, Amali (STFC,RAL,SC)" userId="d69f52d8-35a2-478c-ba9c-cece5c747535" providerId="ADAL" clId="{343A252C-A1BB-454F-8368-B8A645348210}" dt="2025-03-11T11:43:43.373" v="498" actId="2696"/>
        <pc:sldMkLst>
          <pc:docMk/>
          <pc:sldMk cId="3754622698" sldId="299"/>
        </pc:sldMkLst>
      </pc:sldChg>
      <pc:sldChg chg="modSp add del mod ord">
        <pc:chgData name="Pawula Hewage, Amali (STFC,RAL,SC)" userId="d69f52d8-35a2-478c-ba9c-cece5c747535" providerId="ADAL" clId="{343A252C-A1BB-454F-8368-B8A645348210}" dt="2025-03-13T11:54:09.603" v="773" actId="47"/>
        <pc:sldMkLst>
          <pc:docMk/>
          <pc:sldMk cId="213172088" sldId="320"/>
        </pc:sldMkLst>
      </pc:sldChg>
      <pc:sldChg chg="addSp delSp modSp new del mod modClrScheme chgLayout modNotesTx">
        <pc:chgData name="Pawula Hewage, Amali (STFC,RAL,SC)" userId="d69f52d8-35a2-478c-ba9c-cece5c747535" providerId="ADAL" clId="{343A252C-A1BB-454F-8368-B8A645348210}" dt="2025-03-13T15:47:35.571" v="1271" actId="2696"/>
        <pc:sldMkLst>
          <pc:docMk/>
          <pc:sldMk cId="2627732909" sldId="321"/>
        </pc:sldMkLst>
      </pc:sldChg>
      <pc:sldChg chg="add del">
        <pc:chgData name="Pawula Hewage, Amali (STFC,RAL,SC)" userId="d69f52d8-35a2-478c-ba9c-cece5c747535" providerId="ADAL" clId="{343A252C-A1BB-454F-8368-B8A645348210}" dt="2025-03-11T11:55:14.375" v="555" actId="47"/>
        <pc:sldMkLst>
          <pc:docMk/>
          <pc:sldMk cId="2330793753" sldId="410"/>
        </pc:sldMkLst>
      </pc:sldChg>
      <pc:sldChg chg="addSp delSp modSp add del mod ord modNotesTx">
        <pc:chgData name="Pawula Hewage, Amali (STFC,RAL,SC)" userId="d69f52d8-35a2-478c-ba9c-cece5c747535" providerId="ADAL" clId="{343A252C-A1BB-454F-8368-B8A645348210}" dt="2025-03-13T10:43:06.340" v="754" actId="47"/>
        <pc:sldMkLst>
          <pc:docMk/>
          <pc:sldMk cId="1831254156" sldId="412"/>
        </pc:sldMkLst>
      </pc:sldChg>
      <pc:sldChg chg="delSp modSp new mod modClrScheme chgLayout">
        <pc:chgData name="Pawula Hewage, Amali (STFC,RAL,SC)" userId="d69f52d8-35a2-478c-ba9c-cece5c747535" providerId="ADAL" clId="{343A252C-A1BB-454F-8368-B8A645348210}" dt="2025-03-13T14:39:15.533" v="1237" actId="1076"/>
        <pc:sldMkLst>
          <pc:docMk/>
          <pc:sldMk cId="1108161788" sldId="413"/>
        </pc:sldMkLst>
        <pc:spChg chg="mod">
          <ac:chgData name="Pawula Hewage, Amali (STFC,RAL,SC)" userId="d69f52d8-35a2-478c-ba9c-cece5c747535" providerId="ADAL" clId="{343A252C-A1BB-454F-8368-B8A645348210}" dt="2025-03-13T14:39:15.533" v="1237" actId="1076"/>
          <ac:spMkLst>
            <pc:docMk/>
            <pc:sldMk cId="1108161788" sldId="413"/>
            <ac:spMk id="3" creationId="{81DD9106-FA2F-BBB7-5683-B2DA0B78083B}"/>
          </ac:spMkLst>
        </pc:spChg>
      </pc:sldChg>
      <pc:sldChg chg="addSp delSp modSp new mod modClrScheme chgLayout modNotesTx">
        <pc:chgData name="Pawula Hewage, Amali (STFC,RAL,SC)" userId="d69f52d8-35a2-478c-ba9c-cece5c747535" providerId="ADAL" clId="{343A252C-A1BB-454F-8368-B8A645348210}" dt="2025-03-13T14:20:44.830" v="1190" actId="1076"/>
        <pc:sldMkLst>
          <pc:docMk/>
          <pc:sldMk cId="1878563699" sldId="414"/>
        </pc:sldMkLst>
        <pc:spChg chg="add mod">
          <ac:chgData name="Pawula Hewage, Amali (STFC,RAL,SC)" userId="d69f52d8-35a2-478c-ba9c-cece5c747535" providerId="ADAL" clId="{343A252C-A1BB-454F-8368-B8A645348210}" dt="2025-03-13T12:20:32.555" v="1014" actId="14"/>
          <ac:spMkLst>
            <pc:docMk/>
            <pc:sldMk cId="1878563699" sldId="414"/>
            <ac:spMk id="19" creationId="{BA8B69AB-DF4B-F7E1-55E6-0F07FB167751}"/>
          </ac:spMkLst>
        </pc:spChg>
        <pc:spChg chg="add mod">
          <ac:chgData name="Pawula Hewage, Amali (STFC,RAL,SC)" userId="d69f52d8-35a2-478c-ba9c-cece5c747535" providerId="ADAL" clId="{343A252C-A1BB-454F-8368-B8A645348210}" dt="2025-03-13T12:20:28.251" v="1013" actId="14"/>
          <ac:spMkLst>
            <pc:docMk/>
            <pc:sldMk cId="1878563699" sldId="414"/>
            <ac:spMk id="20" creationId="{D8C8A70A-89C1-E33E-0983-6793E158CA75}"/>
          </ac:spMkLst>
        </pc:spChg>
        <pc:spChg chg="add mod">
          <ac:chgData name="Pawula Hewage, Amali (STFC,RAL,SC)" userId="d69f52d8-35a2-478c-ba9c-cece5c747535" providerId="ADAL" clId="{343A252C-A1BB-454F-8368-B8A645348210}" dt="2025-03-13T11:52:54.223" v="772" actId="1076"/>
          <ac:spMkLst>
            <pc:docMk/>
            <pc:sldMk cId="1878563699" sldId="414"/>
            <ac:spMk id="21" creationId="{6D0A1A3B-BB9C-747E-74B1-00DAF46D4F3A}"/>
          </ac:spMkLst>
        </pc:spChg>
        <pc:picChg chg="add mod">
          <ac:chgData name="Pawula Hewage, Amali (STFC,RAL,SC)" userId="d69f52d8-35a2-478c-ba9c-cece5c747535" providerId="ADAL" clId="{343A252C-A1BB-454F-8368-B8A645348210}" dt="2025-03-13T10:40:07.750" v="726" actId="14100"/>
          <ac:picMkLst>
            <pc:docMk/>
            <pc:sldMk cId="1878563699" sldId="414"/>
            <ac:picMk id="11" creationId="{66E5646B-B432-74A5-727F-F215733B24CF}"/>
          </ac:picMkLst>
        </pc:picChg>
        <pc:picChg chg="add mod ord">
          <ac:chgData name="Pawula Hewage, Amali (STFC,RAL,SC)" userId="d69f52d8-35a2-478c-ba9c-cece5c747535" providerId="ADAL" clId="{343A252C-A1BB-454F-8368-B8A645348210}" dt="2025-03-13T10:37:51.855" v="706" actId="14861"/>
          <ac:picMkLst>
            <pc:docMk/>
            <pc:sldMk cId="1878563699" sldId="414"/>
            <ac:picMk id="17" creationId="{F4D18884-31F7-2D27-F3A3-B4C96B633732}"/>
          </ac:picMkLst>
        </pc:picChg>
        <pc:picChg chg="add mod">
          <ac:chgData name="Pawula Hewage, Amali (STFC,RAL,SC)" userId="d69f52d8-35a2-478c-ba9c-cece5c747535" providerId="ADAL" clId="{343A252C-A1BB-454F-8368-B8A645348210}" dt="2025-03-13T14:20:44.830" v="1190" actId="1076"/>
          <ac:picMkLst>
            <pc:docMk/>
            <pc:sldMk cId="1878563699" sldId="414"/>
            <ac:picMk id="24" creationId="{16E63918-9A10-30FB-D9DE-EA3551D52D98}"/>
          </ac:picMkLst>
        </pc:picChg>
      </pc:sldChg>
      <pc:sldChg chg="addSp delSp modSp new mod modClrScheme chgLayout">
        <pc:chgData name="Pawula Hewage, Amali (STFC,RAL,SC)" userId="d69f52d8-35a2-478c-ba9c-cece5c747535" providerId="ADAL" clId="{343A252C-A1BB-454F-8368-B8A645348210}" dt="2025-03-14T13:07:51.031" v="1334" actId="20577"/>
        <pc:sldMkLst>
          <pc:docMk/>
          <pc:sldMk cId="3523668524" sldId="415"/>
        </pc:sldMkLst>
        <pc:spChg chg="mod">
          <ac:chgData name="Pawula Hewage, Amali (STFC,RAL,SC)" userId="d69f52d8-35a2-478c-ba9c-cece5c747535" providerId="ADAL" clId="{343A252C-A1BB-454F-8368-B8A645348210}" dt="2025-03-13T13:33:57.740" v="1026" actId="26606"/>
          <ac:spMkLst>
            <pc:docMk/>
            <pc:sldMk cId="3523668524" sldId="415"/>
            <ac:spMk id="2" creationId="{BCE035F2-9F32-A524-E9A9-10676FAC26C0}"/>
          </ac:spMkLst>
        </pc:spChg>
        <pc:spChg chg="add mod">
          <ac:chgData name="Pawula Hewage, Amali (STFC,RAL,SC)" userId="d69f52d8-35a2-478c-ba9c-cece5c747535" providerId="ADAL" clId="{343A252C-A1BB-454F-8368-B8A645348210}" dt="2025-03-14T13:07:51.031" v="1334" actId="20577"/>
          <ac:spMkLst>
            <pc:docMk/>
            <pc:sldMk cId="3523668524" sldId="415"/>
            <ac:spMk id="8" creationId="{A99144D0-E9D5-CABB-6189-F19D0DD2662C}"/>
          </ac:spMkLst>
        </pc:spChg>
        <pc:spChg chg="add mod">
          <ac:chgData name="Pawula Hewage, Amali (STFC,RAL,SC)" userId="d69f52d8-35a2-478c-ba9c-cece5c747535" providerId="ADAL" clId="{343A252C-A1BB-454F-8368-B8A645348210}" dt="2025-03-13T14:25:09.964" v="1224" actId="113"/>
          <ac:spMkLst>
            <pc:docMk/>
            <pc:sldMk cId="3523668524" sldId="415"/>
            <ac:spMk id="10" creationId="{2F19ECD3-E088-462A-A600-B2B882763DE7}"/>
          </ac:spMkLst>
        </pc:spChg>
        <pc:picChg chg="add mod ord">
          <ac:chgData name="Pawula Hewage, Amali (STFC,RAL,SC)" userId="d69f52d8-35a2-478c-ba9c-cece5c747535" providerId="ADAL" clId="{343A252C-A1BB-454F-8368-B8A645348210}" dt="2025-03-13T14:05:14.975" v="1126" actId="14100"/>
          <ac:picMkLst>
            <pc:docMk/>
            <pc:sldMk cId="3523668524" sldId="415"/>
            <ac:picMk id="4" creationId="{4AEAE5C7-2D62-2C40-ECB0-A06859A8C4F8}"/>
          </ac:picMkLst>
        </pc:picChg>
        <pc:picChg chg="add mod">
          <ac:chgData name="Pawula Hewage, Amali (STFC,RAL,SC)" userId="d69f52d8-35a2-478c-ba9c-cece5c747535" providerId="ADAL" clId="{343A252C-A1BB-454F-8368-B8A645348210}" dt="2025-03-13T14:16:27.371" v="1179" actId="1076"/>
          <ac:picMkLst>
            <pc:docMk/>
            <pc:sldMk cId="3523668524" sldId="415"/>
            <ac:picMk id="7" creationId="{64A8FAC9-ADCC-432B-F115-F8D7B78EE570}"/>
          </ac:picMkLst>
        </pc:picChg>
        <pc:picChg chg="add mod">
          <ac:chgData name="Pawula Hewage, Amali (STFC,RAL,SC)" userId="d69f52d8-35a2-478c-ba9c-cece5c747535" providerId="ADAL" clId="{343A252C-A1BB-454F-8368-B8A645348210}" dt="2025-03-13T14:05:14.975" v="1126" actId="14100"/>
          <ac:picMkLst>
            <pc:docMk/>
            <pc:sldMk cId="3523668524" sldId="415"/>
            <ac:picMk id="9" creationId="{066644AB-ADDE-84DF-CC1F-EA86D7FED613}"/>
          </ac:picMkLst>
        </pc:picChg>
        <pc:picChg chg="add mod">
          <ac:chgData name="Pawula Hewage, Amali (STFC,RAL,SC)" userId="d69f52d8-35a2-478c-ba9c-cece5c747535" providerId="ADAL" clId="{343A252C-A1BB-454F-8368-B8A645348210}" dt="2025-03-13T14:05:14.975" v="1126" actId="14100"/>
          <ac:picMkLst>
            <pc:docMk/>
            <pc:sldMk cId="3523668524" sldId="415"/>
            <ac:picMk id="11" creationId="{392298AD-895C-FEB4-0C5D-6A8C06836410}"/>
          </ac:picMkLst>
        </pc:picChg>
        <pc:picChg chg="add mod">
          <ac:chgData name="Pawula Hewage, Amali (STFC,RAL,SC)" userId="d69f52d8-35a2-478c-ba9c-cece5c747535" providerId="ADAL" clId="{343A252C-A1BB-454F-8368-B8A645348210}" dt="2025-03-13T14:16:31.922" v="1180" actId="1076"/>
          <ac:picMkLst>
            <pc:docMk/>
            <pc:sldMk cId="3523668524" sldId="415"/>
            <ac:picMk id="14" creationId="{67B46225-A255-4A7E-1055-1DF29574FAA5}"/>
          </ac:picMkLst>
        </pc:picChg>
        <pc:picChg chg="add mod">
          <ac:chgData name="Pawula Hewage, Amali (STFC,RAL,SC)" userId="d69f52d8-35a2-478c-ba9c-cece5c747535" providerId="ADAL" clId="{343A252C-A1BB-454F-8368-B8A645348210}" dt="2025-03-13T14:05:14.975" v="1126" actId="14100"/>
          <ac:picMkLst>
            <pc:docMk/>
            <pc:sldMk cId="3523668524" sldId="415"/>
            <ac:picMk id="15" creationId="{AE988380-86F5-A77C-986D-9B238A10F68D}"/>
          </ac:picMkLst>
        </pc:picChg>
        <pc:picChg chg="add mod">
          <ac:chgData name="Pawula Hewage, Amali (STFC,RAL,SC)" userId="d69f52d8-35a2-478c-ba9c-cece5c747535" providerId="ADAL" clId="{343A252C-A1BB-454F-8368-B8A645348210}" dt="2025-03-13T14:05:14.975" v="1126" actId="14100"/>
          <ac:picMkLst>
            <pc:docMk/>
            <pc:sldMk cId="3523668524" sldId="415"/>
            <ac:picMk id="16" creationId="{D3E26D73-A3C6-567E-8EDE-A972DE3F7BF7}"/>
          </ac:picMkLst>
        </pc:picChg>
      </pc:sldChg>
      <pc:sldChg chg="new del">
        <pc:chgData name="Pawula Hewage, Amali (STFC,RAL,SC)" userId="d69f52d8-35a2-478c-ba9c-cece5c747535" providerId="ADAL" clId="{343A252C-A1BB-454F-8368-B8A645348210}" dt="2025-03-13T11:25:17.395" v="755" actId="47"/>
        <pc:sldMkLst>
          <pc:docMk/>
          <pc:sldMk cId="2482894311" sldId="416"/>
        </pc:sldMkLst>
      </pc:sldChg>
      <pc:sldChg chg="modSp add mod">
        <pc:chgData name="Pawula Hewage, Amali (STFC,RAL,SC)" userId="d69f52d8-35a2-478c-ba9c-cece5c747535" providerId="ADAL" clId="{343A252C-A1BB-454F-8368-B8A645348210}" dt="2025-03-13T14:23:06.446" v="1208" actId="20577"/>
        <pc:sldMkLst>
          <pc:docMk/>
          <pc:sldMk cId="2753692178" sldId="416"/>
        </pc:sldMkLst>
        <pc:spChg chg="mod">
          <ac:chgData name="Pawula Hewage, Amali (STFC,RAL,SC)" userId="d69f52d8-35a2-478c-ba9c-cece5c747535" providerId="ADAL" clId="{343A252C-A1BB-454F-8368-B8A645348210}" dt="2025-03-13T14:22:28.348" v="1200" actId="113"/>
          <ac:spMkLst>
            <pc:docMk/>
            <pc:sldMk cId="2753692178" sldId="416"/>
            <ac:spMk id="3" creationId="{E0F18577-4B19-1ED0-915D-FF6796B8E263}"/>
          </ac:spMkLst>
        </pc:spChg>
        <pc:spChg chg="mod">
          <ac:chgData name="Pawula Hewage, Amali (STFC,RAL,SC)" userId="d69f52d8-35a2-478c-ba9c-cece5c747535" providerId="ADAL" clId="{343A252C-A1BB-454F-8368-B8A645348210}" dt="2025-03-13T14:23:06.446" v="1208" actId="20577"/>
          <ac:spMkLst>
            <pc:docMk/>
            <pc:sldMk cId="2753692178" sldId="416"/>
            <ac:spMk id="4" creationId="{341178AA-7B67-CA73-F395-1C452D85080B}"/>
          </ac:spMkLst>
        </pc:spChg>
      </pc:sldChg>
      <pc:sldMasterChg chg="del delSldLayout">
        <pc:chgData name="Pawula Hewage, Amali (STFC,RAL,SC)" userId="d69f52d8-35a2-478c-ba9c-cece5c747535" providerId="ADAL" clId="{343A252C-A1BB-454F-8368-B8A645348210}" dt="2025-03-10T10:42:31.914" v="1" actId="47"/>
        <pc:sldMasterMkLst>
          <pc:docMk/>
          <pc:sldMasterMk cId="2460954070" sldId="2147483660"/>
        </pc:sldMasterMkLst>
        <pc:sldLayoutChg chg="del">
          <pc:chgData name="Pawula Hewage, Amali (STFC,RAL,SC)" userId="d69f52d8-35a2-478c-ba9c-cece5c747535" providerId="ADAL" clId="{343A252C-A1BB-454F-8368-B8A645348210}" dt="2025-03-10T10:42:31.914" v="1" actId="47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Pawula Hewage, Amali (STFC,RAL,SC)" userId="d69f52d8-35a2-478c-ba9c-cece5c747535" providerId="ADAL" clId="{343A252C-A1BB-454F-8368-B8A645348210}" dt="2025-03-10T10:42:31.914" v="1" actId="47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Pawula Hewage, Amali (STFC,RAL,SC)" userId="d69f52d8-35a2-478c-ba9c-cece5c747535" providerId="ADAL" clId="{343A252C-A1BB-454F-8368-B8A645348210}" dt="2025-03-10T10:42:31.914" v="1" actId="47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Pawula Hewage, Amali (STFC,RAL,SC)" userId="d69f52d8-35a2-478c-ba9c-cece5c747535" providerId="ADAL" clId="{343A252C-A1BB-454F-8368-B8A645348210}" dt="2025-03-10T10:42:31.914" v="1" actId="47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Pawula Hewage, Amali (STFC,RAL,SC)" userId="d69f52d8-35a2-478c-ba9c-cece5c747535" providerId="ADAL" clId="{343A252C-A1BB-454F-8368-B8A645348210}" dt="2025-03-10T10:42:31.914" v="1" actId="47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Pawula Hewage, Amali (STFC,RAL,SC)" userId="d69f52d8-35a2-478c-ba9c-cece5c747535" providerId="ADAL" clId="{343A252C-A1BB-454F-8368-B8A645348210}" dt="2025-03-10T10:42:31.914" v="1" actId="47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Pawula Hewage, Amali (STFC,RAL,SC)" userId="d69f52d8-35a2-478c-ba9c-cece5c747535" providerId="ADAL" clId="{343A252C-A1BB-454F-8368-B8A645348210}" dt="2025-03-10T10:42:31.914" v="1" actId="47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Pawula Hewage, Amali (STFC,RAL,SC)" userId="d69f52d8-35a2-478c-ba9c-cece5c747535" providerId="ADAL" clId="{343A252C-A1BB-454F-8368-B8A645348210}" dt="2025-03-10T10:42:31.914" v="1" actId="47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Pawula Hewage, Amali (STFC,RAL,SC)" userId="d69f52d8-35a2-478c-ba9c-cece5c747535" providerId="ADAL" clId="{343A252C-A1BB-454F-8368-B8A645348210}" dt="2025-03-10T10:42:31.914" v="1" actId="47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Pawula Hewage, Amali (STFC,RAL,SC)" userId="d69f52d8-35a2-478c-ba9c-cece5c747535" providerId="ADAL" clId="{343A252C-A1BB-454F-8368-B8A645348210}" dt="2025-03-10T10:42:31.914" v="1" actId="47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Pawula Hewage, Amali (STFC,RAL,SC)" userId="d69f52d8-35a2-478c-ba9c-cece5c747535" providerId="ADAL" clId="{343A252C-A1BB-454F-8368-B8A645348210}" dt="2025-03-10T10:42:31.914" v="1" actId="47"/>
          <pc:sldLayoutMkLst>
            <pc:docMk/>
            <pc:sldMasterMk cId="2460954070" sldId="2147483660"/>
            <pc:sldLayoutMk cId="3479445657" sldId="2147483671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4660D1-D607-4E20-A1A0-305FCAFA9687}" type="doc">
      <dgm:prSet loTypeId="urn:microsoft.com/office/officeart/2005/8/layout/architecture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76435145-999F-4A7A-A624-945F82385D59}">
      <dgm:prSet phldrT="[Text]"/>
      <dgm:spPr/>
      <dgm:t>
        <a:bodyPr/>
        <a:lstStyle/>
        <a:p>
          <a:r>
            <a:rPr lang="en-GB" err="1"/>
            <a:t>Ceph</a:t>
          </a:r>
          <a:r>
            <a:rPr lang="en-GB"/>
            <a:t> S3 Object Storage</a:t>
          </a:r>
        </a:p>
      </dgm:t>
    </dgm:pt>
    <dgm:pt modelId="{1FA5F9EB-F3BE-4C45-BDB9-DC55BF42AFA7}" type="parTrans" cxnId="{1C69C6FE-B971-423A-9352-0C7B79B961B2}">
      <dgm:prSet/>
      <dgm:spPr/>
      <dgm:t>
        <a:bodyPr/>
        <a:lstStyle/>
        <a:p>
          <a:endParaRPr lang="en-GB"/>
        </a:p>
      </dgm:t>
    </dgm:pt>
    <dgm:pt modelId="{91BE9662-87EB-463F-BDAB-D260C30470B0}" type="sibTrans" cxnId="{1C69C6FE-B971-423A-9352-0C7B79B961B2}">
      <dgm:prSet/>
      <dgm:spPr/>
      <dgm:t>
        <a:bodyPr/>
        <a:lstStyle/>
        <a:p>
          <a:endParaRPr lang="en-GB"/>
        </a:p>
      </dgm:t>
    </dgm:pt>
    <dgm:pt modelId="{24CDC05B-9DF7-41C9-BF76-994937DC514A}">
      <dgm:prSet phldrT="[Text]"/>
      <dgm:spPr>
        <a:ln w="28575">
          <a:prstDash val="lgDash"/>
        </a:ln>
      </dgm:spPr>
      <dgm:t>
        <a:bodyPr/>
        <a:lstStyle/>
        <a:p>
          <a:r>
            <a:rPr lang="en-GB"/>
            <a:t>Data Transfer</a:t>
          </a:r>
        </a:p>
      </dgm:t>
    </dgm:pt>
    <dgm:pt modelId="{2A74176E-2E79-42AF-B86F-43D149BD2B06}" type="parTrans" cxnId="{502EA753-652D-4AE2-BCA9-E9CA1955E76F}">
      <dgm:prSet/>
      <dgm:spPr/>
      <dgm:t>
        <a:bodyPr/>
        <a:lstStyle/>
        <a:p>
          <a:endParaRPr lang="en-GB"/>
        </a:p>
      </dgm:t>
    </dgm:pt>
    <dgm:pt modelId="{65DAAE7D-5C8A-4B74-8CF1-985ECCD156A4}" type="sibTrans" cxnId="{502EA753-652D-4AE2-BCA9-E9CA1955E76F}">
      <dgm:prSet/>
      <dgm:spPr/>
      <dgm:t>
        <a:bodyPr/>
        <a:lstStyle/>
        <a:p>
          <a:endParaRPr lang="en-GB"/>
        </a:p>
      </dgm:t>
    </dgm:pt>
    <dgm:pt modelId="{146543D5-C27B-4DE8-8AF7-87E890907A16}">
      <dgm:prSet phldrT="[Text]"/>
      <dgm:spPr>
        <a:solidFill>
          <a:srgbClr val="00B050"/>
        </a:solidFill>
      </dgm:spPr>
      <dgm:t>
        <a:bodyPr/>
        <a:lstStyle/>
        <a:p>
          <a:r>
            <a:rPr lang="en-GB"/>
            <a:t>Own cloud Infinite Scale (OCIS)</a:t>
          </a:r>
        </a:p>
      </dgm:t>
    </dgm:pt>
    <dgm:pt modelId="{59A4C023-DA03-4EAC-AF2A-C848F2E64163}" type="parTrans" cxnId="{E5AE16D4-8DC5-4709-B22B-C9292A3A1723}">
      <dgm:prSet/>
      <dgm:spPr/>
      <dgm:t>
        <a:bodyPr/>
        <a:lstStyle/>
        <a:p>
          <a:endParaRPr lang="en-GB"/>
        </a:p>
      </dgm:t>
    </dgm:pt>
    <dgm:pt modelId="{14802AC5-7FBA-4002-9192-8655351BDF7E}" type="sibTrans" cxnId="{E5AE16D4-8DC5-4709-B22B-C9292A3A1723}">
      <dgm:prSet/>
      <dgm:spPr/>
      <dgm:t>
        <a:bodyPr/>
        <a:lstStyle/>
        <a:p>
          <a:endParaRPr lang="en-GB"/>
        </a:p>
      </dgm:t>
    </dgm:pt>
    <dgm:pt modelId="{0CC51A08-3784-4ECE-AAAD-59935B1E12D2}">
      <dgm:prSet phldrT="[Text]"/>
      <dgm:spPr>
        <a:ln w="28575">
          <a:prstDash val="lgDash"/>
        </a:ln>
      </dgm:spPr>
      <dgm:t>
        <a:bodyPr/>
        <a:lstStyle/>
        <a:p>
          <a:r>
            <a:rPr lang="en-GB"/>
            <a:t>Data Synchronisation</a:t>
          </a:r>
        </a:p>
      </dgm:t>
    </dgm:pt>
    <dgm:pt modelId="{199F9916-B7C8-4A2B-B7FA-EF1EE4139F79}" type="parTrans" cxnId="{AEEB47F3-60E8-4673-BBFC-097AC9F94FD8}">
      <dgm:prSet/>
      <dgm:spPr/>
      <dgm:t>
        <a:bodyPr/>
        <a:lstStyle/>
        <a:p>
          <a:endParaRPr lang="en-GB"/>
        </a:p>
      </dgm:t>
    </dgm:pt>
    <dgm:pt modelId="{B2C23D5F-CAEB-4C06-8204-B6631775E7FA}" type="sibTrans" cxnId="{AEEB47F3-60E8-4673-BBFC-097AC9F94FD8}">
      <dgm:prSet/>
      <dgm:spPr/>
      <dgm:t>
        <a:bodyPr/>
        <a:lstStyle/>
        <a:p>
          <a:endParaRPr lang="en-GB"/>
        </a:p>
      </dgm:t>
    </dgm:pt>
    <dgm:pt modelId="{B6FD5E33-BF1F-42D6-B1EA-FC5645359C7D}">
      <dgm:prSet phldrT="[Text]"/>
      <dgm:spPr>
        <a:solidFill>
          <a:srgbClr val="00B0F0"/>
        </a:solidFill>
      </dgm:spPr>
      <dgm:t>
        <a:bodyPr/>
        <a:lstStyle/>
        <a:p>
          <a:r>
            <a:rPr lang="en-GB" err="1"/>
            <a:t>JuiceFS</a:t>
          </a:r>
          <a:endParaRPr lang="en-GB"/>
        </a:p>
      </dgm:t>
    </dgm:pt>
    <dgm:pt modelId="{60A218C7-7814-4010-B77B-BD07A7851217}" type="parTrans" cxnId="{34869B80-AE7A-4571-9471-1BCBC2406A40}">
      <dgm:prSet/>
      <dgm:spPr/>
      <dgm:t>
        <a:bodyPr/>
        <a:lstStyle/>
        <a:p>
          <a:endParaRPr lang="en-GB"/>
        </a:p>
      </dgm:t>
    </dgm:pt>
    <dgm:pt modelId="{178AAA5E-FD8B-490E-8DED-AEFF9ED64225}" type="sibTrans" cxnId="{34869B80-AE7A-4571-9471-1BCBC2406A40}">
      <dgm:prSet/>
      <dgm:spPr/>
      <dgm:t>
        <a:bodyPr/>
        <a:lstStyle/>
        <a:p>
          <a:endParaRPr lang="en-GB"/>
        </a:p>
      </dgm:t>
    </dgm:pt>
    <dgm:pt modelId="{438AB736-EA36-4A1B-9F4A-1BDAF1E431C2}">
      <dgm:prSet phldrT="[Text]"/>
      <dgm:spPr>
        <a:ln w="28575">
          <a:prstDash val="lgDash"/>
        </a:ln>
      </dgm:spPr>
      <dgm:t>
        <a:bodyPr/>
        <a:lstStyle/>
        <a:p>
          <a:r>
            <a:rPr lang="en-GB"/>
            <a:t>Data Sharing</a:t>
          </a:r>
        </a:p>
      </dgm:t>
    </dgm:pt>
    <dgm:pt modelId="{5F8E154A-22F7-44E0-BAE8-481ABAAD0CAB}" type="sibTrans" cxnId="{7D25A9E9-9949-4E7D-B9D6-AD81D6CAEB54}">
      <dgm:prSet/>
      <dgm:spPr/>
      <dgm:t>
        <a:bodyPr/>
        <a:lstStyle/>
        <a:p>
          <a:endParaRPr lang="en-GB"/>
        </a:p>
      </dgm:t>
    </dgm:pt>
    <dgm:pt modelId="{F5689762-EE8D-4FD6-B0B9-9559380492F3}" type="parTrans" cxnId="{7D25A9E9-9949-4E7D-B9D6-AD81D6CAEB54}">
      <dgm:prSet/>
      <dgm:spPr/>
      <dgm:t>
        <a:bodyPr/>
        <a:lstStyle/>
        <a:p>
          <a:endParaRPr lang="en-GB"/>
        </a:p>
      </dgm:t>
    </dgm:pt>
    <dgm:pt modelId="{D8DBF7D4-DC4B-42BD-BA18-A7EFA4745528}">
      <dgm:prSet phldrT="[Text]"/>
      <dgm:spPr>
        <a:solidFill>
          <a:srgbClr val="00B0F0"/>
        </a:solidFill>
      </dgm:spPr>
      <dgm:t>
        <a:bodyPr/>
        <a:lstStyle/>
        <a:p>
          <a:r>
            <a:rPr lang="en-GB" err="1"/>
            <a:t>Goofys</a:t>
          </a:r>
          <a:endParaRPr lang="en-GB"/>
        </a:p>
      </dgm:t>
    </dgm:pt>
    <dgm:pt modelId="{BB5DD30E-65CB-4C4B-BB88-24529BA3521E}" type="parTrans" cxnId="{F46178BD-96D5-40A2-977C-51E7586D20BF}">
      <dgm:prSet/>
      <dgm:spPr/>
      <dgm:t>
        <a:bodyPr/>
        <a:lstStyle/>
        <a:p>
          <a:endParaRPr lang="en-GB"/>
        </a:p>
      </dgm:t>
    </dgm:pt>
    <dgm:pt modelId="{F5B6D407-7399-4E59-8059-53C8589E603B}" type="sibTrans" cxnId="{F46178BD-96D5-40A2-977C-51E7586D20BF}">
      <dgm:prSet/>
      <dgm:spPr/>
      <dgm:t>
        <a:bodyPr/>
        <a:lstStyle/>
        <a:p>
          <a:endParaRPr lang="en-GB"/>
        </a:p>
      </dgm:t>
    </dgm:pt>
    <dgm:pt modelId="{96EB960F-E64A-4058-B100-BBD35E0EDA0F}">
      <dgm:prSet phldrT="[Text]"/>
      <dgm:spPr>
        <a:solidFill>
          <a:srgbClr val="00B0F0"/>
        </a:solidFill>
      </dgm:spPr>
      <dgm:t>
        <a:bodyPr/>
        <a:lstStyle/>
        <a:p>
          <a:r>
            <a:rPr lang="en-GB"/>
            <a:t>S3FS</a:t>
          </a:r>
        </a:p>
      </dgm:t>
    </dgm:pt>
    <dgm:pt modelId="{8A976746-083B-4222-9F54-61157FCE38E3}" type="parTrans" cxnId="{1C96EC53-6EBE-4E5C-914C-157D971CB145}">
      <dgm:prSet/>
      <dgm:spPr/>
      <dgm:t>
        <a:bodyPr/>
        <a:lstStyle/>
        <a:p>
          <a:endParaRPr lang="en-GB"/>
        </a:p>
      </dgm:t>
    </dgm:pt>
    <dgm:pt modelId="{D2A07D07-DD40-4BB5-96D5-FE8DD896DF5D}" type="sibTrans" cxnId="{1C96EC53-6EBE-4E5C-914C-157D971CB145}">
      <dgm:prSet/>
      <dgm:spPr/>
      <dgm:t>
        <a:bodyPr/>
        <a:lstStyle/>
        <a:p>
          <a:endParaRPr lang="en-GB"/>
        </a:p>
      </dgm:t>
    </dgm:pt>
    <dgm:pt modelId="{81AE24E8-6236-4A76-B8A0-A50EA49A6A27}">
      <dgm:prSet phldrT="[Text]"/>
      <dgm:spPr>
        <a:solidFill>
          <a:srgbClr val="00B0F0"/>
        </a:solidFill>
      </dgm:spPr>
      <dgm:t>
        <a:bodyPr/>
        <a:lstStyle/>
        <a:p>
          <a:r>
            <a:rPr lang="en-GB" err="1"/>
            <a:t>Rclone</a:t>
          </a:r>
          <a:endParaRPr lang="en-GB"/>
        </a:p>
      </dgm:t>
    </dgm:pt>
    <dgm:pt modelId="{37BF1A52-BAE9-4FFD-9860-F483A048BE8F}" type="parTrans" cxnId="{FA527F53-AE85-44F8-9B2E-0B17C8BE9B05}">
      <dgm:prSet/>
      <dgm:spPr/>
      <dgm:t>
        <a:bodyPr/>
        <a:lstStyle/>
        <a:p>
          <a:endParaRPr lang="en-GB"/>
        </a:p>
      </dgm:t>
    </dgm:pt>
    <dgm:pt modelId="{AD6F583E-47AE-4D5C-83FD-43336DD85188}" type="sibTrans" cxnId="{FA527F53-AE85-44F8-9B2E-0B17C8BE9B05}">
      <dgm:prSet/>
      <dgm:spPr/>
      <dgm:t>
        <a:bodyPr/>
        <a:lstStyle/>
        <a:p>
          <a:endParaRPr lang="en-GB"/>
        </a:p>
      </dgm:t>
    </dgm:pt>
    <dgm:pt modelId="{C79DBC6A-F4B6-4206-AA39-526874B934DC}">
      <dgm:prSet phldrT="[Text]"/>
      <dgm:spPr/>
      <dgm:t>
        <a:bodyPr/>
        <a:lstStyle/>
        <a:p>
          <a:r>
            <a:rPr lang="en-GB"/>
            <a:t>S3cmd</a:t>
          </a:r>
        </a:p>
      </dgm:t>
    </dgm:pt>
    <dgm:pt modelId="{B6779497-C57B-4809-9CC5-1D538DC45997}" type="parTrans" cxnId="{087EA81D-9AEB-44ED-B17A-1174FDE48413}">
      <dgm:prSet/>
      <dgm:spPr/>
      <dgm:t>
        <a:bodyPr/>
        <a:lstStyle/>
        <a:p>
          <a:endParaRPr lang="en-GB"/>
        </a:p>
      </dgm:t>
    </dgm:pt>
    <dgm:pt modelId="{3A3346C4-590F-47A4-9A19-9FA30EED97EC}" type="sibTrans" cxnId="{087EA81D-9AEB-44ED-B17A-1174FDE48413}">
      <dgm:prSet/>
      <dgm:spPr/>
      <dgm:t>
        <a:bodyPr/>
        <a:lstStyle/>
        <a:p>
          <a:endParaRPr lang="en-GB"/>
        </a:p>
      </dgm:t>
    </dgm:pt>
    <dgm:pt modelId="{6396B247-0E99-4234-B987-3811EB9AD18A}">
      <dgm:prSet phldrT="[Text]"/>
      <dgm:spPr/>
      <dgm:t>
        <a:bodyPr/>
        <a:lstStyle/>
        <a:p>
          <a:r>
            <a:rPr lang="en-GB"/>
            <a:t>Cyber duck</a:t>
          </a:r>
        </a:p>
      </dgm:t>
    </dgm:pt>
    <dgm:pt modelId="{3968169E-8AEC-4F65-8445-A01DC3CAD237}" type="parTrans" cxnId="{0B099D2E-3E84-440A-A613-2169E759CC3F}">
      <dgm:prSet/>
      <dgm:spPr/>
      <dgm:t>
        <a:bodyPr/>
        <a:lstStyle/>
        <a:p>
          <a:endParaRPr lang="en-GB"/>
        </a:p>
      </dgm:t>
    </dgm:pt>
    <dgm:pt modelId="{23D4EA3C-B574-47EC-8B38-007B08563009}" type="sibTrans" cxnId="{0B099D2E-3E84-440A-A613-2169E759CC3F}">
      <dgm:prSet/>
      <dgm:spPr/>
      <dgm:t>
        <a:bodyPr/>
        <a:lstStyle/>
        <a:p>
          <a:endParaRPr lang="en-GB"/>
        </a:p>
      </dgm:t>
    </dgm:pt>
    <dgm:pt modelId="{F7976681-5D0E-4D47-8662-C34E67FE6E14}">
      <dgm:prSet phldrT="[Text]"/>
      <dgm:spPr/>
      <dgm:t>
        <a:bodyPr/>
        <a:lstStyle/>
        <a:p>
          <a:r>
            <a:rPr lang="en-GB" err="1"/>
            <a:t>Rclone</a:t>
          </a:r>
          <a:endParaRPr lang="en-GB"/>
        </a:p>
      </dgm:t>
    </dgm:pt>
    <dgm:pt modelId="{6386FD79-AABF-49B5-98A3-B6372DDD4884}" type="parTrans" cxnId="{0F102D82-480C-4E59-A2D1-BE0CB64F932F}">
      <dgm:prSet/>
      <dgm:spPr/>
      <dgm:t>
        <a:bodyPr/>
        <a:lstStyle/>
        <a:p>
          <a:endParaRPr lang="en-GB"/>
        </a:p>
      </dgm:t>
    </dgm:pt>
    <dgm:pt modelId="{7B4097ED-7DF0-400A-80B9-F0A676186BE3}" type="sibTrans" cxnId="{0F102D82-480C-4E59-A2D1-BE0CB64F932F}">
      <dgm:prSet/>
      <dgm:spPr/>
      <dgm:t>
        <a:bodyPr/>
        <a:lstStyle/>
        <a:p>
          <a:endParaRPr lang="en-GB"/>
        </a:p>
      </dgm:t>
    </dgm:pt>
    <dgm:pt modelId="{C096085F-AC22-40D2-B587-2670B9F5BEB4}">
      <dgm:prSet phldrT="[Text]"/>
      <dgm:spPr/>
      <dgm:t>
        <a:bodyPr/>
        <a:lstStyle/>
        <a:p>
          <a:r>
            <a:rPr lang="en-GB"/>
            <a:t>Boto3</a:t>
          </a:r>
        </a:p>
      </dgm:t>
    </dgm:pt>
    <dgm:pt modelId="{D35BE423-FE3F-46CB-B29C-EC0F83C3F56C}" type="parTrans" cxnId="{23EC0946-8397-4E01-8962-DE499A3D1857}">
      <dgm:prSet/>
      <dgm:spPr/>
      <dgm:t>
        <a:bodyPr/>
        <a:lstStyle/>
        <a:p>
          <a:endParaRPr lang="en-GB"/>
        </a:p>
      </dgm:t>
    </dgm:pt>
    <dgm:pt modelId="{CEA0D7C8-03F6-4A22-90DA-3185FE50380B}" type="sibTrans" cxnId="{23EC0946-8397-4E01-8962-DE499A3D1857}">
      <dgm:prSet/>
      <dgm:spPr/>
      <dgm:t>
        <a:bodyPr/>
        <a:lstStyle/>
        <a:p>
          <a:endParaRPr lang="en-GB"/>
        </a:p>
      </dgm:t>
    </dgm:pt>
    <dgm:pt modelId="{25FADC97-685D-4788-A5AD-2746A3991D53}" type="pres">
      <dgm:prSet presAssocID="{034660D1-D607-4E20-A1A0-305FCAFA968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09A8AFB-5F61-4E8B-BE9E-4293465DA341}" type="pres">
      <dgm:prSet presAssocID="{76435145-999F-4A7A-A624-945F82385D59}" presName="vertOne" presStyleCnt="0"/>
      <dgm:spPr/>
    </dgm:pt>
    <dgm:pt modelId="{A379DE99-BF3F-4ADA-9C15-BA29D128E70A}" type="pres">
      <dgm:prSet presAssocID="{76435145-999F-4A7A-A624-945F82385D59}" presName="txOne" presStyleLbl="node0" presStyleIdx="0" presStyleCnt="1">
        <dgm:presLayoutVars>
          <dgm:chPref val="3"/>
        </dgm:presLayoutVars>
      </dgm:prSet>
      <dgm:spPr/>
    </dgm:pt>
    <dgm:pt modelId="{606B02CA-652B-4290-BC4A-C557630F459D}" type="pres">
      <dgm:prSet presAssocID="{76435145-999F-4A7A-A624-945F82385D59}" presName="parTransOne" presStyleCnt="0"/>
      <dgm:spPr/>
    </dgm:pt>
    <dgm:pt modelId="{1614B4AB-2BD4-41AB-B113-A3A6A625A05E}" type="pres">
      <dgm:prSet presAssocID="{76435145-999F-4A7A-A624-945F82385D59}" presName="horzOne" presStyleCnt="0"/>
      <dgm:spPr/>
    </dgm:pt>
    <dgm:pt modelId="{9305E8E5-8897-4884-B481-BC8D6B0D26A9}" type="pres">
      <dgm:prSet presAssocID="{24CDC05B-9DF7-41C9-BF76-994937DC514A}" presName="vertTwo" presStyleCnt="0"/>
      <dgm:spPr/>
    </dgm:pt>
    <dgm:pt modelId="{FAC1345C-D1D2-48C3-A50D-8B9DAB270980}" type="pres">
      <dgm:prSet presAssocID="{24CDC05B-9DF7-41C9-BF76-994937DC514A}" presName="txTwo" presStyleLbl="node2" presStyleIdx="0" presStyleCnt="3">
        <dgm:presLayoutVars>
          <dgm:chPref val="3"/>
        </dgm:presLayoutVars>
      </dgm:prSet>
      <dgm:spPr/>
    </dgm:pt>
    <dgm:pt modelId="{A34BE672-60D9-4FDF-B9B5-DF5D162B20CF}" type="pres">
      <dgm:prSet presAssocID="{24CDC05B-9DF7-41C9-BF76-994937DC514A}" presName="parTransTwo" presStyleCnt="0"/>
      <dgm:spPr/>
    </dgm:pt>
    <dgm:pt modelId="{24C16C2A-0E7A-4BC7-B2BB-5B4A561C6DB2}" type="pres">
      <dgm:prSet presAssocID="{24CDC05B-9DF7-41C9-BF76-994937DC514A}" presName="horzTwo" presStyleCnt="0"/>
      <dgm:spPr/>
    </dgm:pt>
    <dgm:pt modelId="{F9759DFF-4FA3-4993-B651-5BEEE2B32527}" type="pres">
      <dgm:prSet presAssocID="{C79DBC6A-F4B6-4206-AA39-526874B934DC}" presName="vertThree" presStyleCnt="0"/>
      <dgm:spPr/>
    </dgm:pt>
    <dgm:pt modelId="{5268115E-5854-4EFC-8CE1-03FC150B03B0}" type="pres">
      <dgm:prSet presAssocID="{C79DBC6A-F4B6-4206-AA39-526874B934DC}" presName="txThree" presStyleLbl="node3" presStyleIdx="0" presStyleCnt="9" custLinFactNeighborX="821" custLinFactNeighborY="-2168">
        <dgm:presLayoutVars>
          <dgm:chPref val="3"/>
        </dgm:presLayoutVars>
      </dgm:prSet>
      <dgm:spPr/>
    </dgm:pt>
    <dgm:pt modelId="{DD47B583-762B-4295-8C8F-0AE9F315DF9A}" type="pres">
      <dgm:prSet presAssocID="{C79DBC6A-F4B6-4206-AA39-526874B934DC}" presName="horzThree" presStyleCnt="0"/>
      <dgm:spPr/>
    </dgm:pt>
    <dgm:pt modelId="{B62E335D-AE5F-43B1-839C-DDEA7C9C72DB}" type="pres">
      <dgm:prSet presAssocID="{3A3346C4-590F-47A4-9A19-9FA30EED97EC}" presName="sibSpaceThree" presStyleCnt="0"/>
      <dgm:spPr/>
    </dgm:pt>
    <dgm:pt modelId="{3677C025-F949-4F50-AEB0-A60C6BC2359A}" type="pres">
      <dgm:prSet presAssocID="{6396B247-0E99-4234-B987-3811EB9AD18A}" presName="vertThree" presStyleCnt="0"/>
      <dgm:spPr/>
    </dgm:pt>
    <dgm:pt modelId="{2B8DE850-A36C-4834-B99D-FFC89EC3D887}" type="pres">
      <dgm:prSet presAssocID="{6396B247-0E99-4234-B987-3811EB9AD18A}" presName="txThree" presStyleLbl="node3" presStyleIdx="1" presStyleCnt="9">
        <dgm:presLayoutVars>
          <dgm:chPref val="3"/>
        </dgm:presLayoutVars>
      </dgm:prSet>
      <dgm:spPr/>
    </dgm:pt>
    <dgm:pt modelId="{A845F68C-853D-4203-9AF9-1721D6051A7F}" type="pres">
      <dgm:prSet presAssocID="{6396B247-0E99-4234-B987-3811EB9AD18A}" presName="horzThree" presStyleCnt="0"/>
      <dgm:spPr/>
    </dgm:pt>
    <dgm:pt modelId="{792F4CD8-5B39-487C-A51E-2B4E2BECA157}" type="pres">
      <dgm:prSet presAssocID="{23D4EA3C-B574-47EC-8B38-007B08563009}" presName="sibSpaceThree" presStyleCnt="0"/>
      <dgm:spPr/>
    </dgm:pt>
    <dgm:pt modelId="{C5707B12-B06B-4501-B7FD-79C640F098E5}" type="pres">
      <dgm:prSet presAssocID="{F7976681-5D0E-4D47-8662-C34E67FE6E14}" presName="vertThree" presStyleCnt="0"/>
      <dgm:spPr/>
    </dgm:pt>
    <dgm:pt modelId="{D20C9AC0-05F0-45C6-BB92-4DE1F898E6AF}" type="pres">
      <dgm:prSet presAssocID="{F7976681-5D0E-4D47-8662-C34E67FE6E14}" presName="txThree" presStyleLbl="node3" presStyleIdx="2" presStyleCnt="9">
        <dgm:presLayoutVars>
          <dgm:chPref val="3"/>
        </dgm:presLayoutVars>
      </dgm:prSet>
      <dgm:spPr/>
    </dgm:pt>
    <dgm:pt modelId="{27B47413-A4AA-44A0-B3D5-F7A562810CD4}" type="pres">
      <dgm:prSet presAssocID="{F7976681-5D0E-4D47-8662-C34E67FE6E14}" presName="horzThree" presStyleCnt="0"/>
      <dgm:spPr/>
    </dgm:pt>
    <dgm:pt modelId="{377D30DF-F81E-41AC-AC3A-35043BC89262}" type="pres">
      <dgm:prSet presAssocID="{7B4097ED-7DF0-400A-80B9-F0A676186BE3}" presName="sibSpaceThree" presStyleCnt="0"/>
      <dgm:spPr/>
    </dgm:pt>
    <dgm:pt modelId="{14BAF511-35D8-4C14-91AB-038546171E4B}" type="pres">
      <dgm:prSet presAssocID="{C096085F-AC22-40D2-B587-2670B9F5BEB4}" presName="vertThree" presStyleCnt="0"/>
      <dgm:spPr/>
    </dgm:pt>
    <dgm:pt modelId="{7B80AB8D-4D23-44B6-ADEF-C91FC98A81E9}" type="pres">
      <dgm:prSet presAssocID="{C096085F-AC22-40D2-B587-2670B9F5BEB4}" presName="txThree" presStyleLbl="node3" presStyleIdx="3" presStyleCnt="9">
        <dgm:presLayoutVars>
          <dgm:chPref val="3"/>
        </dgm:presLayoutVars>
      </dgm:prSet>
      <dgm:spPr/>
    </dgm:pt>
    <dgm:pt modelId="{79C451C9-865D-4011-8F72-6D208392A9F7}" type="pres">
      <dgm:prSet presAssocID="{C096085F-AC22-40D2-B587-2670B9F5BEB4}" presName="horzThree" presStyleCnt="0"/>
      <dgm:spPr/>
    </dgm:pt>
    <dgm:pt modelId="{433D82BA-41B8-4990-9611-EFC3C4E26B8B}" type="pres">
      <dgm:prSet presAssocID="{65DAAE7D-5C8A-4B74-8CF1-985ECCD156A4}" presName="sibSpaceTwo" presStyleCnt="0"/>
      <dgm:spPr/>
    </dgm:pt>
    <dgm:pt modelId="{39126670-4CF3-4E5E-9837-ED90A8D028F7}" type="pres">
      <dgm:prSet presAssocID="{0CC51A08-3784-4ECE-AAAD-59935B1E12D2}" presName="vertTwo" presStyleCnt="0"/>
      <dgm:spPr/>
    </dgm:pt>
    <dgm:pt modelId="{BD5FD732-42CF-4E6B-9D7C-6BE2B9351D64}" type="pres">
      <dgm:prSet presAssocID="{0CC51A08-3784-4ECE-AAAD-59935B1E12D2}" presName="txTwo" presStyleLbl="node2" presStyleIdx="1" presStyleCnt="3">
        <dgm:presLayoutVars>
          <dgm:chPref val="3"/>
        </dgm:presLayoutVars>
      </dgm:prSet>
      <dgm:spPr/>
    </dgm:pt>
    <dgm:pt modelId="{A8FE211E-625F-43E7-867C-A1B7E974B02B}" type="pres">
      <dgm:prSet presAssocID="{0CC51A08-3784-4ECE-AAAD-59935B1E12D2}" presName="parTransTwo" presStyleCnt="0"/>
      <dgm:spPr/>
    </dgm:pt>
    <dgm:pt modelId="{C63BAEAE-FA60-4E04-8457-0F6BD85C0492}" type="pres">
      <dgm:prSet presAssocID="{0CC51A08-3784-4ECE-AAAD-59935B1E12D2}" presName="horzTwo" presStyleCnt="0"/>
      <dgm:spPr/>
    </dgm:pt>
    <dgm:pt modelId="{B4A2164A-D30C-4AA5-A3DE-1452068BC337}" type="pres">
      <dgm:prSet presAssocID="{B6FD5E33-BF1F-42D6-B1EA-FC5645359C7D}" presName="vertThree" presStyleCnt="0"/>
      <dgm:spPr/>
    </dgm:pt>
    <dgm:pt modelId="{A515714C-127E-4480-A9A4-C093B0C34E7E}" type="pres">
      <dgm:prSet presAssocID="{B6FD5E33-BF1F-42D6-B1EA-FC5645359C7D}" presName="txThree" presStyleLbl="node3" presStyleIdx="4" presStyleCnt="9" custLinFactNeighborX="821" custLinFactNeighborY="-2168">
        <dgm:presLayoutVars>
          <dgm:chPref val="3"/>
        </dgm:presLayoutVars>
      </dgm:prSet>
      <dgm:spPr/>
    </dgm:pt>
    <dgm:pt modelId="{BCD7773A-2298-4639-A157-E7C1C9DCDEE9}" type="pres">
      <dgm:prSet presAssocID="{B6FD5E33-BF1F-42D6-B1EA-FC5645359C7D}" presName="horzThree" presStyleCnt="0"/>
      <dgm:spPr/>
    </dgm:pt>
    <dgm:pt modelId="{CDF2FA36-2101-4880-972B-6BF55341D550}" type="pres">
      <dgm:prSet presAssocID="{178AAA5E-FD8B-490E-8DED-AEFF9ED64225}" presName="sibSpaceThree" presStyleCnt="0"/>
      <dgm:spPr/>
    </dgm:pt>
    <dgm:pt modelId="{DCAA4A8B-97A1-4816-80FC-266196C4FDB0}" type="pres">
      <dgm:prSet presAssocID="{D8DBF7D4-DC4B-42BD-BA18-A7EFA4745528}" presName="vertThree" presStyleCnt="0"/>
      <dgm:spPr/>
    </dgm:pt>
    <dgm:pt modelId="{E98BFF8A-4774-4A2F-8B10-EF5D24073B4E}" type="pres">
      <dgm:prSet presAssocID="{D8DBF7D4-DC4B-42BD-BA18-A7EFA4745528}" presName="txThree" presStyleLbl="node3" presStyleIdx="5" presStyleCnt="9">
        <dgm:presLayoutVars>
          <dgm:chPref val="3"/>
        </dgm:presLayoutVars>
      </dgm:prSet>
      <dgm:spPr/>
    </dgm:pt>
    <dgm:pt modelId="{4FE3C733-32BA-491D-9321-A3F416A0E505}" type="pres">
      <dgm:prSet presAssocID="{D8DBF7D4-DC4B-42BD-BA18-A7EFA4745528}" presName="horzThree" presStyleCnt="0"/>
      <dgm:spPr/>
    </dgm:pt>
    <dgm:pt modelId="{402E68A9-F659-43B5-A802-105FC963AA7B}" type="pres">
      <dgm:prSet presAssocID="{F5B6D407-7399-4E59-8059-53C8589E603B}" presName="sibSpaceThree" presStyleCnt="0"/>
      <dgm:spPr/>
    </dgm:pt>
    <dgm:pt modelId="{9BA6DE7C-34D1-4A8D-94CB-B617E3598D60}" type="pres">
      <dgm:prSet presAssocID="{96EB960F-E64A-4058-B100-BBD35E0EDA0F}" presName="vertThree" presStyleCnt="0"/>
      <dgm:spPr/>
    </dgm:pt>
    <dgm:pt modelId="{3AD2ED0B-56E4-403D-A630-6960F1373712}" type="pres">
      <dgm:prSet presAssocID="{96EB960F-E64A-4058-B100-BBD35E0EDA0F}" presName="txThree" presStyleLbl="node3" presStyleIdx="6" presStyleCnt="9">
        <dgm:presLayoutVars>
          <dgm:chPref val="3"/>
        </dgm:presLayoutVars>
      </dgm:prSet>
      <dgm:spPr/>
    </dgm:pt>
    <dgm:pt modelId="{C5752C52-030A-441D-BB33-842F5D22417D}" type="pres">
      <dgm:prSet presAssocID="{96EB960F-E64A-4058-B100-BBD35E0EDA0F}" presName="horzThree" presStyleCnt="0"/>
      <dgm:spPr/>
    </dgm:pt>
    <dgm:pt modelId="{05B38727-BF26-470F-BDA5-DA84A6D95F50}" type="pres">
      <dgm:prSet presAssocID="{D2A07D07-DD40-4BB5-96D5-FE8DD896DF5D}" presName="sibSpaceThree" presStyleCnt="0"/>
      <dgm:spPr/>
    </dgm:pt>
    <dgm:pt modelId="{4F889F49-5E1F-4A40-9037-2360E364D440}" type="pres">
      <dgm:prSet presAssocID="{81AE24E8-6236-4A76-B8A0-A50EA49A6A27}" presName="vertThree" presStyleCnt="0"/>
      <dgm:spPr/>
    </dgm:pt>
    <dgm:pt modelId="{EE7F8294-0558-493A-A5C2-DCEB2E3725AC}" type="pres">
      <dgm:prSet presAssocID="{81AE24E8-6236-4A76-B8A0-A50EA49A6A27}" presName="txThree" presStyleLbl="node3" presStyleIdx="7" presStyleCnt="9">
        <dgm:presLayoutVars>
          <dgm:chPref val="3"/>
        </dgm:presLayoutVars>
      </dgm:prSet>
      <dgm:spPr/>
    </dgm:pt>
    <dgm:pt modelId="{E39B7E4A-C06F-470C-A142-48086E975448}" type="pres">
      <dgm:prSet presAssocID="{81AE24E8-6236-4A76-B8A0-A50EA49A6A27}" presName="horzThree" presStyleCnt="0"/>
      <dgm:spPr/>
    </dgm:pt>
    <dgm:pt modelId="{17D41DDD-3841-44CB-BF00-0C4DB935899B}" type="pres">
      <dgm:prSet presAssocID="{B2C23D5F-CAEB-4C06-8204-B6631775E7FA}" presName="sibSpaceTwo" presStyleCnt="0"/>
      <dgm:spPr/>
    </dgm:pt>
    <dgm:pt modelId="{5D594382-065A-4884-816D-A92337E20E75}" type="pres">
      <dgm:prSet presAssocID="{438AB736-EA36-4A1B-9F4A-1BDAF1E431C2}" presName="vertTwo" presStyleCnt="0"/>
      <dgm:spPr/>
    </dgm:pt>
    <dgm:pt modelId="{840B55A3-8017-4928-B715-F8E7CEA86DBE}" type="pres">
      <dgm:prSet presAssocID="{438AB736-EA36-4A1B-9F4A-1BDAF1E431C2}" presName="txTwo" presStyleLbl="node2" presStyleIdx="2" presStyleCnt="3">
        <dgm:presLayoutVars>
          <dgm:chPref val="3"/>
        </dgm:presLayoutVars>
      </dgm:prSet>
      <dgm:spPr/>
    </dgm:pt>
    <dgm:pt modelId="{7BFC4D41-0AB7-4B33-8007-DFD51C507515}" type="pres">
      <dgm:prSet presAssocID="{438AB736-EA36-4A1B-9F4A-1BDAF1E431C2}" presName="parTransTwo" presStyleCnt="0"/>
      <dgm:spPr/>
    </dgm:pt>
    <dgm:pt modelId="{EC6297AB-8952-4321-BBA7-53FCD056EBFB}" type="pres">
      <dgm:prSet presAssocID="{438AB736-EA36-4A1B-9F4A-1BDAF1E431C2}" presName="horzTwo" presStyleCnt="0"/>
      <dgm:spPr/>
    </dgm:pt>
    <dgm:pt modelId="{8D02C8D9-4582-4EDE-9CB8-5348E8BA3A78}" type="pres">
      <dgm:prSet presAssocID="{146543D5-C27B-4DE8-8AF7-87E890907A16}" presName="vertThree" presStyleCnt="0"/>
      <dgm:spPr/>
    </dgm:pt>
    <dgm:pt modelId="{92238CF1-7C8B-4F51-9CA2-E3306DBBA119}" type="pres">
      <dgm:prSet presAssocID="{146543D5-C27B-4DE8-8AF7-87E890907A16}" presName="txThree" presStyleLbl="node3" presStyleIdx="8" presStyleCnt="9" custLinFactNeighborX="821" custLinFactNeighborY="-2168">
        <dgm:presLayoutVars>
          <dgm:chPref val="3"/>
        </dgm:presLayoutVars>
      </dgm:prSet>
      <dgm:spPr/>
    </dgm:pt>
    <dgm:pt modelId="{FF5D2FAF-D22E-4227-BEA8-3A81BD9A21C7}" type="pres">
      <dgm:prSet presAssocID="{146543D5-C27B-4DE8-8AF7-87E890907A16}" presName="horzThree" presStyleCnt="0"/>
      <dgm:spPr/>
    </dgm:pt>
  </dgm:ptLst>
  <dgm:cxnLst>
    <dgm:cxn modelId="{087EA81D-9AEB-44ED-B17A-1174FDE48413}" srcId="{24CDC05B-9DF7-41C9-BF76-994937DC514A}" destId="{C79DBC6A-F4B6-4206-AA39-526874B934DC}" srcOrd="0" destOrd="0" parTransId="{B6779497-C57B-4809-9CC5-1D538DC45997}" sibTransId="{3A3346C4-590F-47A4-9A19-9FA30EED97EC}"/>
    <dgm:cxn modelId="{0B099D2E-3E84-440A-A613-2169E759CC3F}" srcId="{24CDC05B-9DF7-41C9-BF76-994937DC514A}" destId="{6396B247-0E99-4234-B987-3811EB9AD18A}" srcOrd="1" destOrd="0" parTransId="{3968169E-8AEC-4F65-8445-A01DC3CAD237}" sibTransId="{23D4EA3C-B574-47EC-8B38-007B08563009}"/>
    <dgm:cxn modelId="{23EC0946-8397-4E01-8962-DE499A3D1857}" srcId="{24CDC05B-9DF7-41C9-BF76-994937DC514A}" destId="{C096085F-AC22-40D2-B587-2670B9F5BEB4}" srcOrd="3" destOrd="0" parTransId="{D35BE423-FE3F-46CB-B29C-EC0F83C3F56C}" sibTransId="{CEA0D7C8-03F6-4A22-90DA-3185FE50380B}"/>
    <dgm:cxn modelId="{1264B047-DBFB-4BD0-8221-5EA5A602609C}" type="presOf" srcId="{76435145-999F-4A7A-A624-945F82385D59}" destId="{A379DE99-BF3F-4ADA-9C15-BA29D128E70A}" srcOrd="0" destOrd="0" presId="urn:microsoft.com/office/officeart/2005/8/layout/architecture"/>
    <dgm:cxn modelId="{7758F269-733E-4BB9-9206-35203F3927F3}" type="presOf" srcId="{034660D1-D607-4E20-A1A0-305FCAFA9687}" destId="{25FADC97-685D-4788-A5AD-2746A3991D53}" srcOrd="0" destOrd="0" presId="urn:microsoft.com/office/officeart/2005/8/layout/architecture"/>
    <dgm:cxn modelId="{0D704F6B-3AFA-488E-AE54-8F9945F88EC7}" type="presOf" srcId="{C79DBC6A-F4B6-4206-AA39-526874B934DC}" destId="{5268115E-5854-4EFC-8CE1-03FC150B03B0}" srcOrd="0" destOrd="0" presId="urn:microsoft.com/office/officeart/2005/8/layout/architecture"/>
    <dgm:cxn modelId="{FA527F53-AE85-44F8-9B2E-0B17C8BE9B05}" srcId="{0CC51A08-3784-4ECE-AAAD-59935B1E12D2}" destId="{81AE24E8-6236-4A76-B8A0-A50EA49A6A27}" srcOrd="3" destOrd="0" parTransId="{37BF1A52-BAE9-4FFD-9860-F483A048BE8F}" sibTransId="{AD6F583E-47AE-4D5C-83FD-43336DD85188}"/>
    <dgm:cxn modelId="{A7448A73-D3A5-4E47-B32B-EAE0FAC599F3}" type="presOf" srcId="{C096085F-AC22-40D2-B587-2670B9F5BEB4}" destId="{7B80AB8D-4D23-44B6-ADEF-C91FC98A81E9}" srcOrd="0" destOrd="0" presId="urn:microsoft.com/office/officeart/2005/8/layout/architecture"/>
    <dgm:cxn modelId="{502EA753-652D-4AE2-BCA9-E9CA1955E76F}" srcId="{76435145-999F-4A7A-A624-945F82385D59}" destId="{24CDC05B-9DF7-41C9-BF76-994937DC514A}" srcOrd="0" destOrd="0" parTransId="{2A74176E-2E79-42AF-B86F-43D149BD2B06}" sibTransId="{65DAAE7D-5C8A-4B74-8CF1-985ECCD156A4}"/>
    <dgm:cxn modelId="{1C96EC53-6EBE-4E5C-914C-157D971CB145}" srcId="{0CC51A08-3784-4ECE-AAAD-59935B1E12D2}" destId="{96EB960F-E64A-4058-B100-BBD35E0EDA0F}" srcOrd="2" destOrd="0" parTransId="{8A976746-083B-4222-9F54-61157FCE38E3}" sibTransId="{D2A07D07-DD40-4BB5-96D5-FE8DD896DF5D}"/>
    <dgm:cxn modelId="{575DB578-0F22-4972-BE96-9E997BEA192A}" type="presOf" srcId="{B6FD5E33-BF1F-42D6-B1EA-FC5645359C7D}" destId="{A515714C-127E-4480-A9A4-C093B0C34E7E}" srcOrd="0" destOrd="0" presId="urn:microsoft.com/office/officeart/2005/8/layout/architecture"/>
    <dgm:cxn modelId="{89E88380-1F61-4C3D-91E3-52859932564D}" type="presOf" srcId="{0CC51A08-3784-4ECE-AAAD-59935B1E12D2}" destId="{BD5FD732-42CF-4E6B-9D7C-6BE2B9351D64}" srcOrd="0" destOrd="0" presId="urn:microsoft.com/office/officeart/2005/8/layout/architecture"/>
    <dgm:cxn modelId="{34869B80-AE7A-4571-9471-1BCBC2406A40}" srcId="{0CC51A08-3784-4ECE-AAAD-59935B1E12D2}" destId="{B6FD5E33-BF1F-42D6-B1EA-FC5645359C7D}" srcOrd="0" destOrd="0" parTransId="{60A218C7-7814-4010-B77B-BD07A7851217}" sibTransId="{178AAA5E-FD8B-490E-8DED-AEFF9ED64225}"/>
    <dgm:cxn modelId="{0F102D82-480C-4E59-A2D1-BE0CB64F932F}" srcId="{24CDC05B-9DF7-41C9-BF76-994937DC514A}" destId="{F7976681-5D0E-4D47-8662-C34E67FE6E14}" srcOrd="2" destOrd="0" parTransId="{6386FD79-AABF-49B5-98A3-B6372DDD4884}" sibTransId="{7B4097ED-7DF0-400A-80B9-F0A676186BE3}"/>
    <dgm:cxn modelId="{215FFC91-B2BE-4851-92AA-2A57B941EF8E}" type="presOf" srcId="{96EB960F-E64A-4058-B100-BBD35E0EDA0F}" destId="{3AD2ED0B-56E4-403D-A630-6960F1373712}" srcOrd="0" destOrd="0" presId="urn:microsoft.com/office/officeart/2005/8/layout/architecture"/>
    <dgm:cxn modelId="{6A0D7DBA-C838-40E4-8D3B-4F2535E44AB1}" type="presOf" srcId="{D8DBF7D4-DC4B-42BD-BA18-A7EFA4745528}" destId="{E98BFF8A-4774-4A2F-8B10-EF5D24073B4E}" srcOrd="0" destOrd="0" presId="urn:microsoft.com/office/officeart/2005/8/layout/architecture"/>
    <dgm:cxn modelId="{F46178BD-96D5-40A2-977C-51E7586D20BF}" srcId="{0CC51A08-3784-4ECE-AAAD-59935B1E12D2}" destId="{D8DBF7D4-DC4B-42BD-BA18-A7EFA4745528}" srcOrd="1" destOrd="0" parTransId="{BB5DD30E-65CB-4C4B-BB88-24529BA3521E}" sibTransId="{F5B6D407-7399-4E59-8059-53C8589E603B}"/>
    <dgm:cxn modelId="{61944FC4-B0F4-4394-AA49-DEC6E8837A05}" type="presOf" srcId="{146543D5-C27B-4DE8-8AF7-87E890907A16}" destId="{92238CF1-7C8B-4F51-9CA2-E3306DBBA119}" srcOrd="0" destOrd="0" presId="urn:microsoft.com/office/officeart/2005/8/layout/architecture"/>
    <dgm:cxn modelId="{C863A3C9-FE4C-4030-9A08-A7E606D5885C}" type="presOf" srcId="{24CDC05B-9DF7-41C9-BF76-994937DC514A}" destId="{FAC1345C-D1D2-48C3-A50D-8B9DAB270980}" srcOrd="0" destOrd="0" presId="urn:microsoft.com/office/officeart/2005/8/layout/architecture"/>
    <dgm:cxn modelId="{76A3F3D1-EAE4-481F-B689-EC377C55F877}" type="presOf" srcId="{438AB736-EA36-4A1B-9F4A-1BDAF1E431C2}" destId="{840B55A3-8017-4928-B715-F8E7CEA86DBE}" srcOrd="0" destOrd="0" presId="urn:microsoft.com/office/officeart/2005/8/layout/architecture"/>
    <dgm:cxn modelId="{E5AE16D4-8DC5-4709-B22B-C9292A3A1723}" srcId="{438AB736-EA36-4A1B-9F4A-1BDAF1E431C2}" destId="{146543D5-C27B-4DE8-8AF7-87E890907A16}" srcOrd="0" destOrd="0" parTransId="{59A4C023-DA03-4EAC-AF2A-C848F2E64163}" sibTransId="{14802AC5-7FBA-4002-9192-8655351BDF7E}"/>
    <dgm:cxn modelId="{BE3B35DE-0525-41B0-A16D-999D007FB953}" type="presOf" srcId="{6396B247-0E99-4234-B987-3811EB9AD18A}" destId="{2B8DE850-A36C-4834-B99D-FFC89EC3D887}" srcOrd="0" destOrd="0" presId="urn:microsoft.com/office/officeart/2005/8/layout/architecture"/>
    <dgm:cxn modelId="{7D25A9E9-9949-4E7D-B9D6-AD81D6CAEB54}" srcId="{76435145-999F-4A7A-A624-945F82385D59}" destId="{438AB736-EA36-4A1B-9F4A-1BDAF1E431C2}" srcOrd="2" destOrd="0" parTransId="{F5689762-EE8D-4FD6-B0B9-9559380492F3}" sibTransId="{5F8E154A-22F7-44E0-BAE8-481ABAAD0CAB}"/>
    <dgm:cxn modelId="{7B2137F3-B2DC-4338-AD89-0115736CDD1F}" type="presOf" srcId="{81AE24E8-6236-4A76-B8A0-A50EA49A6A27}" destId="{EE7F8294-0558-493A-A5C2-DCEB2E3725AC}" srcOrd="0" destOrd="0" presId="urn:microsoft.com/office/officeart/2005/8/layout/architecture"/>
    <dgm:cxn modelId="{AEEB47F3-60E8-4673-BBFC-097AC9F94FD8}" srcId="{76435145-999F-4A7A-A624-945F82385D59}" destId="{0CC51A08-3784-4ECE-AAAD-59935B1E12D2}" srcOrd="1" destOrd="0" parTransId="{199F9916-B7C8-4A2B-B7FA-EF1EE4139F79}" sibTransId="{B2C23D5F-CAEB-4C06-8204-B6631775E7FA}"/>
    <dgm:cxn modelId="{773F49F9-30AE-4EC0-A64A-AD88D1B3ED84}" type="presOf" srcId="{F7976681-5D0E-4D47-8662-C34E67FE6E14}" destId="{D20C9AC0-05F0-45C6-BB92-4DE1F898E6AF}" srcOrd="0" destOrd="0" presId="urn:microsoft.com/office/officeart/2005/8/layout/architecture"/>
    <dgm:cxn modelId="{1C69C6FE-B971-423A-9352-0C7B79B961B2}" srcId="{034660D1-D607-4E20-A1A0-305FCAFA9687}" destId="{76435145-999F-4A7A-A624-945F82385D59}" srcOrd="0" destOrd="0" parTransId="{1FA5F9EB-F3BE-4C45-BDB9-DC55BF42AFA7}" sibTransId="{91BE9662-87EB-463F-BDAB-D260C30470B0}"/>
    <dgm:cxn modelId="{3037623B-2C95-40A1-B383-D486EA0D1777}" type="presParOf" srcId="{25FADC97-685D-4788-A5AD-2746A3991D53}" destId="{F09A8AFB-5F61-4E8B-BE9E-4293465DA341}" srcOrd="0" destOrd="0" presId="urn:microsoft.com/office/officeart/2005/8/layout/architecture"/>
    <dgm:cxn modelId="{10C4D025-D9F4-44EC-A9D2-EC73F4DEE5D8}" type="presParOf" srcId="{F09A8AFB-5F61-4E8B-BE9E-4293465DA341}" destId="{A379DE99-BF3F-4ADA-9C15-BA29D128E70A}" srcOrd="0" destOrd="0" presId="urn:microsoft.com/office/officeart/2005/8/layout/architecture"/>
    <dgm:cxn modelId="{B91FE62E-745F-4593-8737-982B36257F04}" type="presParOf" srcId="{F09A8AFB-5F61-4E8B-BE9E-4293465DA341}" destId="{606B02CA-652B-4290-BC4A-C557630F459D}" srcOrd="1" destOrd="0" presId="urn:microsoft.com/office/officeart/2005/8/layout/architecture"/>
    <dgm:cxn modelId="{188F9D2C-E2FE-4A10-BB8E-6AB6FEBBA66D}" type="presParOf" srcId="{F09A8AFB-5F61-4E8B-BE9E-4293465DA341}" destId="{1614B4AB-2BD4-41AB-B113-A3A6A625A05E}" srcOrd="2" destOrd="0" presId="urn:microsoft.com/office/officeart/2005/8/layout/architecture"/>
    <dgm:cxn modelId="{8FFEAAA9-C82F-4FE0-A5FE-38CE138B124C}" type="presParOf" srcId="{1614B4AB-2BD4-41AB-B113-A3A6A625A05E}" destId="{9305E8E5-8897-4884-B481-BC8D6B0D26A9}" srcOrd="0" destOrd="0" presId="urn:microsoft.com/office/officeart/2005/8/layout/architecture"/>
    <dgm:cxn modelId="{FA4CD65C-176D-4457-88E3-D3009A2B7DB3}" type="presParOf" srcId="{9305E8E5-8897-4884-B481-BC8D6B0D26A9}" destId="{FAC1345C-D1D2-48C3-A50D-8B9DAB270980}" srcOrd="0" destOrd="0" presId="urn:microsoft.com/office/officeart/2005/8/layout/architecture"/>
    <dgm:cxn modelId="{456C5672-2B3C-437A-9705-DED245BC2C9F}" type="presParOf" srcId="{9305E8E5-8897-4884-B481-BC8D6B0D26A9}" destId="{A34BE672-60D9-4FDF-B9B5-DF5D162B20CF}" srcOrd="1" destOrd="0" presId="urn:microsoft.com/office/officeart/2005/8/layout/architecture"/>
    <dgm:cxn modelId="{23E67A53-ED13-4B80-B5FA-20B68CAE9CC5}" type="presParOf" srcId="{9305E8E5-8897-4884-B481-BC8D6B0D26A9}" destId="{24C16C2A-0E7A-4BC7-B2BB-5B4A561C6DB2}" srcOrd="2" destOrd="0" presId="urn:microsoft.com/office/officeart/2005/8/layout/architecture"/>
    <dgm:cxn modelId="{2A1B7FA2-9B30-4314-A1F4-42F7DABA75E4}" type="presParOf" srcId="{24C16C2A-0E7A-4BC7-B2BB-5B4A561C6DB2}" destId="{F9759DFF-4FA3-4993-B651-5BEEE2B32527}" srcOrd="0" destOrd="0" presId="urn:microsoft.com/office/officeart/2005/8/layout/architecture"/>
    <dgm:cxn modelId="{5A4E3D4E-23C0-428C-BB7F-6DDE76E90B30}" type="presParOf" srcId="{F9759DFF-4FA3-4993-B651-5BEEE2B32527}" destId="{5268115E-5854-4EFC-8CE1-03FC150B03B0}" srcOrd="0" destOrd="0" presId="urn:microsoft.com/office/officeart/2005/8/layout/architecture"/>
    <dgm:cxn modelId="{ECD194D4-33A1-41F6-B2EC-8416B59BE40E}" type="presParOf" srcId="{F9759DFF-4FA3-4993-B651-5BEEE2B32527}" destId="{DD47B583-762B-4295-8C8F-0AE9F315DF9A}" srcOrd="1" destOrd="0" presId="urn:microsoft.com/office/officeart/2005/8/layout/architecture"/>
    <dgm:cxn modelId="{DA916560-884D-4B5A-8557-68DAFCDBB9EC}" type="presParOf" srcId="{24C16C2A-0E7A-4BC7-B2BB-5B4A561C6DB2}" destId="{B62E335D-AE5F-43B1-839C-DDEA7C9C72DB}" srcOrd="1" destOrd="0" presId="urn:microsoft.com/office/officeart/2005/8/layout/architecture"/>
    <dgm:cxn modelId="{558C0758-7F4F-4662-BD1E-B38FE7D1A56F}" type="presParOf" srcId="{24C16C2A-0E7A-4BC7-B2BB-5B4A561C6DB2}" destId="{3677C025-F949-4F50-AEB0-A60C6BC2359A}" srcOrd="2" destOrd="0" presId="urn:microsoft.com/office/officeart/2005/8/layout/architecture"/>
    <dgm:cxn modelId="{C32F1445-D51F-4D3A-9459-7476ED1E1E65}" type="presParOf" srcId="{3677C025-F949-4F50-AEB0-A60C6BC2359A}" destId="{2B8DE850-A36C-4834-B99D-FFC89EC3D887}" srcOrd="0" destOrd="0" presId="urn:microsoft.com/office/officeart/2005/8/layout/architecture"/>
    <dgm:cxn modelId="{A0DBBEA9-F999-4EAB-B613-2283D69E95CB}" type="presParOf" srcId="{3677C025-F949-4F50-AEB0-A60C6BC2359A}" destId="{A845F68C-853D-4203-9AF9-1721D6051A7F}" srcOrd="1" destOrd="0" presId="urn:microsoft.com/office/officeart/2005/8/layout/architecture"/>
    <dgm:cxn modelId="{989648B7-9A56-40A1-9D08-070D8763D55F}" type="presParOf" srcId="{24C16C2A-0E7A-4BC7-B2BB-5B4A561C6DB2}" destId="{792F4CD8-5B39-487C-A51E-2B4E2BECA157}" srcOrd="3" destOrd="0" presId="urn:microsoft.com/office/officeart/2005/8/layout/architecture"/>
    <dgm:cxn modelId="{5E365E63-1AEC-45F0-87BC-9FC2FB5E6F28}" type="presParOf" srcId="{24C16C2A-0E7A-4BC7-B2BB-5B4A561C6DB2}" destId="{C5707B12-B06B-4501-B7FD-79C640F098E5}" srcOrd="4" destOrd="0" presId="urn:microsoft.com/office/officeart/2005/8/layout/architecture"/>
    <dgm:cxn modelId="{6759CE29-40E4-44FC-9AA4-EBE1D4FD3063}" type="presParOf" srcId="{C5707B12-B06B-4501-B7FD-79C640F098E5}" destId="{D20C9AC0-05F0-45C6-BB92-4DE1F898E6AF}" srcOrd="0" destOrd="0" presId="urn:microsoft.com/office/officeart/2005/8/layout/architecture"/>
    <dgm:cxn modelId="{73664201-2A4E-4E6C-9F22-6AD400027FC8}" type="presParOf" srcId="{C5707B12-B06B-4501-B7FD-79C640F098E5}" destId="{27B47413-A4AA-44A0-B3D5-F7A562810CD4}" srcOrd="1" destOrd="0" presId="urn:microsoft.com/office/officeart/2005/8/layout/architecture"/>
    <dgm:cxn modelId="{C3C49F7B-CC0D-4C77-9B23-314995E8A223}" type="presParOf" srcId="{24C16C2A-0E7A-4BC7-B2BB-5B4A561C6DB2}" destId="{377D30DF-F81E-41AC-AC3A-35043BC89262}" srcOrd="5" destOrd="0" presId="urn:microsoft.com/office/officeart/2005/8/layout/architecture"/>
    <dgm:cxn modelId="{B058615D-C93D-4FE9-81ED-163243CCE31C}" type="presParOf" srcId="{24C16C2A-0E7A-4BC7-B2BB-5B4A561C6DB2}" destId="{14BAF511-35D8-4C14-91AB-038546171E4B}" srcOrd="6" destOrd="0" presId="urn:microsoft.com/office/officeart/2005/8/layout/architecture"/>
    <dgm:cxn modelId="{708F02DB-375C-4FE9-9BB7-498365935C89}" type="presParOf" srcId="{14BAF511-35D8-4C14-91AB-038546171E4B}" destId="{7B80AB8D-4D23-44B6-ADEF-C91FC98A81E9}" srcOrd="0" destOrd="0" presId="urn:microsoft.com/office/officeart/2005/8/layout/architecture"/>
    <dgm:cxn modelId="{A2D1AB2C-950C-463B-9908-CDB58219E4B0}" type="presParOf" srcId="{14BAF511-35D8-4C14-91AB-038546171E4B}" destId="{79C451C9-865D-4011-8F72-6D208392A9F7}" srcOrd="1" destOrd="0" presId="urn:microsoft.com/office/officeart/2005/8/layout/architecture"/>
    <dgm:cxn modelId="{25D0AA9C-2F4B-405A-A5FC-DBD357BD8AD7}" type="presParOf" srcId="{1614B4AB-2BD4-41AB-B113-A3A6A625A05E}" destId="{433D82BA-41B8-4990-9611-EFC3C4E26B8B}" srcOrd="1" destOrd="0" presId="urn:microsoft.com/office/officeart/2005/8/layout/architecture"/>
    <dgm:cxn modelId="{10B20161-3183-44B8-9CEC-EC4E301B1B67}" type="presParOf" srcId="{1614B4AB-2BD4-41AB-B113-A3A6A625A05E}" destId="{39126670-4CF3-4E5E-9837-ED90A8D028F7}" srcOrd="2" destOrd="0" presId="urn:microsoft.com/office/officeart/2005/8/layout/architecture"/>
    <dgm:cxn modelId="{D17A9CB2-E8F6-4100-A359-DB18CBB9D978}" type="presParOf" srcId="{39126670-4CF3-4E5E-9837-ED90A8D028F7}" destId="{BD5FD732-42CF-4E6B-9D7C-6BE2B9351D64}" srcOrd="0" destOrd="0" presId="urn:microsoft.com/office/officeart/2005/8/layout/architecture"/>
    <dgm:cxn modelId="{52490A39-7795-4539-82D5-14CD3D30FFB4}" type="presParOf" srcId="{39126670-4CF3-4E5E-9837-ED90A8D028F7}" destId="{A8FE211E-625F-43E7-867C-A1B7E974B02B}" srcOrd="1" destOrd="0" presId="urn:microsoft.com/office/officeart/2005/8/layout/architecture"/>
    <dgm:cxn modelId="{242A61BB-2F43-465E-862A-FFE767050C6B}" type="presParOf" srcId="{39126670-4CF3-4E5E-9837-ED90A8D028F7}" destId="{C63BAEAE-FA60-4E04-8457-0F6BD85C0492}" srcOrd="2" destOrd="0" presId="urn:microsoft.com/office/officeart/2005/8/layout/architecture"/>
    <dgm:cxn modelId="{0B0AFD1A-FDD6-421A-94BC-EACCAC7502C1}" type="presParOf" srcId="{C63BAEAE-FA60-4E04-8457-0F6BD85C0492}" destId="{B4A2164A-D30C-4AA5-A3DE-1452068BC337}" srcOrd="0" destOrd="0" presId="urn:microsoft.com/office/officeart/2005/8/layout/architecture"/>
    <dgm:cxn modelId="{C44551B6-30D5-4540-83F6-90D72F91E060}" type="presParOf" srcId="{B4A2164A-D30C-4AA5-A3DE-1452068BC337}" destId="{A515714C-127E-4480-A9A4-C093B0C34E7E}" srcOrd="0" destOrd="0" presId="urn:microsoft.com/office/officeart/2005/8/layout/architecture"/>
    <dgm:cxn modelId="{21F0D492-13AF-439A-91D3-76D90FC6C960}" type="presParOf" srcId="{B4A2164A-D30C-4AA5-A3DE-1452068BC337}" destId="{BCD7773A-2298-4639-A157-E7C1C9DCDEE9}" srcOrd="1" destOrd="0" presId="urn:microsoft.com/office/officeart/2005/8/layout/architecture"/>
    <dgm:cxn modelId="{BD4200AF-0101-4EF4-9F71-39CE38829DF2}" type="presParOf" srcId="{C63BAEAE-FA60-4E04-8457-0F6BD85C0492}" destId="{CDF2FA36-2101-4880-972B-6BF55341D550}" srcOrd="1" destOrd="0" presId="urn:microsoft.com/office/officeart/2005/8/layout/architecture"/>
    <dgm:cxn modelId="{B43335A4-E239-42AE-A6DC-00B7FE9BA3D7}" type="presParOf" srcId="{C63BAEAE-FA60-4E04-8457-0F6BD85C0492}" destId="{DCAA4A8B-97A1-4816-80FC-266196C4FDB0}" srcOrd="2" destOrd="0" presId="urn:microsoft.com/office/officeart/2005/8/layout/architecture"/>
    <dgm:cxn modelId="{97438F84-DA53-4975-859E-AC528D4A7B8F}" type="presParOf" srcId="{DCAA4A8B-97A1-4816-80FC-266196C4FDB0}" destId="{E98BFF8A-4774-4A2F-8B10-EF5D24073B4E}" srcOrd="0" destOrd="0" presId="urn:microsoft.com/office/officeart/2005/8/layout/architecture"/>
    <dgm:cxn modelId="{A9A52254-BDC7-4CEA-AA07-6FF9B4D3C67E}" type="presParOf" srcId="{DCAA4A8B-97A1-4816-80FC-266196C4FDB0}" destId="{4FE3C733-32BA-491D-9321-A3F416A0E505}" srcOrd="1" destOrd="0" presId="urn:microsoft.com/office/officeart/2005/8/layout/architecture"/>
    <dgm:cxn modelId="{F078BE76-95C0-4AB4-9C9C-59725D552A83}" type="presParOf" srcId="{C63BAEAE-FA60-4E04-8457-0F6BD85C0492}" destId="{402E68A9-F659-43B5-A802-105FC963AA7B}" srcOrd="3" destOrd="0" presId="urn:microsoft.com/office/officeart/2005/8/layout/architecture"/>
    <dgm:cxn modelId="{705A6EC2-7C55-40AB-A486-2D4F87642A39}" type="presParOf" srcId="{C63BAEAE-FA60-4E04-8457-0F6BD85C0492}" destId="{9BA6DE7C-34D1-4A8D-94CB-B617E3598D60}" srcOrd="4" destOrd="0" presId="urn:microsoft.com/office/officeart/2005/8/layout/architecture"/>
    <dgm:cxn modelId="{EA61DC92-BC31-410C-BCAB-44715E6C9039}" type="presParOf" srcId="{9BA6DE7C-34D1-4A8D-94CB-B617E3598D60}" destId="{3AD2ED0B-56E4-403D-A630-6960F1373712}" srcOrd="0" destOrd="0" presId="urn:microsoft.com/office/officeart/2005/8/layout/architecture"/>
    <dgm:cxn modelId="{A32D659B-90DD-4BD7-B309-7BB598521E7C}" type="presParOf" srcId="{9BA6DE7C-34D1-4A8D-94CB-B617E3598D60}" destId="{C5752C52-030A-441D-BB33-842F5D22417D}" srcOrd="1" destOrd="0" presId="urn:microsoft.com/office/officeart/2005/8/layout/architecture"/>
    <dgm:cxn modelId="{DE57070E-0E02-4DE4-8637-F6A0400ED14C}" type="presParOf" srcId="{C63BAEAE-FA60-4E04-8457-0F6BD85C0492}" destId="{05B38727-BF26-470F-BDA5-DA84A6D95F50}" srcOrd="5" destOrd="0" presId="urn:microsoft.com/office/officeart/2005/8/layout/architecture"/>
    <dgm:cxn modelId="{7F704722-C423-4F8F-8A79-6CC491252D00}" type="presParOf" srcId="{C63BAEAE-FA60-4E04-8457-0F6BD85C0492}" destId="{4F889F49-5E1F-4A40-9037-2360E364D440}" srcOrd="6" destOrd="0" presId="urn:microsoft.com/office/officeart/2005/8/layout/architecture"/>
    <dgm:cxn modelId="{E47E374F-485D-43D0-B93F-220E3FB8781E}" type="presParOf" srcId="{4F889F49-5E1F-4A40-9037-2360E364D440}" destId="{EE7F8294-0558-493A-A5C2-DCEB2E3725AC}" srcOrd="0" destOrd="0" presId="urn:microsoft.com/office/officeart/2005/8/layout/architecture"/>
    <dgm:cxn modelId="{BBC62819-712D-4835-ABE7-4904E3EC4492}" type="presParOf" srcId="{4F889F49-5E1F-4A40-9037-2360E364D440}" destId="{E39B7E4A-C06F-470C-A142-48086E975448}" srcOrd="1" destOrd="0" presId="urn:microsoft.com/office/officeart/2005/8/layout/architecture"/>
    <dgm:cxn modelId="{B840D508-4382-4F36-986C-D1A00F6C81C9}" type="presParOf" srcId="{1614B4AB-2BD4-41AB-B113-A3A6A625A05E}" destId="{17D41DDD-3841-44CB-BF00-0C4DB935899B}" srcOrd="3" destOrd="0" presId="urn:microsoft.com/office/officeart/2005/8/layout/architecture"/>
    <dgm:cxn modelId="{F937BC52-8F9F-4B6F-8EB2-CBBAE6020EFE}" type="presParOf" srcId="{1614B4AB-2BD4-41AB-B113-A3A6A625A05E}" destId="{5D594382-065A-4884-816D-A92337E20E75}" srcOrd="4" destOrd="0" presId="urn:microsoft.com/office/officeart/2005/8/layout/architecture"/>
    <dgm:cxn modelId="{A1197DFE-0AB0-4E12-B279-201225E3BA72}" type="presParOf" srcId="{5D594382-065A-4884-816D-A92337E20E75}" destId="{840B55A3-8017-4928-B715-F8E7CEA86DBE}" srcOrd="0" destOrd="0" presId="urn:microsoft.com/office/officeart/2005/8/layout/architecture"/>
    <dgm:cxn modelId="{8804FF65-5F52-4521-A162-C1386686380B}" type="presParOf" srcId="{5D594382-065A-4884-816D-A92337E20E75}" destId="{7BFC4D41-0AB7-4B33-8007-DFD51C507515}" srcOrd="1" destOrd="0" presId="urn:microsoft.com/office/officeart/2005/8/layout/architecture"/>
    <dgm:cxn modelId="{D7D366F4-7BB4-4CD3-9579-07AC3C8B427F}" type="presParOf" srcId="{5D594382-065A-4884-816D-A92337E20E75}" destId="{EC6297AB-8952-4321-BBA7-53FCD056EBFB}" srcOrd="2" destOrd="0" presId="urn:microsoft.com/office/officeart/2005/8/layout/architecture"/>
    <dgm:cxn modelId="{C2F7E6F6-6F65-410D-84FD-79338E14117B}" type="presParOf" srcId="{EC6297AB-8952-4321-BBA7-53FCD056EBFB}" destId="{8D02C8D9-4582-4EDE-9CB8-5348E8BA3A78}" srcOrd="0" destOrd="0" presId="urn:microsoft.com/office/officeart/2005/8/layout/architecture"/>
    <dgm:cxn modelId="{72031F10-1D43-4558-9777-A11A49D9444F}" type="presParOf" srcId="{8D02C8D9-4582-4EDE-9CB8-5348E8BA3A78}" destId="{92238CF1-7C8B-4F51-9CA2-E3306DBBA119}" srcOrd="0" destOrd="0" presId="urn:microsoft.com/office/officeart/2005/8/layout/architecture"/>
    <dgm:cxn modelId="{90385E0F-D6C3-41E5-83FE-67273989C2CF}" type="presParOf" srcId="{8D02C8D9-4582-4EDE-9CB8-5348E8BA3A78}" destId="{FF5D2FAF-D22E-4227-BEA8-3A81BD9A21C7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79DE99-BF3F-4ADA-9C15-BA29D128E70A}">
      <dsp:nvSpPr>
        <dsp:cNvPr id="0" name=""/>
        <dsp:cNvSpPr/>
      </dsp:nvSpPr>
      <dsp:spPr>
        <a:xfrm>
          <a:off x="3251" y="2076216"/>
          <a:ext cx="8842020" cy="8892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900" kern="1200" err="1"/>
            <a:t>Ceph</a:t>
          </a:r>
          <a:r>
            <a:rPr lang="en-GB" sz="3900" kern="1200"/>
            <a:t> S3 Object Storage</a:t>
          </a:r>
        </a:p>
      </dsp:txBody>
      <dsp:txXfrm>
        <a:off x="29296" y="2102261"/>
        <a:ext cx="8789930" cy="837152"/>
      </dsp:txXfrm>
    </dsp:sp>
    <dsp:sp modelId="{FAC1345C-D1D2-48C3-A50D-8B9DAB270980}">
      <dsp:nvSpPr>
        <dsp:cNvPr id="0" name=""/>
        <dsp:cNvSpPr/>
      </dsp:nvSpPr>
      <dsp:spPr>
        <a:xfrm>
          <a:off x="3251" y="1038415"/>
          <a:ext cx="3872842" cy="88924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rnd" cmpd="sng" algn="ctr">
          <a:solidFill>
            <a:scrgbClr r="0" g="0" b="0"/>
          </a:solidFill>
          <a:prstDash val="lg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Data Transfer</a:t>
          </a:r>
        </a:p>
      </dsp:txBody>
      <dsp:txXfrm>
        <a:off x="29296" y="1064460"/>
        <a:ext cx="3820752" cy="837152"/>
      </dsp:txXfrm>
    </dsp:sp>
    <dsp:sp modelId="{5268115E-5854-4EFC-8CE1-03FC150B03B0}">
      <dsp:nvSpPr>
        <dsp:cNvPr id="0" name=""/>
        <dsp:cNvSpPr/>
      </dsp:nvSpPr>
      <dsp:spPr>
        <a:xfrm>
          <a:off x="10957" y="0"/>
          <a:ext cx="938643" cy="8892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S3cmd</a:t>
          </a:r>
        </a:p>
      </dsp:txBody>
      <dsp:txXfrm>
        <a:off x="37002" y="26045"/>
        <a:ext cx="886553" cy="837152"/>
      </dsp:txXfrm>
    </dsp:sp>
    <dsp:sp modelId="{2B8DE850-A36C-4834-B99D-FFC89EC3D887}">
      <dsp:nvSpPr>
        <dsp:cNvPr id="0" name=""/>
        <dsp:cNvSpPr/>
      </dsp:nvSpPr>
      <dsp:spPr>
        <a:xfrm>
          <a:off x="981317" y="614"/>
          <a:ext cx="938643" cy="8892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Cyber duck</a:t>
          </a:r>
        </a:p>
      </dsp:txBody>
      <dsp:txXfrm>
        <a:off x="1007362" y="26659"/>
        <a:ext cx="886553" cy="837152"/>
      </dsp:txXfrm>
    </dsp:sp>
    <dsp:sp modelId="{D20C9AC0-05F0-45C6-BB92-4DE1F898E6AF}">
      <dsp:nvSpPr>
        <dsp:cNvPr id="0" name=""/>
        <dsp:cNvSpPr/>
      </dsp:nvSpPr>
      <dsp:spPr>
        <a:xfrm>
          <a:off x="1959384" y="614"/>
          <a:ext cx="938643" cy="8892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err="1"/>
            <a:t>Rclone</a:t>
          </a:r>
          <a:endParaRPr lang="en-GB" sz="1200" kern="1200"/>
        </a:p>
      </dsp:txBody>
      <dsp:txXfrm>
        <a:off x="1985429" y="26659"/>
        <a:ext cx="886553" cy="837152"/>
      </dsp:txXfrm>
    </dsp:sp>
    <dsp:sp modelId="{7B80AB8D-4D23-44B6-ADEF-C91FC98A81E9}">
      <dsp:nvSpPr>
        <dsp:cNvPr id="0" name=""/>
        <dsp:cNvSpPr/>
      </dsp:nvSpPr>
      <dsp:spPr>
        <a:xfrm>
          <a:off x="2937450" y="614"/>
          <a:ext cx="938643" cy="88924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Boto3</a:t>
          </a:r>
        </a:p>
      </dsp:txBody>
      <dsp:txXfrm>
        <a:off x="2963495" y="26659"/>
        <a:ext cx="886553" cy="837152"/>
      </dsp:txXfrm>
    </dsp:sp>
    <dsp:sp modelId="{BD5FD732-42CF-4E6B-9D7C-6BE2B9351D64}">
      <dsp:nvSpPr>
        <dsp:cNvPr id="0" name=""/>
        <dsp:cNvSpPr/>
      </dsp:nvSpPr>
      <dsp:spPr>
        <a:xfrm>
          <a:off x="3954939" y="1038415"/>
          <a:ext cx="3872842" cy="88924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rnd" cmpd="sng" algn="ctr">
          <a:solidFill>
            <a:scrgbClr r="0" g="0" b="0"/>
          </a:solidFill>
          <a:prstDash val="lg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Data Synchronisation</a:t>
          </a:r>
        </a:p>
      </dsp:txBody>
      <dsp:txXfrm>
        <a:off x="3980984" y="1064460"/>
        <a:ext cx="3820752" cy="837152"/>
      </dsp:txXfrm>
    </dsp:sp>
    <dsp:sp modelId="{A515714C-127E-4480-A9A4-C093B0C34E7E}">
      <dsp:nvSpPr>
        <dsp:cNvPr id="0" name=""/>
        <dsp:cNvSpPr/>
      </dsp:nvSpPr>
      <dsp:spPr>
        <a:xfrm>
          <a:off x="3962646" y="0"/>
          <a:ext cx="938643" cy="889242"/>
        </a:xfrm>
        <a:prstGeom prst="roundRect">
          <a:avLst>
            <a:gd name="adj" fmla="val 10000"/>
          </a:avLst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err="1"/>
            <a:t>JuiceFS</a:t>
          </a:r>
          <a:endParaRPr lang="en-GB" sz="1200" kern="1200"/>
        </a:p>
      </dsp:txBody>
      <dsp:txXfrm>
        <a:off x="3988691" y="26045"/>
        <a:ext cx="886553" cy="837152"/>
      </dsp:txXfrm>
    </dsp:sp>
    <dsp:sp modelId="{E98BFF8A-4774-4A2F-8B10-EF5D24073B4E}">
      <dsp:nvSpPr>
        <dsp:cNvPr id="0" name=""/>
        <dsp:cNvSpPr/>
      </dsp:nvSpPr>
      <dsp:spPr>
        <a:xfrm>
          <a:off x="4933006" y="614"/>
          <a:ext cx="938643" cy="889242"/>
        </a:xfrm>
        <a:prstGeom prst="roundRect">
          <a:avLst>
            <a:gd name="adj" fmla="val 10000"/>
          </a:avLst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err="1"/>
            <a:t>Goofys</a:t>
          </a:r>
          <a:endParaRPr lang="en-GB" sz="1200" kern="1200"/>
        </a:p>
      </dsp:txBody>
      <dsp:txXfrm>
        <a:off x="4959051" y="26659"/>
        <a:ext cx="886553" cy="837152"/>
      </dsp:txXfrm>
    </dsp:sp>
    <dsp:sp modelId="{3AD2ED0B-56E4-403D-A630-6960F1373712}">
      <dsp:nvSpPr>
        <dsp:cNvPr id="0" name=""/>
        <dsp:cNvSpPr/>
      </dsp:nvSpPr>
      <dsp:spPr>
        <a:xfrm>
          <a:off x="5911072" y="614"/>
          <a:ext cx="938643" cy="889242"/>
        </a:xfrm>
        <a:prstGeom prst="roundRect">
          <a:avLst>
            <a:gd name="adj" fmla="val 10000"/>
          </a:avLst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S3FS</a:t>
          </a:r>
        </a:p>
      </dsp:txBody>
      <dsp:txXfrm>
        <a:off x="5937117" y="26659"/>
        <a:ext cx="886553" cy="837152"/>
      </dsp:txXfrm>
    </dsp:sp>
    <dsp:sp modelId="{EE7F8294-0558-493A-A5C2-DCEB2E3725AC}">
      <dsp:nvSpPr>
        <dsp:cNvPr id="0" name=""/>
        <dsp:cNvSpPr/>
      </dsp:nvSpPr>
      <dsp:spPr>
        <a:xfrm>
          <a:off x="6889138" y="614"/>
          <a:ext cx="938643" cy="889242"/>
        </a:xfrm>
        <a:prstGeom prst="roundRect">
          <a:avLst>
            <a:gd name="adj" fmla="val 10000"/>
          </a:avLst>
        </a:prstGeom>
        <a:solidFill>
          <a:srgbClr val="00B0F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err="1"/>
            <a:t>Rclone</a:t>
          </a:r>
          <a:endParaRPr lang="en-GB" sz="1200" kern="1200"/>
        </a:p>
      </dsp:txBody>
      <dsp:txXfrm>
        <a:off x="6915183" y="26659"/>
        <a:ext cx="886553" cy="837152"/>
      </dsp:txXfrm>
    </dsp:sp>
    <dsp:sp modelId="{840B55A3-8017-4928-B715-F8E7CEA86DBE}">
      <dsp:nvSpPr>
        <dsp:cNvPr id="0" name=""/>
        <dsp:cNvSpPr/>
      </dsp:nvSpPr>
      <dsp:spPr>
        <a:xfrm>
          <a:off x="7906628" y="1038415"/>
          <a:ext cx="938643" cy="88924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rnd" cmpd="sng" algn="ctr">
          <a:solidFill>
            <a:scrgbClr r="0" g="0" b="0"/>
          </a:solidFill>
          <a:prstDash val="lg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Data Sharing</a:t>
          </a:r>
        </a:p>
      </dsp:txBody>
      <dsp:txXfrm>
        <a:off x="7932673" y="1064460"/>
        <a:ext cx="886553" cy="837152"/>
      </dsp:txXfrm>
    </dsp:sp>
    <dsp:sp modelId="{92238CF1-7C8B-4F51-9CA2-E3306DBBA119}">
      <dsp:nvSpPr>
        <dsp:cNvPr id="0" name=""/>
        <dsp:cNvSpPr/>
      </dsp:nvSpPr>
      <dsp:spPr>
        <a:xfrm>
          <a:off x="7909879" y="0"/>
          <a:ext cx="938643" cy="889242"/>
        </a:xfrm>
        <a:prstGeom prst="roundRect">
          <a:avLst>
            <a:gd name="adj" fmla="val 10000"/>
          </a:avLst>
        </a:prstGeom>
        <a:solidFill>
          <a:srgbClr val="00B05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Own cloud Infinite Scale (OCIS)</a:t>
          </a:r>
        </a:p>
      </dsp:txBody>
      <dsp:txXfrm>
        <a:off x="7935924" y="26045"/>
        <a:ext cx="886553" cy="837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86409-37AC-4BDA-A394-9AAA070EC81C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DAF6FF-854F-4C43-A28C-73DF6C4FB4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073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Purpose of Experiments Each tool was assessed to understand its strengths and limitations in handling data workflows, including:</a:t>
            </a:r>
          </a:p>
          <a:p>
            <a:r>
              <a:rPr lang="en-GB" dirty="0"/>
              <a:t>Data Transfer: Efficiently moving large datasets between storage systems.</a:t>
            </a:r>
          </a:p>
          <a:p>
            <a:r>
              <a:rPr lang="en-GB" dirty="0"/>
              <a:t>Data Synchronization: Keeping data in sync across distributed locations or multiple devices.</a:t>
            </a:r>
          </a:p>
          <a:p>
            <a:r>
              <a:rPr lang="en-GB" dirty="0"/>
              <a:t>Data Sharing: Facilitating collaboration and secure data access for users across our network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966227-CBF1-4329-9275-C7058594143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2197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DAF6FF-854F-4C43-A28C-73DF6C4FB4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346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DAF6FF-854F-4C43-A28C-73DF6C4FB4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66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DAF6FF-854F-4C43-A28C-73DF6C4FB4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555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Mention about Gentle Reminders that we send (future implementation)  to the users before deleting files from the spaces</a:t>
            </a:r>
          </a:p>
          <a:p>
            <a:endParaRPr lang="en-GB" dirty="0"/>
          </a:p>
          <a:p>
            <a:r>
              <a:rPr lang="en-GB" dirty="0"/>
              <a:t>Similar to these policies we will implement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As the data transfer, synchronisation and sharing solution administrator, I want to define and operate </a:t>
            </a:r>
            <a:r>
              <a:rPr lang="en-GB" b="1" dirty="0"/>
              <a:t>data indexing policy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DAF6FF-854F-4C43-A28C-73DF6C4FB4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996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By testing like this, we will understand:</a:t>
            </a:r>
          </a:p>
          <a:p>
            <a:endParaRPr lang="en-GB" dirty="0"/>
          </a:p>
          <a:p>
            <a:r>
              <a:rPr lang="en-GB" dirty="0"/>
              <a:t>How fast files can be saved or retrieved under different loads.</a:t>
            </a:r>
          </a:p>
          <a:p>
            <a:r>
              <a:rPr lang="en-GB" dirty="0"/>
              <a:t>When does the system start to slow down.</a:t>
            </a:r>
          </a:p>
          <a:p>
            <a:r>
              <a:rPr lang="en-GB" dirty="0"/>
              <a:t>What is the maximum number of researchers it can handle smoothly.</a:t>
            </a:r>
          </a:p>
          <a:p>
            <a:r>
              <a:rPr lang="en-GB" dirty="0"/>
              <a:t>Do we need to expand storage space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DAF6FF-854F-4C43-A28C-73DF6C4FB4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893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DAF6FF-854F-4C43-A28C-73DF6C4FB4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971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/>
          <p:nvPr/>
        </p:nvSpPr>
        <p:spPr>
          <a:xfrm>
            <a:off x="0" y="-16647"/>
            <a:ext cx="863600" cy="5698067"/>
          </a:xfrm>
          <a:custGeom>
            <a:avLst/>
            <a:gdLst/>
            <a:ahLst/>
            <a:cxnLst/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9" name="Straight Connector 18"/>
          <p:cNvCxnSpPr>
            <a:cxnSpLocks/>
          </p:cNvCxnSpPr>
          <p:nvPr/>
        </p:nvCxnSpPr>
        <p:spPr>
          <a:xfrm>
            <a:off x="9415805" y="0"/>
            <a:ext cx="1988316" cy="6806082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cxnSpLocks/>
          </p:cNvCxnSpPr>
          <p:nvPr/>
        </p:nvCxnSpPr>
        <p:spPr>
          <a:xfrm flipH="1">
            <a:off x="8695426" y="3689880"/>
            <a:ext cx="3493399" cy="3176587"/>
          </a:xfrm>
          <a:prstGeom prst="line">
            <a:avLst/>
          </a:prstGeom>
          <a:ln w="9525">
            <a:solidFill>
              <a:schemeClr val="accent1">
                <a:alpha val="7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3"/>
          <p:cNvSpPr/>
          <p:nvPr/>
        </p:nvSpPr>
        <p:spPr>
          <a:xfrm>
            <a:off x="9747593" y="0"/>
            <a:ext cx="2441232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5"/>
          <p:cNvSpPr/>
          <p:nvPr/>
        </p:nvSpPr>
        <p:spPr>
          <a:xfrm>
            <a:off x="9808234" y="0"/>
            <a:ext cx="2383766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Isosceles Triangle 22"/>
          <p:cNvSpPr/>
          <p:nvPr/>
        </p:nvSpPr>
        <p:spPr>
          <a:xfrm>
            <a:off x="9274002" y="3056467"/>
            <a:ext cx="2917998" cy="3810000"/>
          </a:xfrm>
          <a:prstGeom prst="triangle">
            <a:avLst>
              <a:gd name="adj" fmla="val 100000"/>
            </a:avLst>
          </a:pr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7"/>
          <p:cNvSpPr/>
          <p:nvPr/>
        </p:nvSpPr>
        <p:spPr>
          <a:xfrm>
            <a:off x="9808234" y="0"/>
            <a:ext cx="2380592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" name="Rectangle 28"/>
          <p:cNvSpPr/>
          <p:nvPr/>
        </p:nvSpPr>
        <p:spPr>
          <a:xfrm>
            <a:off x="10898730" y="0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9"/>
          <p:cNvSpPr/>
          <p:nvPr/>
        </p:nvSpPr>
        <p:spPr>
          <a:xfrm>
            <a:off x="11040533" y="0"/>
            <a:ext cx="1148291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Isosceles Triangle 26"/>
          <p:cNvSpPr/>
          <p:nvPr/>
        </p:nvSpPr>
        <p:spPr>
          <a:xfrm>
            <a:off x="10590212" y="3598334"/>
            <a:ext cx="1598613" cy="3268133"/>
          </a:xfrm>
          <a:prstGeom prst="triangle">
            <a:avLst>
              <a:gd name="adj" fmla="val 100000"/>
            </a:avLst>
          </a:pr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7141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0725" y="200950"/>
            <a:ext cx="7151903" cy="90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73157"/>
            <a:ext cx="8596668" cy="436820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83BE6DC1-481E-8946-AF83-70CD442050F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26CBF5D1-BADF-4345-828B-CD1B46ABF2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id="{92FD6272-E050-A044-9856-BD5950D9A58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98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196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37" y="204159"/>
            <a:ext cx="7131165" cy="8981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1673157"/>
            <a:ext cx="4184035" cy="43682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1673157"/>
            <a:ext cx="4184034" cy="43682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8427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5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9351" y="204159"/>
            <a:ext cx="7134651" cy="90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832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826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806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916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335EFB5A-10A1-4CEB-BA49-0176EF00E970}"/>
              </a:ext>
            </a:extLst>
          </p:cNvPr>
          <p:cNvGrpSpPr/>
          <p:nvPr/>
        </p:nvGrpSpPr>
        <p:grpSpPr>
          <a:xfrm>
            <a:off x="8695426" y="0"/>
            <a:ext cx="3496574" cy="6866467"/>
            <a:chOff x="8695426" y="-8467"/>
            <a:chExt cx="3496574" cy="6866467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6F5648D-C181-4A20-9757-3EB3AA24F5D9}"/>
                </a:ext>
              </a:extLst>
            </p:cNvPr>
            <p:cNvCxnSpPr>
              <a:cxnSpLocks/>
            </p:cNvCxnSpPr>
            <p:nvPr/>
          </p:nvCxnSpPr>
          <p:spPr>
            <a:xfrm>
              <a:off x="9415805" y="-8467"/>
              <a:ext cx="1988316" cy="680608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9DE456B-8C90-4E65-B2D6-6DDC22E020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95426" y="3681413"/>
              <a:ext cx="3493399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23">
              <a:extLst>
                <a:ext uri="{FF2B5EF4-FFF2-40B4-BE49-F238E27FC236}">
                  <a16:creationId xmlns:a16="http://schemas.microsoft.com/office/drawing/2014/main" id="{021D59F6-5600-4FB8-A5AC-185386A2A7E5}"/>
                </a:ext>
              </a:extLst>
            </p:cNvPr>
            <p:cNvSpPr/>
            <p:nvPr/>
          </p:nvSpPr>
          <p:spPr>
            <a:xfrm>
              <a:off x="9747593" y="-8467"/>
              <a:ext cx="2441232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25">
              <a:extLst>
                <a:ext uri="{FF2B5EF4-FFF2-40B4-BE49-F238E27FC236}">
                  <a16:creationId xmlns:a16="http://schemas.microsoft.com/office/drawing/2014/main" id="{63FD85BF-ACA1-42C9-9D86-3241F72BAA9E}"/>
                </a:ext>
              </a:extLst>
            </p:cNvPr>
            <p:cNvSpPr/>
            <p:nvPr/>
          </p:nvSpPr>
          <p:spPr>
            <a:xfrm>
              <a:off x="9808234" y="-8467"/>
              <a:ext cx="2383766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23FD25E6-F258-461F-BBD5-6416E15A483F}"/>
                </a:ext>
              </a:extLst>
            </p:cNvPr>
            <p:cNvSpPr/>
            <p:nvPr/>
          </p:nvSpPr>
          <p:spPr>
            <a:xfrm>
              <a:off x="9274002" y="3048000"/>
              <a:ext cx="2917998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Rectangle 27">
              <a:extLst>
                <a:ext uri="{FF2B5EF4-FFF2-40B4-BE49-F238E27FC236}">
                  <a16:creationId xmlns:a16="http://schemas.microsoft.com/office/drawing/2014/main" id="{D0CAA622-7BE4-400F-BCB4-7437C65B93DF}"/>
                </a:ext>
              </a:extLst>
            </p:cNvPr>
            <p:cNvSpPr/>
            <p:nvPr/>
          </p:nvSpPr>
          <p:spPr>
            <a:xfrm>
              <a:off x="9808234" y="-8467"/>
              <a:ext cx="2380592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6" name="Rectangle 28">
              <a:extLst>
                <a:ext uri="{FF2B5EF4-FFF2-40B4-BE49-F238E27FC236}">
                  <a16:creationId xmlns:a16="http://schemas.microsoft.com/office/drawing/2014/main" id="{3862E5C4-3672-4081-AA1B-7BFBF5686B41}"/>
                </a:ext>
              </a:extLst>
            </p:cNvPr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Rectangle 29">
              <a:extLst>
                <a:ext uri="{FF2B5EF4-FFF2-40B4-BE49-F238E27FC236}">
                  <a16:creationId xmlns:a16="http://schemas.microsoft.com/office/drawing/2014/main" id="{42F32513-BA98-44BE-A757-2A401FAE894B}"/>
                </a:ext>
              </a:extLst>
            </p:cNvPr>
            <p:cNvSpPr/>
            <p:nvPr/>
          </p:nvSpPr>
          <p:spPr>
            <a:xfrm>
              <a:off x="11040533" y="-8467"/>
              <a:ext cx="1148291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B843EF2C-43E1-44F3-9185-865CF2DC01BD}"/>
                </a:ext>
              </a:extLst>
            </p:cNvPr>
            <p:cNvSpPr/>
            <p:nvPr/>
          </p:nvSpPr>
          <p:spPr>
            <a:xfrm>
              <a:off x="10590212" y="3589867"/>
              <a:ext cx="1598613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3019" y="200888"/>
            <a:ext cx="7081564" cy="90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1682885"/>
            <a:ext cx="8596668" cy="43584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10/03/2025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  <p:sp>
        <p:nvSpPr>
          <p:cNvPr id="51" name="Isosceles Triangle 50">
            <a:extLst>
              <a:ext uri="{FF2B5EF4-FFF2-40B4-BE49-F238E27FC236}">
                <a16:creationId xmlns:a16="http://schemas.microsoft.com/office/drawing/2014/main" id="{DC484674-7C33-4B71-AB0F-A07B95B0E468}"/>
              </a:ext>
            </a:extLst>
          </p:cNvPr>
          <p:cNvSpPr/>
          <p:nvPr/>
        </p:nvSpPr>
        <p:spPr>
          <a:xfrm>
            <a:off x="-8195" y="4021667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495CC7F-001E-C748-9A69-2809139BFB2C}"/>
              </a:ext>
            </a:extLst>
          </p:cNvPr>
          <p:cNvSpPr>
            <a:spLocks noGrp="1" noChangeAspect="1" noChangeArrowheads="1"/>
          </p:cNvSpPr>
          <p:nvPr>
            <p:ph type="ftr" sz="quarter" idx="3"/>
          </p:nvPr>
        </p:nvSpPr>
        <p:spPr bwMode="auto">
          <a:xfrm>
            <a:off x="677863" y="6042025"/>
            <a:ext cx="62976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5CD2D931-0A07-5C4E-A5DA-1108D368C54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4067" y="200888"/>
            <a:ext cx="2057730" cy="816097"/>
          </a:xfrm>
          <a:prstGeom prst="rect">
            <a:avLst/>
          </a:prstGeom>
        </p:spPr>
      </p:pic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16BC0A9E-DBB9-535B-2BFB-3710C49E00B1}"/>
              </a:ext>
            </a:extLst>
          </p:cNvPr>
          <p:cNvSpPr/>
          <p:nvPr userDrawn="1"/>
        </p:nvSpPr>
        <p:spPr>
          <a:xfrm>
            <a:off x="-8195" y="4021667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303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Open Sans Condensed" panose="020B0806030504020204" pitchFamily="34" charset="0"/>
          <a:ea typeface="Open Sans Condensed" panose="020B0806030504020204" pitchFamily="34" charset="0"/>
          <a:cs typeface="Open Sans Condensed" panose="020B0806030504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di.ac.uk/" TargetMode="External"/><Relationship Id="rId2" Type="http://schemas.openxmlformats.org/officeDocument/2006/relationships/hyperlink" Target="https://www.sc.stfc.ac.uk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eph.io/en/news/blog/2025/enhancing-ceph-multitenancy-with-iam-accounts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8BEA22-8EF9-A6FF-0B89-B9A62D5DAC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3724" y="2597508"/>
            <a:ext cx="9601199" cy="1646302"/>
          </a:xfrm>
        </p:spPr>
        <p:txBody>
          <a:bodyPr/>
          <a:lstStyle/>
          <a:p>
            <a:pPr algn="ctr"/>
            <a:r>
              <a:rPr lang="en-GB" sz="4400" dirty="0"/>
              <a:t>Data transfer, synchronization and sharing solution for </a:t>
            </a:r>
            <a:br>
              <a:rPr lang="en-GB" sz="4400" dirty="0"/>
            </a:br>
            <a:r>
              <a:rPr lang="en-GB" sz="4400" dirty="0"/>
              <a:t>PSDI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DCD2676-6E45-6EF1-9275-3987ED9B83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2517" y="5218370"/>
            <a:ext cx="7766936" cy="786044"/>
          </a:xfrm>
        </p:spPr>
        <p:txBody>
          <a:bodyPr>
            <a:normAutofit lnSpcReduction="10000"/>
          </a:bodyPr>
          <a:lstStyle/>
          <a:p>
            <a:pPr algn="ctr"/>
            <a:r>
              <a:rPr lang="en-GB" dirty="0"/>
              <a:t>19-21 March 2025</a:t>
            </a:r>
          </a:p>
          <a:p>
            <a:pPr algn="ctr"/>
            <a:r>
              <a:rPr lang="en-GB" dirty="0"/>
              <a:t>CS3 2025 Conference, LMU Munich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FD1E7E8A-1981-36C9-40CF-52DF8EA36FDC}"/>
              </a:ext>
            </a:extLst>
          </p:cNvPr>
          <p:cNvSpPr txBox="1"/>
          <p:nvPr/>
        </p:nvSpPr>
        <p:spPr>
          <a:xfrm>
            <a:off x="2179822" y="4243810"/>
            <a:ext cx="6953419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Amali Pawula Hewage, </a:t>
            </a:r>
            <a:r>
              <a:rPr kumimoji="0" lang="en-GB" sz="2000" b="0" i="0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Vasily Bunakov, Alexander Belozerov, Paul Wright, Stuart Meacham, Tom Underwood</a:t>
            </a:r>
          </a:p>
        </p:txBody>
      </p:sp>
      <p:pic>
        <p:nvPicPr>
          <p:cNvPr id="3074" name="Picture 2" descr="A picture containing text, circle, font, graphics&#10;&#10;Description automatically generated">
            <a:extLst>
              <a:ext uri="{FF2B5EF4-FFF2-40B4-BE49-F238E27FC236}">
                <a16:creationId xmlns:a16="http://schemas.microsoft.com/office/drawing/2014/main" id="{347AEBD4-9233-1A9D-03AB-45E423A91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137" y="278278"/>
            <a:ext cx="4023696" cy="160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035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D9106-FA2F-BBB7-5683-B2DA0B780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4198" y="2829025"/>
            <a:ext cx="7134651" cy="900000"/>
          </a:xfrm>
        </p:spPr>
        <p:txBody>
          <a:bodyPr anchor="t">
            <a:normAutofit/>
          </a:bodyPr>
          <a:lstStyle/>
          <a:p>
            <a:r>
              <a:rPr lang="en-GB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108161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0736D-84E5-3412-D881-D3ADF7DD4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About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F18577-4B19-1ED0-915D-FF6796B8E2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3666" y="1885945"/>
            <a:ext cx="4732781" cy="46678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STFC is a part of UKRI (UK Research and Innovation). We operate large-scale facilities: ISIS neutron and muon source, Central Laser Facility, also co-own Diamond Light Source (synchrotron)</a:t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STFC do research beyond facilities: </a:t>
            </a:r>
            <a:br>
              <a:rPr lang="en-GB" dirty="0"/>
            </a:br>
            <a:r>
              <a:rPr lang="en-GB" dirty="0"/>
              <a:t>in Particle Physics Department, Space Department, Scientific Computing Department</a:t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b="1" dirty="0"/>
              <a:t>More about STFC Scientific Computing: </a:t>
            </a:r>
            <a:r>
              <a:rPr lang="en-GB" b="1" dirty="0">
                <a:hlinkClick r:id="rId2"/>
              </a:rPr>
              <a:t>https://www.sc.stfc.ac.uk/</a:t>
            </a:r>
            <a:r>
              <a:rPr lang="en-GB" b="1" dirty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1178AA-7B67-CA73-F395-1C452D8508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04283" y="1885945"/>
            <a:ext cx="5068443" cy="4667884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dirty="0">
                <a:latin typeface="+mn-lt"/>
                <a:ea typeface="+mn-lt"/>
                <a:cs typeface="+mn-lt"/>
              </a:rPr>
              <a:t>STFC Scientific Computing co-deliver PSDI with a few other partners in the UK</a:t>
            </a:r>
          </a:p>
          <a:p>
            <a:pPr marL="0" indent="0">
              <a:spcBef>
                <a:spcPts val="600"/>
              </a:spcBef>
              <a:buNone/>
            </a:pPr>
            <a:endParaRPr lang="en-GB" dirty="0">
              <a:latin typeface="+mn-lt"/>
              <a:ea typeface="+mn-lt"/>
              <a:cs typeface="+mn-lt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dirty="0">
                <a:latin typeface="+mn-lt"/>
                <a:ea typeface="+mn-lt"/>
                <a:cs typeface="+mn-lt"/>
              </a:rPr>
              <a:t>What PSDI do: engage with research communities, promote best practices, offer training, develop services</a:t>
            </a:r>
            <a:br>
              <a:rPr lang="en-GB" dirty="0">
                <a:latin typeface="+mn-lt"/>
                <a:ea typeface="+mn-lt"/>
                <a:cs typeface="+mn-lt"/>
              </a:rPr>
            </a:br>
            <a:br>
              <a:rPr lang="en-GB" dirty="0">
                <a:latin typeface="+mn-lt"/>
                <a:ea typeface="+mn-lt"/>
                <a:cs typeface="+mn-lt"/>
              </a:rPr>
            </a:br>
            <a:r>
              <a:rPr lang="en-GB" dirty="0">
                <a:latin typeface="+mn-lt"/>
                <a:ea typeface="+mn-lt"/>
                <a:cs typeface="+mn-lt"/>
              </a:rPr>
              <a:t>What is presented today is a part of PSDI service development: we foresee a need in Data Transfer, Synchronisation and Sharing (DTSS) solution</a:t>
            </a:r>
            <a:br>
              <a:rPr lang="en-GB" dirty="0">
                <a:latin typeface="+mn-lt"/>
                <a:ea typeface="+mn-lt"/>
                <a:cs typeface="+mn-lt"/>
              </a:rPr>
            </a:br>
            <a:endParaRPr lang="en-GB" dirty="0">
              <a:latin typeface="+mn-lt"/>
              <a:ea typeface="+mn-lt"/>
              <a:cs typeface="+mn-lt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b="1" dirty="0">
                <a:latin typeface="+mn-lt"/>
                <a:ea typeface="+mn-lt"/>
                <a:cs typeface="+mn-lt"/>
              </a:rPr>
              <a:t>More about PSDI: </a:t>
            </a:r>
            <a:r>
              <a:rPr lang="en-GB" b="1" dirty="0">
                <a:latin typeface="+mn-lt"/>
                <a:ea typeface="+mn-lt"/>
                <a:cs typeface="+mn-lt"/>
                <a:hlinkClick r:id="rId3"/>
              </a:rPr>
              <a:t>www.psdi.ac.uk</a:t>
            </a:r>
            <a:r>
              <a:rPr lang="en-GB" b="1" dirty="0">
                <a:latin typeface="+mn-lt"/>
                <a:ea typeface="+mn-lt"/>
                <a:cs typeface="+mn-lt"/>
              </a:rPr>
              <a:t>  </a:t>
            </a:r>
            <a:endParaRPr lang="en-GB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172D90-65F4-BB8A-8B31-19B9CC0FC1DA}"/>
              </a:ext>
            </a:extLst>
          </p:cNvPr>
          <p:cNvSpPr txBox="1"/>
          <p:nvPr/>
        </p:nvSpPr>
        <p:spPr>
          <a:xfrm>
            <a:off x="273665" y="1142401"/>
            <a:ext cx="4749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11E41"/>
                </a:solidFill>
                <a:effectLst/>
                <a:uLnTx/>
                <a:uFillTx/>
                <a:latin typeface="Lato"/>
                <a:ea typeface="+mn-ea"/>
                <a:cs typeface="+mn-cs"/>
              </a:rPr>
              <a:t>STFC (Science and Technology Facilities Council)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10878B-0014-B47F-E4E2-E5177AEE624F}"/>
              </a:ext>
            </a:extLst>
          </p:cNvPr>
          <p:cNvSpPr txBox="1"/>
          <p:nvPr/>
        </p:nvSpPr>
        <p:spPr>
          <a:xfrm>
            <a:off x="5304282" y="1142401"/>
            <a:ext cx="536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11E41"/>
                </a:solidFill>
                <a:effectLst/>
                <a:uLnTx/>
                <a:uFillTx/>
                <a:latin typeface="Lato"/>
                <a:ea typeface="+mn-ea"/>
                <a:cs typeface="+mn-cs"/>
              </a:rPr>
              <a:t>PSDI ( Physical Sciences Data Infrastructure)</a:t>
            </a:r>
          </a:p>
        </p:txBody>
      </p:sp>
    </p:spTree>
    <p:extLst>
      <p:ext uri="{BB962C8B-B14F-4D97-AF65-F5344CB8AC3E}">
        <p14:creationId xmlns:p14="http://schemas.microsoft.com/office/powerpoint/2010/main" val="2753692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EE682-B32B-FB80-B3D7-FAB1E144F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0725" y="200950"/>
            <a:ext cx="7151903" cy="1140170"/>
          </a:xfrm>
        </p:spPr>
        <p:txBody>
          <a:bodyPr>
            <a:normAutofit fontScale="90000"/>
          </a:bodyPr>
          <a:lstStyle/>
          <a:p>
            <a:r>
              <a:rPr lang="en-GB" dirty="0"/>
              <a:t>Overview of technology trials and use cases of PSDI DTSS Solution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99FF095-AC7E-6283-A3F0-6A1AC3436D3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17269" y="1596782"/>
          <a:ext cx="8848523" cy="2966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DA11E16-0C6C-1654-EDB7-D057AE91085D}"/>
              </a:ext>
            </a:extLst>
          </p:cNvPr>
          <p:cNvSpPr txBox="1"/>
          <p:nvPr/>
        </p:nvSpPr>
        <p:spPr>
          <a:xfrm>
            <a:off x="673928" y="4682374"/>
            <a:ext cx="93352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Purpose of Experiments</a:t>
            </a:r>
            <a:r>
              <a:rPr lang="en-GB" dirty="0"/>
              <a:t> Each tool was assessed to understand its strengths and limitations in handling data workflows, including: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Data Transfer</a:t>
            </a:r>
            <a:r>
              <a:rPr lang="en-GB" dirty="0"/>
              <a:t>: Efficiently moving large datasets between storage systems.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Data Synchronization</a:t>
            </a:r>
            <a:r>
              <a:rPr lang="en-GB" dirty="0"/>
              <a:t>: Keeping data in sync across distributed locations or multiple devices.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Data Sharing</a:t>
            </a:r>
            <a:r>
              <a:rPr lang="en-GB" dirty="0"/>
              <a:t>: Facilitating collaboration and secure data access for users across our network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9949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035F2-9F32-A524-E9A9-10676FAC2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837" y="204159"/>
            <a:ext cx="7131165" cy="898187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800"/>
              <a:t>Docker &amp; </a:t>
            </a:r>
            <a:r>
              <a:rPr lang="en-GB" sz="2800" err="1"/>
              <a:t>Apptainer</a:t>
            </a:r>
            <a:r>
              <a:rPr lang="en-GB" sz="2800"/>
              <a:t> containers for data transfer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99144D0-E9D5-CABB-6189-F19D0DD26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0752" y="4648282"/>
            <a:ext cx="4991794" cy="2031035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Docker Format</a:t>
            </a:r>
          </a:p>
          <a:p>
            <a:pPr lvl="1"/>
            <a:r>
              <a:rPr lang="en-GB" dirty="0"/>
              <a:t>The Docker format is specifically designed for running the data transfer container using the Docker runtime and infrastructure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2F19ECD3-E088-462A-A600-B2B882763D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21124" y="4648282"/>
            <a:ext cx="4366005" cy="2167458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Singularity/</a:t>
            </a:r>
            <a:r>
              <a:rPr lang="en-US" b="1" dirty="0" err="1"/>
              <a:t>Apptainer</a:t>
            </a:r>
            <a:endParaRPr lang="en-US" b="1" dirty="0"/>
          </a:p>
          <a:p>
            <a:pPr lvl="1"/>
            <a:r>
              <a:rPr lang="en-GB" dirty="0" err="1"/>
              <a:t>Apptainer</a:t>
            </a:r>
            <a:r>
              <a:rPr lang="en-GB" dirty="0"/>
              <a:t> is particularly well-suited for High-Performance Computing (HPC) environments and shared clusters where many users share the same resources, and security is a primary concern</a:t>
            </a:r>
            <a:endParaRPr lang="en-US" dirty="0"/>
          </a:p>
        </p:txBody>
      </p:sp>
      <p:pic>
        <p:nvPicPr>
          <p:cNvPr id="7" name="Picture 6" descr="A diagram of a pencil&#10;&#10;AI-generated content may be incorrect.">
            <a:extLst>
              <a:ext uri="{FF2B5EF4-FFF2-40B4-BE49-F238E27FC236}">
                <a16:creationId xmlns:a16="http://schemas.microsoft.com/office/drawing/2014/main" id="{64A8FAC9-ADCC-432B-F115-F8D7B78EE5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12" r="772" b="6353"/>
          <a:stretch/>
        </p:blipFill>
        <p:spPr>
          <a:xfrm>
            <a:off x="1619693" y="1014799"/>
            <a:ext cx="5884434" cy="36561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AEAE5C7-2D62-2C40-ECB0-A06859A8C4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017" y="1313092"/>
            <a:ext cx="689609" cy="6896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6644AB-ADDE-84DF-CC1F-EA86D7FED6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8367" y="2251402"/>
            <a:ext cx="600687" cy="6006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92298AD-895C-FEB4-0C5D-6A8C068364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2882" y="3055050"/>
            <a:ext cx="689609" cy="68960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7B46225-A255-4A7E-1055-1DF29574FA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32700" y="3760883"/>
            <a:ext cx="689610" cy="68961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E988380-86F5-A77C-986D-9B238A10F6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42784" y="1511077"/>
            <a:ext cx="1928426" cy="16471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3E26D73-A3C6-567E-8EDE-A972DE3F7BF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41605" y="3061202"/>
            <a:ext cx="1530869" cy="153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668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F40F2-7FEB-F047-D44F-168C10398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Sharing : OCIS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011D6684-B94D-FB58-5F47-B2B1AACAD1C0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10859" y="3148320"/>
            <a:ext cx="8554656" cy="3447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Why </a:t>
            </a:r>
            <a:r>
              <a:rPr kumimoji="0" lang="en-US" altLang="en-US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oCIS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?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685800" lvl="1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Works well with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Ceph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Object Storage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pPr marL="685800" lvl="1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Open-source and customizable. </a:t>
            </a:r>
          </a:p>
          <a:p>
            <a:pPr marL="685800" lvl="1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Supports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scalability &amp; Kubernetes deployment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Use Cases: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685800" lvl="1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e.g., research data management, collaboration.</a:t>
            </a:r>
          </a:p>
          <a:p>
            <a:pPr marL="685800" lvl="1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Integrations with other PSDI components e.g., Indexing / Computational Notebooks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Callout: Right Arrow 7">
            <a:extLst>
              <a:ext uri="{FF2B5EF4-FFF2-40B4-BE49-F238E27FC236}">
                <a16:creationId xmlns:a16="http://schemas.microsoft.com/office/drawing/2014/main" id="{6BACBF51-7233-897F-B00A-6128538CB29F}"/>
              </a:ext>
            </a:extLst>
          </p:cNvPr>
          <p:cNvSpPr/>
          <p:nvPr/>
        </p:nvSpPr>
        <p:spPr>
          <a:xfrm>
            <a:off x="2613498" y="971549"/>
            <a:ext cx="3174116" cy="2271654"/>
          </a:xfrm>
          <a:prstGeom prst="rightArrow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Enabling effective and secure data sharing among teams, departments, and even external partners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734CAC-E245-3FD7-60EC-A6C29564F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4388" y="971549"/>
            <a:ext cx="2332142" cy="235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43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4" descr="A diagram of steps with text and symbols&#10;&#10;AI-generated content may be incorrect.">
            <a:extLst>
              <a:ext uri="{FF2B5EF4-FFF2-40B4-BE49-F238E27FC236}">
                <a16:creationId xmlns:a16="http://schemas.microsoft.com/office/drawing/2014/main" id="{960B7FF6-EF77-F97C-A4AF-566F14F818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" t="11635" r="25392" b="27896"/>
          <a:stretch/>
        </p:blipFill>
        <p:spPr>
          <a:xfrm>
            <a:off x="370814" y="1234148"/>
            <a:ext cx="7348252" cy="4825388"/>
          </a:xfrm>
          <a:prstGeom prst="rect">
            <a:avLst/>
          </a:prstGeom>
          <a:noFill/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C509F74-94EB-ED5D-68B9-99AD509F75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2440" y="3512828"/>
            <a:ext cx="3160043" cy="7617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8073AC-3828-6018-FE6E-F6BB880F4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0725" y="200950"/>
            <a:ext cx="7151903" cy="900000"/>
          </a:xfrm>
        </p:spPr>
        <p:txBody>
          <a:bodyPr anchor="t">
            <a:normAutofit/>
          </a:bodyPr>
          <a:lstStyle/>
          <a:p>
            <a:r>
              <a:rPr lang="en-GB" dirty="0"/>
              <a:t>Architecture &amp; Deployment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C267E2-4052-BFD1-97EC-9E3472BFAB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7112" y="5507368"/>
            <a:ext cx="2164268" cy="12132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118AF60-F45E-E9B4-EA92-A72FA9C0E6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3319" y="2235190"/>
            <a:ext cx="1514768" cy="11938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DD8EC9-03AE-0380-3385-BB6752F31E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0322" y="2239985"/>
            <a:ext cx="1060796" cy="10607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8EA6FA-32E0-C236-1661-3BF8B5DECF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51145" y="4002676"/>
            <a:ext cx="2318528" cy="1206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103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diagram of data flow&#10;&#10;AI-generated content may be incorrect.">
            <a:extLst>
              <a:ext uri="{FF2B5EF4-FFF2-40B4-BE49-F238E27FC236}">
                <a16:creationId xmlns:a16="http://schemas.microsoft.com/office/drawing/2014/main" id="{F4D18884-31F7-2D27-F3A3-B4C96B6337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50" r="17324" b="13302"/>
          <a:stretch/>
        </p:blipFill>
        <p:spPr>
          <a:xfrm>
            <a:off x="451822" y="1100950"/>
            <a:ext cx="6777317" cy="289420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A diagram of data release process&#10;&#10;AI-generated content may be incorrect.">
            <a:extLst>
              <a:ext uri="{FF2B5EF4-FFF2-40B4-BE49-F238E27FC236}">
                <a16:creationId xmlns:a16="http://schemas.microsoft.com/office/drawing/2014/main" id="{66E5646B-B432-74A5-727F-F215733B24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" t="17635" r="2235" b="8041"/>
          <a:stretch/>
        </p:blipFill>
        <p:spPr>
          <a:xfrm>
            <a:off x="451822" y="3995153"/>
            <a:ext cx="7820809" cy="286284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A8B69AB-DF4B-F7E1-55E6-0F07FB167751}"/>
              </a:ext>
            </a:extLst>
          </p:cNvPr>
          <p:cNvSpPr txBox="1"/>
          <p:nvPr/>
        </p:nvSpPr>
        <p:spPr>
          <a:xfrm>
            <a:off x="7420088" y="1832393"/>
            <a:ext cx="2898629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/>
              <a:t>Data retention policy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/>
              <a:t>WebDAV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C8A70A-89C1-E33E-0983-6793E158CA75}"/>
              </a:ext>
            </a:extLst>
          </p:cNvPr>
          <p:cNvSpPr txBox="1"/>
          <p:nvPr/>
        </p:nvSpPr>
        <p:spPr>
          <a:xfrm>
            <a:off x="8272631" y="4308445"/>
            <a:ext cx="236937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/>
              <a:t>Data release policy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/>
              <a:t>WebDAV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1" dirty="0" err="1"/>
              <a:t>LibreGraph</a:t>
            </a:r>
            <a:endParaRPr lang="en-GB" b="1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D0A1A3B-BB9C-747E-74B1-00DAF46D4F3A}"/>
              </a:ext>
            </a:extLst>
          </p:cNvPr>
          <p:cNvSpPr txBox="1">
            <a:spLocks/>
          </p:cNvSpPr>
          <p:nvPr/>
        </p:nvSpPr>
        <p:spPr>
          <a:xfrm>
            <a:off x="1873283" y="121679"/>
            <a:ext cx="9433004" cy="213673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2800" dirty="0"/>
              <a:t>DTSS solution can be combined with workflows solution for defining (and operating) data policies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6E63918-9A10-30FB-D9DE-EA3551D52D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983" y="3237683"/>
            <a:ext cx="1692124" cy="64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563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486ABF1-B902-1F10-27BB-D7ACB61989F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003957" y="145600"/>
            <a:ext cx="2540090" cy="1408847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EC6ABD-FB58-A5CA-292B-E1E76A46C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837" y="204159"/>
            <a:ext cx="7131165" cy="89818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kern="1200" dirty="0"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Performance &amp; Challenges</a:t>
            </a:r>
          </a:p>
        </p:txBody>
      </p:sp>
      <p:sp>
        <p:nvSpPr>
          <p:cNvPr id="5" name="TextBox 17">
            <a:extLst>
              <a:ext uri="{FF2B5EF4-FFF2-40B4-BE49-F238E27FC236}">
                <a16:creationId xmlns:a16="http://schemas.microsoft.com/office/drawing/2014/main" id="{AF80C4F9-827B-4721-E5BE-CE665484BD6E}"/>
              </a:ext>
            </a:extLst>
          </p:cNvPr>
          <p:cNvSpPr txBox="1"/>
          <p:nvPr/>
        </p:nvSpPr>
        <p:spPr>
          <a:xfrm>
            <a:off x="494454" y="1102346"/>
            <a:ext cx="8057875" cy="4368204"/>
          </a:xfrm>
          <a:prstGeom prst="rect">
            <a:avLst/>
          </a:prstGeom>
        </p:spPr>
        <p:txBody>
          <a:bodyPr rot="0" spcFirstLastPara="0" vert="horz" lIns="91440" tIns="45720" rIns="91440" bIns="45720" numCol="1" spcCol="0" rtlCol="0" fromWordArt="0" anchorCtr="0" forceAA="0" compatLnSpc="1">
            <a:prstTxWarp prst="textNoShape">
              <a:avLst/>
            </a:prstTxWarp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011E41"/>
                </a:solidFill>
                <a:latin typeface="Lato"/>
                <a:ea typeface="Lato"/>
                <a:cs typeface="Lato"/>
              </a:rPr>
              <a:t>Load Testing - Aggregate Report for Login Request with 100 concurrent users – GET HTTP Request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EC97995-8F5F-1FDF-8824-1ED7C79ACA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191640"/>
              </p:ext>
            </p:extLst>
          </p:nvPr>
        </p:nvGraphicFramePr>
        <p:xfrm>
          <a:off x="660430" y="1776191"/>
          <a:ext cx="8967673" cy="1169628"/>
        </p:xfrm>
        <a:graphic>
          <a:graphicData uri="http://schemas.openxmlformats.org/drawingml/2006/table">
            <a:tbl>
              <a:tblPr bandRow="1">
                <a:tableStyleId>{22838BEF-8BB2-4498-84A7-C5851F593DF1}</a:tableStyleId>
              </a:tblPr>
              <a:tblGrid>
                <a:gridCol w="689821">
                  <a:extLst>
                    <a:ext uri="{9D8B030D-6E8A-4147-A177-3AD203B41FA5}">
                      <a16:colId xmlns:a16="http://schemas.microsoft.com/office/drawing/2014/main" val="740355617"/>
                    </a:ext>
                  </a:extLst>
                </a:gridCol>
                <a:gridCol w="689821">
                  <a:extLst>
                    <a:ext uri="{9D8B030D-6E8A-4147-A177-3AD203B41FA5}">
                      <a16:colId xmlns:a16="http://schemas.microsoft.com/office/drawing/2014/main" val="1131361514"/>
                    </a:ext>
                  </a:extLst>
                </a:gridCol>
                <a:gridCol w="689821">
                  <a:extLst>
                    <a:ext uri="{9D8B030D-6E8A-4147-A177-3AD203B41FA5}">
                      <a16:colId xmlns:a16="http://schemas.microsoft.com/office/drawing/2014/main" val="2240560500"/>
                    </a:ext>
                  </a:extLst>
                </a:gridCol>
                <a:gridCol w="689821">
                  <a:extLst>
                    <a:ext uri="{9D8B030D-6E8A-4147-A177-3AD203B41FA5}">
                      <a16:colId xmlns:a16="http://schemas.microsoft.com/office/drawing/2014/main" val="1579553865"/>
                    </a:ext>
                  </a:extLst>
                </a:gridCol>
                <a:gridCol w="689821">
                  <a:extLst>
                    <a:ext uri="{9D8B030D-6E8A-4147-A177-3AD203B41FA5}">
                      <a16:colId xmlns:a16="http://schemas.microsoft.com/office/drawing/2014/main" val="3362093213"/>
                    </a:ext>
                  </a:extLst>
                </a:gridCol>
                <a:gridCol w="689821">
                  <a:extLst>
                    <a:ext uri="{9D8B030D-6E8A-4147-A177-3AD203B41FA5}">
                      <a16:colId xmlns:a16="http://schemas.microsoft.com/office/drawing/2014/main" val="1990024347"/>
                    </a:ext>
                  </a:extLst>
                </a:gridCol>
                <a:gridCol w="689821">
                  <a:extLst>
                    <a:ext uri="{9D8B030D-6E8A-4147-A177-3AD203B41FA5}">
                      <a16:colId xmlns:a16="http://schemas.microsoft.com/office/drawing/2014/main" val="3731714360"/>
                    </a:ext>
                  </a:extLst>
                </a:gridCol>
                <a:gridCol w="689821">
                  <a:extLst>
                    <a:ext uri="{9D8B030D-6E8A-4147-A177-3AD203B41FA5}">
                      <a16:colId xmlns:a16="http://schemas.microsoft.com/office/drawing/2014/main" val="3348124048"/>
                    </a:ext>
                  </a:extLst>
                </a:gridCol>
                <a:gridCol w="689821">
                  <a:extLst>
                    <a:ext uri="{9D8B030D-6E8A-4147-A177-3AD203B41FA5}">
                      <a16:colId xmlns:a16="http://schemas.microsoft.com/office/drawing/2014/main" val="3181834020"/>
                    </a:ext>
                  </a:extLst>
                </a:gridCol>
                <a:gridCol w="689821">
                  <a:extLst>
                    <a:ext uri="{9D8B030D-6E8A-4147-A177-3AD203B41FA5}">
                      <a16:colId xmlns:a16="http://schemas.microsoft.com/office/drawing/2014/main" val="2458204486"/>
                    </a:ext>
                  </a:extLst>
                </a:gridCol>
                <a:gridCol w="689821">
                  <a:extLst>
                    <a:ext uri="{9D8B030D-6E8A-4147-A177-3AD203B41FA5}">
                      <a16:colId xmlns:a16="http://schemas.microsoft.com/office/drawing/2014/main" val="1704830852"/>
                    </a:ext>
                  </a:extLst>
                </a:gridCol>
                <a:gridCol w="689821">
                  <a:extLst>
                    <a:ext uri="{9D8B030D-6E8A-4147-A177-3AD203B41FA5}">
                      <a16:colId xmlns:a16="http://schemas.microsoft.com/office/drawing/2014/main" val="1599764342"/>
                    </a:ext>
                  </a:extLst>
                </a:gridCol>
                <a:gridCol w="689821">
                  <a:extLst>
                    <a:ext uri="{9D8B030D-6E8A-4147-A177-3AD203B41FA5}">
                      <a16:colId xmlns:a16="http://schemas.microsoft.com/office/drawing/2014/main" val="616443669"/>
                    </a:ext>
                  </a:extLst>
                </a:gridCol>
              </a:tblGrid>
              <a:tr h="35045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Label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# Samples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Average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Median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90% Line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95% Line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99% Line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Min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Max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Error %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Throughput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Received KB/sec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Sent KB/sec</a:t>
                      </a:r>
                    </a:p>
                  </a:txBody>
                  <a:tcPr marL="9525" marR="9525" marT="952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356804"/>
                  </a:ext>
                </a:extLst>
              </a:tr>
              <a:tr h="47719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OCIS Login Request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169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179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0.00%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48.87586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69.16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24.1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227997"/>
                  </a:ext>
                </a:extLst>
              </a:tr>
              <a:tr h="2361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TOTAL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105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169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179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0.00%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48.87586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69.16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24.1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2618185"/>
                  </a:ext>
                </a:extLst>
              </a:tr>
            </a:tbl>
          </a:graphicData>
        </a:graphic>
      </p:graphicFrame>
      <p:sp>
        <p:nvSpPr>
          <p:cNvPr id="9" name="TextBox 17">
            <a:extLst>
              <a:ext uri="{FF2B5EF4-FFF2-40B4-BE49-F238E27FC236}">
                <a16:creationId xmlns:a16="http://schemas.microsoft.com/office/drawing/2014/main" id="{0200A364-3A4B-7225-281A-0F7CEB23DA4B}"/>
              </a:ext>
            </a:extLst>
          </p:cNvPr>
          <p:cNvSpPr txBox="1"/>
          <p:nvPr/>
        </p:nvSpPr>
        <p:spPr>
          <a:xfrm>
            <a:off x="494454" y="3077071"/>
            <a:ext cx="9309680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11E41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Aggregate Report for File Uploading Request with 100 concurrent users – PUT HTTP Request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11E41"/>
              </a:solidFill>
              <a:effectLst/>
              <a:uLnTx/>
              <a:uFillTx/>
              <a:latin typeface="Lato"/>
              <a:ea typeface="+mn-ea"/>
              <a:cs typeface="+mn-cs"/>
            </a:endParaRP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89C0A140-EAA7-BA0D-8D78-597494D2F9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2161797"/>
              </p:ext>
            </p:extLst>
          </p:nvPr>
        </p:nvGraphicFramePr>
        <p:xfrm>
          <a:off x="622012" y="3666406"/>
          <a:ext cx="9006091" cy="123253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70590">
                  <a:extLst>
                    <a:ext uri="{9D8B030D-6E8A-4147-A177-3AD203B41FA5}">
                      <a16:colId xmlns:a16="http://schemas.microsoft.com/office/drawing/2014/main" val="1543293327"/>
                    </a:ext>
                  </a:extLst>
                </a:gridCol>
                <a:gridCol w="740124">
                  <a:extLst>
                    <a:ext uri="{9D8B030D-6E8A-4147-A177-3AD203B41FA5}">
                      <a16:colId xmlns:a16="http://schemas.microsoft.com/office/drawing/2014/main" val="279102988"/>
                    </a:ext>
                  </a:extLst>
                </a:gridCol>
                <a:gridCol w="607957">
                  <a:extLst>
                    <a:ext uri="{9D8B030D-6E8A-4147-A177-3AD203B41FA5}">
                      <a16:colId xmlns:a16="http://schemas.microsoft.com/office/drawing/2014/main" val="1609437464"/>
                    </a:ext>
                  </a:extLst>
                </a:gridCol>
                <a:gridCol w="610793">
                  <a:extLst>
                    <a:ext uri="{9D8B030D-6E8A-4147-A177-3AD203B41FA5}">
                      <a16:colId xmlns:a16="http://schemas.microsoft.com/office/drawing/2014/main" val="914798361"/>
                    </a:ext>
                  </a:extLst>
                </a:gridCol>
                <a:gridCol w="652959">
                  <a:extLst>
                    <a:ext uri="{9D8B030D-6E8A-4147-A177-3AD203B41FA5}">
                      <a16:colId xmlns:a16="http://schemas.microsoft.com/office/drawing/2014/main" val="4181570124"/>
                    </a:ext>
                  </a:extLst>
                </a:gridCol>
                <a:gridCol w="652959">
                  <a:extLst>
                    <a:ext uri="{9D8B030D-6E8A-4147-A177-3AD203B41FA5}">
                      <a16:colId xmlns:a16="http://schemas.microsoft.com/office/drawing/2014/main" val="1019580288"/>
                    </a:ext>
                  </a:extLst>
                </a:gridCol>
                <a:gridCol w="652959">
                  <a:extLst>
                    <a:ext uri="{9D8B030D-6E8A-4147-A177-3AD203B41FA5}">
                      <a16:colId xmlns:a16="http://schemas.microsoft.com/office/drawing/2014/main" val="3825015646"/>
                    </a:ext>
                  </a:extLst>
                </a:gridCol>
                <a:gridCol w="652959">
                  <a:extLst>
                    <a:ext uri="{9D8B030D-6E8A-4147-A177-3AD203B41FA5}">
                      <a16:colId xmlns:a16="http://schemas.microsoft.com/office/drawing/2014/main" val="710611584"/>
                    </a:ext>
                  </a:extLst>
                </a:gridCol>
                <a:gridCol w="652959">
                  <a:extLst>
                    <a:ext uri="{9D8B030D-6E8A-4147-A177-3AD203B41FA5}">
                      <a16:colId xmlns:a16="http://schemas.microsoft.com/office/drawing/2014/main" val="3840671512"/>
                    </a:ext>
                  </a:extLst>
                </a:gridCol>
                <a:gridCol w="549124">
                  <a:extLst>
                    <a:ext uri="{9D8B030D-6E8A-4147-A177-3AD203B41FA5}">
                      <a16:colId xmlns:a16="http://schemas.microsoft.com/office/drawing/2014/main" val="3847381194"/>
                    </a:ext>
                  </a:extLst>
                </a:gridCol>
                <a:gridCol w="832639">
                  <a:extLst>
                    <a:ext uri="{9D8B030D-6E8A-4147-A177-3AD203B41FA5}">
                      <a16:colId xmlns:a16="http://schemas.microsoft.com/office/drawing/2014/main" val="907928925"/>
                    </a:ext>
                  </a:extLst>
                </a:gridCol>
                <a:gridCol w="674041">
                  <a:extLst>
                    <a:ext uri="{9D8B030D-6E8A-4147-A177-3AD203B41FA5}">
                      <a16:colId xmlns:a16="http://schemas.microsoft.com/office/drawing/2014/main" val="4276565490"/>
                    </a:ext>
                  </a:extLst>
                </a:gridCol>
                <a:gridCol w="556028">
                  <a:extLst>
                    <a:ext uri="{9D8B030D-6E8A-4147-A177-3AD203B41FA5}">
                      <a16:colId xmlns:a16="http://schemas.microsoft.com/office/drawing/2014/main" val="941521471"/>
                    </a:ext>
                  </a:extLst>
                </a:gridCol>
              </a:tblGrid>
              <a:tr h="292745"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Label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# Samples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Average</a:t>
                      </a:r>
                      <a:endParaRPr lang="en-US" b="0" i="0" dirty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Median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90% Line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95% Line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99% Line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Min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Max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Error %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Throughput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Received KB/sec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Sent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  <a:p>
                      <a:pPr lvl="0" algn="l">
                        <a:lnSpc>
                          <a:spcPts val="1425"/>
                        </a:lnSpc>
                        <a:buNone/>
                      </a:pP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KB/sec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9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557069"/>
                  </a:ext>
                </a:extLst>
              </a:tr>
              <a:tr h="419435"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OCIS File Upload</a:t>
                      </a:r>
                      <a:b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</a:b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Request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100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290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281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414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441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461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162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463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0.00%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19.33862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12.35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C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7.88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C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7094564"/>
                  </a:ext>
                </a:extLst>
              </a:tr>
              <a:tr h="181448">
                <a:tc>
                  <a:txBody>
                    <a:bodyPr/>
                    <a:lstStyle/>
                    <a:p>
                      <a:pPr algn="l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TOTAL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7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100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7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290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7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281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7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414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7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441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7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461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7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162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7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463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7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0.00%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7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19.33862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7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12.35</a:t>
                      </a:r>
                      <a:endParaRPr lang="en-US" b="0" i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7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425"/>
                        </a:lnSpc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7.88</a:t>
                      </a:r>
                      <a:endParaRPr lang="en-US" b="0" i="0" dirty="0">
                        <a:solidFill>
                          <a:srgbClr val="011E41"/>
                        </a:solidFill>
                        <a:effectLst/>
                        <a:latin typeface="Lato"/>
                      </a:endParaRPr>
                    </a:p>
                  </a:txBody>
                  <a:tcPr marL="9525" marR="9525" marT="9525" anchor="b">
                    <a:lnL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11E4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7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933662"/>
                  </a:ext>
                </a:extLst>
              </a:tr>
            </a:tbl>
          </a:graphicData>
        </a:graphic>
      </p:graphicFrame>
      <p:sp>
        <p:nvSpPr>
          <p:cNvPr id="11" name="TextBox 17">
            <a:extLst>
              <a:ext uri="{FF2B5EF4-FFF2-40B4-BE49-F238E27FC236}">
                <a16:creationId xmlns:a16="http://schemas.microsoft.com/office/drawing/2014/main" id="{A04BFA87-B1CB-1175-0668-755DFB13854A}"/>
              </a:ext>
            </a:extLst>
          </p:cNvPr>
          <p:cNvSpPr txBox="1"/>
          <p:nvPr/>
        </p:nvSpPr>
        <p:spPr>
          <a:xfrm>
            <a:off x="476760" y="4964999"/>
            <a:ext cx="9151343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11E41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Aggregate Report for File Downloading Request with 100 concurrent users – GET HTTP Request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11E41"/>
              </a:solidFill>
              <a:effectLst/>
              <a:uLnTx/>
              <a:uFillTx/>
              <a:latin typeface="Lato"/>
              <a:ea typeface="+mn-ea"/>
              <a:cs typeface="+mn-cs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5CDE9DD-4049-8D2A-7E32-E6EDAC5056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338322"/>
              </p:ext>
            </p:extLst>
          </p:nvPr>
        </p:nvGraphicFramePr>
        <p:xfrm>
          <a:off x="622011" y="5369611"/>
          <a:ext cx="9006090" cy="1161092"/>
        </p:xfrm>
        <a:graphic>
          <a:graphicData uri="http://schemas.openxmlformats.org/drawingml/2006/table">
            <a:tbl>
              <a:tblPr bandRow="1">
                <a:tableStyleId>{0505E3EF-67EA-436B-97B2-0124C06EBD24}</a:tableStyleId>
              </a:tblPr>
              <a:tblGrid>
                <a:gridCol w="1160319">
                  <a:extLst>
                    <a:ext uri="{9D8B030D-6E8A-4147-A177-3AD203B41FA5}">
                      <a16:colId xmlns:a16="http://schemas.microsoft.com/office/drawing/2014/main" val="2700950824"/>
                    </a:ext>
                  </a:extLst>
                </a:gridCol>
                <a:gridCol w="712013">
                  <a:extLst>
                    <a:ext uri="{9D8B030D-6E8A-4147-A177-3AD203B41FA5}">
                      <a16:colId xmlns:a16="http://schemas.microsoft.com/office/drawing/2014/main" val="2836648937"/>
                    </a:ext>
                  </a:extLst>
                </a:gridCol>
                <a:gridCol w="668545">
                  <a:extLst>
                    <a:ext uri="{9D8B030D-6E8A-4147-A177-3AD203B41FA5}">
                      <a16:colId xmlns:a16="http://schemas.microsoft.com/office/drawing/2014/main" val="1264606798"/>
                    </a:ext>
                  </a:extLst>
                </a:gridCol>
                <a:gridCol w="584068">
                  <a:extLst>
                    <a:ext uri="{9D8B030D-6E8A-4147-A177-3AD203B41FA5}">
                      <a16:colId xmlns:a16="http://schemas.microsoft.com/office/drawing/2014/main" val="4083199025"/>
                    </a:ext>
                  </a:extLst>
                </a:gridCol>
                <a:gridCol w="681654">
                  <a:extLst>
                    <a:ext uri="{9D8B030D-6E8A-4147-A177-3AD203B41FA5}">
                      <a16:colId xmlns:a16="http://schemas.microsoft.com/office/drawing/2014/main" val="64613307"/>
                    </a:ext>
                  </a:extLst>
                </a:gridCol>
                <a:gridCol w="584143">
                  <a:extLst>
                    <a:ext uri="{9D8B030D-6E8A-4147-A177-3AD203B41FA5}">
                      <a16:colId xmlns:a16="http://schemas.microsoft.com/office/drawing/2014/main" val="1786685653"/>
                    </a:ext>
                  </a:extLst>
                </a:gridCol>
                <a:gridCol w="712013">
                  <a:extLst>
                    <a:ext uri="{9D8B030D-6E8A-4147-A177-3AD203B41FA5}">
                      <a16:colId xmlns:a16="http://schemas.microsoft.com/office/drawing/2014/main" val="2310533155"/>
                    </a:ext>
                  </a:extLst>
                </a:gridCol>
                <a:gridCol w="619716">
                  <a:extLst>
                    <a:ext uri="{9D8B030D-6E8A-4147-A177-3AD203B41FA5}">
                      <a16:colId xmlns:a16="http://schemas.microsoft.com/office/drawing/2014/main" val="3177594335"/>
                    </a:ext>
                  </a:extLst>
                </a:gridCol>
                <a:gridCol w="632902">
                  <a:extLst>
                    <a:ext uri="{9D8B030D-6E8A-4147-A177-3AD203B41FA5}">
                      <a16:colId xmlns:a16="http://schemas.microsoft.com/office/drawing/2014/main" val="1028449491"/>
                    </a:ext>
                  </a:extLst>
                </a:gridCol>
                <a:gridCol w="563675">
                  <a:extLst>
                    <a:ext uri="{9D8B030D-6E8A-4147-A177-3AD203B41FA5}">
                      <a16:colId xmlns:a16="http://schemas.microsoft.com/office/drawing/2014/main" val="1619065488"/>
                    </a:ext>
                  </a:extLst>
                </a:gridCol>
                <a:gridCol w="848691">
                  <a:extLst>
                    <a:ext uri="{9D8B030D-6E8A-4147-A177-3AD203B41FA5}">
                      <a16:colId xmlns:a16="http://schemas.microsoft.com/office/drawing/2014/main" val="2629969373"/>
                    </a:ext>
                  </a:extLst>
                </a:gridCol>
                <a:gridCol w="689744">
                  <a:extLst>
                    <a:ext uri="{9D8B030D-6E8A-4147-A177-3AD203B41FA5}">
                      <a16:colId xmlns:a16="http://schemas.microsoft.com/office/drawing/2014/main" val="1431328583"/>
                    </a:ext>
                  </a:extLst>
                </a:gridCol>
                <a:gridCol w="548607">
                  <a:extLst>
                    <a:ext uri="{9D8B030D-6E8A-4147-A177-3AD203B41FA5}">
                      <a16:colId xmlns:a16="http://schemas.microsoft.com/office/drawing/2014/main" val="1880340587"/>
                    </a:ext>
                  </a:extLst>
                </a:gridCol>
              </a:tblGrid>
              <a:tr h="36630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Label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# Samples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Average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Median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90% Line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95% Line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99% Line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Min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Max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Error %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Throughput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Received KB/sec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Sent KB/sec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561693"/>
                  </a:ext>
                </a:extLst>
              </a:tr>
              <a:tr h="544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OCIS File Download Request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307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289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425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508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582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168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595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0.00%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30.75977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29.83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9.22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7713340"/>
                  </a:ext>
                </a:extLst>
              </a:tr>
              <a:tr h="227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TOTAL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307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289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425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508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582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168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595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0.00%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30.75977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000000"/>
                          </a:solidFill>
                          <a:effectLst/>
                        </a:rPr>
                        <a:t>29.83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9.22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5681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2639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diagram of a diagram of a solution&#10;&#10;AI-generated content may be incorrect.">
            <a:extLst>
              <a:ext uri="{FF2B5EF4-FFF2-40B4-BE49-F238E27FC236}">
                <a16:creationId xmlns:a16="http://schemas.microsoft.com/office/drawing/2014/main" id="{3F8A5318-2C19-ABA2-4710-C6088A2BF3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6" t="29119" r="2126" b="3565"/>
          <a:stretch/>
        </p:blipFill>
        <p:spPr>
          <a:xfrm>
            <a:off x="1270870" y="3429000"/>
            <a:ext cx="7519595" cy="29045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50736D-84E5-3412-D881-D3ADF7DD4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and next steps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549929E-4158-A3C6-E927-664099391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624" y="1292973"/>
            <a:ext cx="9838944" cy="3840675"/>
          </a:xfrm>
        </p:spPr>
        <p:txBody>
          <a:bodyPr/>
          <a:lstStyle/>
          <a:p>
            <a:r>
              <a:rPr lang="en-GB" dirty="0"/>
              <a:t>Containerised DTSS tools offered on top of </a:t>
            </a:r>
            <a:r>
              <a:rPr lang="en-GB" dirty="0" err="1"/>
              <a:t>Ceph</a:t>
            </a:r>
            <a:r>
              <a:rPr lang="en-GB" dirty="0"/>
              <a:t> storage can be an interim DTSS solution for our project, especially with newer versions of </a:t>
            </a:r>
            <a:r>
              <a:rPr lang="en-GB" dirty="0" err="1"/>
              <a:t>Ceph</a:t>
            </a:r>
            <a:r>
              <a:rPr lang="en-GB" dirty="0"/>
              <a:t> that support multitenancy *)</a:t>
            </a:r>
          </a:p>
          <a:p>
            <a:r>
              <a:rPr lang="en-GB" dirty="0"/>
              <a:t>The adoption of a feature-rich data sharing solution like OCIS or </a:t>
            </a:r>
            <a:r>
              <a:rPr lang="en-GB" dirty="0" err="1"/>
              <a:t>OpenCloud</a:t>
            </a:r>
            <a:r>
              <a:rPr lang="en-GB" dirty="0"/>
              <a:t> will be of course advantageous, and we will keep looking into it</a:t>
            </a:r>
          </a:p>
          <a:p>
            <a:r>
              <a:rPr lang="en-GB" dirty="0"/>
              <a:t>Integrations of a data sharing solution with other components will be of interest:</a:t>
            </a:r>
            <a:br>
              <a:rPr lang="en-GB" dirty="0"/>
            </a:b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E04FA0-EC4F-4755-7E31-573A4F8C3A4B}"/>
              </a:ext>
            </a:extLst>
          </p:cNvPr>
          <p:cNvSpPr txBox="1"/>
          <p:nvPr/>
        </p:nvSpPr>
        <p:spPr>
          <a:xfrm>
            <a:off x="640900" y="6318496"/>
            <a:ext cx="10131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11E41"/>
                </a:solidFill>
                <a:effectLst/>
                <a:uLnTx/>
                <a:uFillTx/>
                <a:latin typeface="Lato"/>
                <a:ea typeface="+mn-ea"/>
                <a:cs typeface="+mn-cs"/>
              </a:rPr>
              <a:t>*) See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11E41"/>
                </a:solidFill>
                <a:effectLst/>
                <a:uLnTx/>
                <a:uFillTx/>
                <a:latin typeface="Lato"/>
                <a:ea typeface="+mn-ea"/>
                <a:cs typeface="+mn-cs"/>
                <a:hlinkClick r:id="rId3"/>
              </a:rPr>
              <a:t>https://ceph.io/en/news/blog/2025/enhancing-ceph-multitenancy-with-iam-accounts/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11E41"/>
                </a:solidFill>
                <a:effectLst/>
                <a:uLnTx/>
                <a:uFillTx/>
                <a:latin typeface="Lato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8348306"/>
      </p:ext>
    </p:extLst>
  </p:cSld>
  <p:clrMapOvr>
    <a:masterClrMapping/>
  </p:clrMapOvr>
</p:sld>
</file>

<file path=ppt/theme/theme1.xml><?xml version="1.0" encoding="utf-8"?>
<a:theme xmlns:a="http://schemas.openxmlformats.org/drawingml/2006/main" name="PSDI_minimal">
  <a:themeElements>
    <a:clrScheme name="Custom 7">
      <a:dk1>
        <a:srgbClr val="011E41"/>
      </a:dk1>
      <a:lt1>
        <a:srgbClr val="FFFFFF"/>
      </a:lt1>
      <a:dk2>
        <a:srgbClr val="002169"/>
      </a:dk2>
      <a:lt2>
        <a:srgbClr val="E5E1E6"/>
      </a:lt2>
      <a:accent1>
        <a:srgbClr val="002169"/>
      </a:accent1>
      <a:accent2>
        <a:srgbClr val="3D7CC9"/>
      </a:accent2>
      <a:accent3>
        <a:srgbClr val="FF9E18"/>
      </a:accent3>
      <a:accent4>
        <a:srgbClr val="BBBBBB"/>
      </a:accent4>
      <a:accent5>
        <a:srgbClr val="5AA2AE"/>
      </a:accent5>
      <a:accent6>
        <a:srgbClr val="9D90A0"/>
      </a:accent6>
      <a:hlink>
        <a:srgbClr val="3D7CC9"/>
      </a:hlink>
      <a:folHlink>
        <a:srgbClr val="3D7CC9"/>
      </a:folHlink>
    </a:clrScheme>
    <a:fontScheme name="PSDI">
      <a:majorFont>
        <a:latin typeface="Open Sans Condensed"/>
        <a:ea typeface=""/>
        <a:cs typeface=""/>
      </a:majorFont>
      <a:minorFont>
        <a:latin typeface="Lato"/>
        <a:ea typeface=""/>
        <a:cs typeface="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hase1b_template.potx" id="{F8204FCD-E679-4ED5-B72B-ABA64F5D0975}" vid="{D7BE1B6B-64AB-489B-9BD9-307415EA4EE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5955ea2-72f0-4590-831b-d7a5408ad737">
      <Terms xmlns="http://schemas.microsoft.com/office/infopath/2007/PartnerControls"/>
    </lcf76f155ced4ddcb4097134ff3c332f>
    <TaxCatchAll xmlns="1cf0fd2c-5b8a-4328-93ca-9b3487cc759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8DB3B9831E8349A03FE226DA0848BF" ma:contentTypeVersion="14" ma:contentTypeDescription="Create a new document." ma:contentTypeScope="" ma:versionID="747ac50eba56eca71d9e2d0aa586cc9e">
  <xsd:schema xmlns:xsd="http://www.w3.org/2001/XMLSchema" xmlns:xs="http://www.w3.org/2001/XMLSchema" xmlns:p="http://schemas.microsoft.com/office/2006/metadata/properties" xmlns:ns2="05955ea2-72f0-4590-831b-d7a5408ad737" xmlns:ns3="1cf0fd2c-5b8a-4328-93ca-9b3487cc7594" targetNamespace="http://schemas.microsoft.com/office/2006/metadata/properties" ma:root="true" ma:fieldsID="8cc94510cedfcb68dcf079969bc9d647" ns2:_="" ns3:_="">
    <xsd:import namespace="05955ea2-72f0-4590-831b-d7a5408ad737"/>
    <xsd:import namespace="1cf0fd2c-5b8a-4328-93ca-9b3487cc75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955ea2-72f0-4590-831b-d7a5408ad7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f0fd2c-5b8a-4328-93ca-9b3487cc7594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ba63f4aa-90c7-4613-b1ac-e4aa39179026}" ma:internalName="TaxCatchAll" ma:showField="CatchAllData" ma:web="1cf0fd2c-5b8a-4328-93ca-9b3487cc75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A974F3-374B-4236-B8FA-8D08B6778AEC}">
  <ds:schemaRefs>
    <ds:schemaRef ds:uri="1cf0fd2c-5b8a-4328-93ca-9b3487cc7594"/>
    <ds:schemaRef ds:uri="http://purl.org/dc/terms/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05955ea2-72f0-4590-831b-d7a5408ad737"/>
  </ds:schemaRefs>
</ds:datastoreItem>
</file>

<file path=customXml/itemProps2.xml><?xml version="1.0" encoding="utf-8"?>
<ds:datastoreItem xmlns:ds="http://schemas.openxmlformats.org/officeDocument/2006/customXml" ds:itemID="{1B80DB2E-AC87-420F-8875-676E7485F85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8C3F55F-824D-43A7-B94D-0F3151A5DE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5955ea2-72f0-4590-831b-d7a5408ad737"/>
    <ds:schemaRef ds:uri="1cf0fd2c-5b8a-4328-93ca-9b3487cc75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10724</TotalTime>
  <Words>923</Words>
  <Application>Microsoft Office PowerPoint</Application>
  <PresentationFormat>Widescreen</PresentationFormat>
  <Paragraphs>203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Arial</vt:lpstr>
      <vt:lpstr>Lato</vt:lpstr>
      <vt:lpstr>Open Sans Condensed</vt:lpstr>
      <vt:lpstr>Wingdings</vt:lpstr>
      <vt:lpstr>Wingdings 3</vt:lpstr>
      <vt:lpstr>PSDI_minimal</vt:lpstr>
      <vt:lpstr>Data transfer, synchronization and sharing solution for  PSDI </vt:lpstr>
      <vt:lpstr>About Us</vt:lpstr>
      <vt:lpstr>Overview of technology trials and use cases of PSDI DTSS Solution</vt:lpstr>
      <vt:lpstr>Docker &amp; Apptainer containers for data transfer</vt:lpstr>
      <vt:lpstr>Data Sharing : OCIS</vt:lpstr>
      <vt:lpstr>Architecture &amp; Deployment </vt:lpstr>
      <vt:lpstr>PowerPoint Presentation</vt:lpstr>
      <vt:lpstr>Performance &amp; Challenges</vt:lpstr>
      <vt:lpstr>Conclusion and next steps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Pawula Hewage, Amali (STFC,RAL,SC)</cp:lastModifiedBy>
  <cp:revision>1</cp:revision>
  <dcterms:created xsi:type="dcterms:W3CDTF">2025-03-10T10:04:39Z</dcterms:created>
  <dcterms:modified xsi:type="dcterms:W3CDTF">2025-03-17T23:04:52Z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0x0101001D8DB3B9831E8349A03FE226DA0848BF</vt:lpwstr>
  </property>
  <property fmtid="{D5CDD505-2E9C-101B-9397-08002B2CF9AE}" pid="3" name="MediaServiceImageTags">
    <vt:lpwstr/>
  </property>
</Properties>
</file>