
<file path=[Content_Types].xml><?xml version="1.0" encoding="utf-8"?>
<Types xmlns="http://schemas.openxmlformats.org/package/2006/content-types">
  <Default Extension="jpeg" ContentType="image/jpeg"/>
  <Default Extension="jpg" ContentType="image/jp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392" r:id="rId5"/>
    <p:sldId id="395" r:id="rId6"/>
    <p:sldId id="259" r:id="rId7"/>
    <p:sldId id="418" r:id="rId8"/>
    <p:sldId id="415" r:id="rId9"/>
    <p:sldId id="416" r:id="rId10"/>
    <p:sldId id="258" r:id="rId11"/>
    <p:sldId id="289" r:id="rId12"/>
    <p:sldId id="257" r:id="rId13"/>
    <p:sldId id="266" r:id="rId14"/>
    <p:sldId id="420" r:id="rId15"/>
    <p:sldId id="409" r:id="rId16"/>
    <p:sldId id="410" r:id="rId17"/>
    <p:sldId id="413" r:id="rId18"/>
    <p:sldId id="404" r:id="rId19"/>
    <p:sldId id="419" r:id="rId20"/>
    <p:sldId id="39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415EDFB-05DF-F432-349D-919A4ED1820E}" name="Tilo Mathes" initials="" userId="S::tilo.mathes@researchspace.com::15a4678e-1100-4208-86d1-aa501d317186" providerId="AD"/>
  <p188:author id="{123383FC-7E69-40EB-C8A9-CF27F7F679C8}" name="Rory Macneil" initials="RM" userId="S::rmacneil@researchspace.com::cc0f4add-bcd3-425f-8e03-6c0b4bed6a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94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2C4096-532B-2743-816C-30D0F52F7D05}" v="33" dt="2025-03-13T12:50:48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1"/>
    <p:restoredTop sz="94687"/>
  </p:normalViewPr>
  <p:slideViewPr>
    <p:cSldViewPr snapToGrid="0">
      <p:cViewPr varScale="1">
        <p:scale>
          <a:sx n="114" d="100"/>
          <a:sy n="114" d="100"/>
        </p:scale>
        <p:origin x="19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lo Mathes" userId="15a4678e-1100-4208-86d1-aa501d317186" providerId="ADAL" clId="{9D2C4096-532B-2743-816C-30D0F52F7D05}"/>
    <pc:docChg chg="undo custSel addSld delSld modSld sldOrd">
      <pc:chgData name="Tilo Mathes" userId="15a4678e-1100-4208-86d1-aa501d317186" providerId="ADAL" clId="{9D2C4096-532B-2743-816C-30D0F52F7D05}" dt="2025-03-20T06:23:29.294" v="5768" actId="20577"/>
      <pc:docMkLst>
        <pc:docMk/>
      </pc:docMkLst>
      <pc:sldChg chg="addSp delSp modSp mod ord modClrScheme chgLayout">
        <pc:chgData name="Tilo Mathes" userId="15a4678e-1100-4208-86d1-aa501d317186" providerId="ADAL" clId="{9D2C4096-532B-2743-816C-30D0F52F7D05}" dt="2025-03-07T14:39:45.314" v="4421"/>
        <pc:sldMkLst>
          <pc:docMk/>
          <pc:sldMk cId="3126036986" sldId="257"/>
        </pc:sldMkLst>
        <pc:spChg chg="add mod ord">
          <ac:chgData name="Tilo Mathes" userId="15a4678e-1100-4208-86d1-aa501d317186" providerId="ADAL" clId="{9D2C4096-532B-2743-816C-30D0F52F7D05}" dt="2025-03-07T14:39:41.247" v="4419" actId="404"/>
          <ac:spMkLst>
            <pc:docMk/>
            <pc:sldMk cId="3126036986" sldId="257"/>
            <ac:spMk id="4" creationId="{4CA15816-C384-4A47-635E-652566F98040}"/>
          </ac:spMkLst>
        </pc:spChg>
        <pc:spChg chg="add mod ord">
          <ac:chgData name="Tilo Mathes" userId="15a4678e-1100-4208-86d1-aa501d317186" providerId="ADAL" clId="{9D2C4096-532B-2743-816C-30D0F52F7D05}" dt="2025-03-07T14:38:35.256" v="4356" actId="5793"/>
          <ac:spMkLst>
            <pc:docMk/>
            <pc:sldMk cId="3126036986" sldId="257"/>
            <ac:spMk id="6" creationId="{735179CB-F3CD-70C7-0B37-70E656F8EE3A}"/>
          </ac:spMkLst>
        </pc:spChg>
      </pc:sldChg>
      <pc:sldChg chg="addSp modSp mod ord modClrScheme chgLayout">
        <pc:chgData name="Tilo Mathes" userId="15a4678e-1100-4208-86d1-aa501d317186" providerId="ADAL" clId="{9D2C4096-532B-2743-816C-30D0F52F7D05}" dt="2025-03-18T09:09:06.959" v="5731" actId="20577"/>
        <pc:sldMkLst>
          <pc:docMk/>
          <pc:sldMk cId="0" sldId="258"/>
        </pc:sldMkLst>
        <pc:spChg chg="add mod ord">
          <ac:chgData name="Tilo Mathes" userId="15a4678e-1100-4208-86d1-aa501d317186" providerId="ADAL" clId="{9D2C4096-532B-2743-816C-30D0F52F7D05}" dt="2025-03-13T13:01:19.643" v="5485" actId="700"/>
          <ac:spMkLst>
            <pc:docMk/>
            <pc:sldMk cId="0" sldId="258"/>
            <ac:spMk id="2" creationId="{854A08F2-704C-1DD9-852E-08D2574C7265}"/>
          </ac:spMkLst>
        </pc:spChg>
        <pc:spChg chg="mod ord">
          <ac:chgData name="Tilo Mathes" userId="15a4678e-1100-4208-86d1-aa501d317186" providerId="ADAL" clId="{9D2C4096-532B-2743-816C-30D0F52F7D05}" dt="2025-03-14T15:40:13.885" v="5566" actId="20577"/>
          <ac:spMkLst>
            <pc:docMk/>
            <pc:sldMk cId="0" sldId="258"/>
            <ac:spMk id="69" creationId="{00000000-0000-0000-0000-000000000000}"/>
          </ac:spMkLst>
        </pc:spChg>
        <pc:spChg chg="mod ord">
          <ac:chgData name="Tilo Mathes" userId="15a4678e-1100-4208-86d1-aa501d317186" providerId="ADAL" clId="{9D2C4096-532B-2743-816C-30D0F52F7D05}" dt="2025-03-18T09:09:06.959" v="5731" actId="20577"/>
          <ac:spMkLst>
            <pc:docMk/>
            <pc:sldMk cId="0" sldId="258"/>
            <ac:spMk id="70" creationId="{00000000-0000-0000-0000-000000000000}"/>
          </ac:spMkLst>
        </pc:spChg>
        <pc:picChg chg="mod">
          <ac:chgData name="Tilo Mathes" userId="15a4678e-1100-4208-86d1-aa501d317186" providerId="ADAL" clId="{9D2C4096-532B-2743-816C-30D0F52F7D05}" dt="2025-03-13T13:01:31.298" v="5487" actId="14100"/>
          <ac:picMkLst>
            <pc:docMk/>
            <pc:sldMk cId="0" sldId="258"/>
            <ac:picMk id="72" creationId="{00000000-0000-0000-0000-000000000000}"/>
          </ac:picMkLst>
        </pc:picChg>
      </pc:sldChg>
      <pc:sldChg chg="modSp add mod modNotesTx">
        <pc:chgData name="Tilo Mathes" userId="15a4678e-1100-4208-86d1-aa501d317186" providerId="ADAL" clId="{9D2C4096-532B-2743-816C-30D0F52F7D05}" dt="2025-03-18T09:06:37.466" v="5714" actId="20577"/>
        <pc:sldMkLst>
          <pc:docMk/>
          <pc:sldMk cId="2962237157" sldId="259"/>
        </pc:sldMkLst>
        <pc:spChg chg="mod">
          <ac:chgData name="Tilo Mathes" userId="15a4678e-1100-4208-86d1-aa501d317186" providerId="ADAL" clId="{9D2C4096-532B-2743-816C-30D0F52F7D05}" dt="2025-03-17T07:18:39.042" v="5619" actId="20577"/>
          <ac:spMkLst>
            <pc:docMk/>
            <pc:sldMk cId="2962237157" sldId="259"/>
            <ac:spMk id="2" creationId="{00000000-0000-0000-0000-000000000000}"/>
          </ac:spMkLst>
        </pc:spChg>
        <pc:spChg chg="mod">
          <ac:chgData name="Tilo Mathes" userId="15a4678e-1100-4208-86d1-aa501d317186" providerId="ADAL" clId="{9D2C4096-532B-2743-816C-30D0F52F7D05}" dt="2025-03-18T09:06:37.466" v="5714" actId="20577"/>
          <ac:spMkLst>
            <pc:docMk/>
            <pc:sldMk cId="2962237157" sldId="259"/>
            <ac:spMk id="7" creationId="{E42125F7-5971-4050-F808-632FAF4E2531}"/>
          </ac:spMkLst>
        </pc:spChg>
      </pc:sldChg>
      <pc:sldChg chg="del">
        <pc:chgData name="Tilo Mathes" userId="15a4678e-1100-4208-86d1-aa501d317186" providerId="ADAL" clId="{9D2C4096-532B-2743-816C-30D0F52F7D05}" dt="2025-03-06T11:40:43.052" v="372" actId="2696"/>
        <pc:sldMkLst>
          <pc:docMk/>
          <pc:sldMk cId="879210829" sldId="260"/>
        </pc:sldMkLst>
      </pc:sldChg>
      <pc:sldChg chg="del ord">
        <pc:chgData name="Tilo Mathes" userId="15a4678e-1100-4208-86d1-aa501d317186" providerId="ADAL" clId="{9D2C4096-532B-2743-816C-30D0F52F7D05}" dt="2025-03-06T14:42:28.682" v="2532" actId="2696"/>
        <pc:sldMkLst>
          <pc:docMk/>
          <pc:sldMk cId="3735053903" sldId="263"/>
        </pc:sldMkLst>
      </pc:sldChg>
      <pc:sldChg chg="delSp modSp mod">
        <pc:chgData name="Tilo Mathes" userId="15a4678e-1100-4208-86d1-aa501d317186" providerId="ADAL" clId="{9D2C4096-532B-2743-816C-30D0F52F7D05}" dt="2025-03-19T12:01:20.683" v="5756" actId="20577"/>
        <pc:sldMkLst>
          <pc:docMk/>
          <pc:sldMk cId="3764202084" sldId="266"/>
        </pc:sldMkLst>
        <pc:spChg chg="mod">
          <ac:chgData name="Tilo Mathes" userId="15a4678e-1100-4208-86d1-aa501d317186" providerId="ADAL" clId="{9D2C4096-532B-2743-816C-30D0F52F7D05}" dt="2025-03-07T14:39:51.136" v="4422" actId="14100"/>
          <ac:spMkLst>
            <pc:docMk/>
            <pc:sldMk cId="3764202084" sldId="266"/>
            <ac:spMk id="2" creationId="{75C10334-6AD6-87DA-1230-26E4AC056C5C}"/>
          </ac:spMkLst>
        </pc:spChg>
        <pc:spChg chg="mod">
          <ac:chgData name="Tilo Mathes" userId="15a4678e-1100-4208-86d1-aa501d317186" providerId="ADAL" clId="{9D2C4096-532B-2743-816C-30D0F52F7D05}" dt="2025-03-19T12:01:20.683" v="5756" actId="20577"/>
          <ac:spMkLst>
            <pc:docMk/>
            <pc:sldMk cId="3764202084" sldId="266"/>
            <ac:spMk id="3" creationId="{03851C35-B7C8-C2F3-B6D0-64AB652D996C}"/>
          </ac:spMkLst>
        </pc:spChg>
        <pc:picChg chg="mod">
          <ac:chgData name="Tilo Mathes" userId="15a4678e-1100-4208-86d1-aa501d317186" providerId="ADAL" clId="{9D2C4096-532B-2743-816C-30D0F52F7D05}" dt="2025-03-13T13:02:19.923" v="5491" actId="1076"/>
          <ac:picMkLst>
            <pc:docMk/>
            <pc:sldMk cId="3764202084" sldId="266"/>
            <ac:picMk id="5" creationId="{9C14E6F9-4BC8-5DF4-AB96-B1AF135638FD}"/>
          </ac:picMkLst>
        </pc:picChg>
      </pc:sldChg>
      <pc:sldChg chg="modSp del mod ord">
        <pc:chgData name="Tilo Mathes" userId="15a4678e-1100-4208-86d1-aa501d317186" providerId="ADAL" clId="{9D2C4096-532B-2743-816C-30D0F52F7D05}" dt="2025-03-07T12:25:25.461" v="3832" actId="2696"/>
        <pc:sldMkLst>
          <pc:docMk/>
          <pc:sldMk cId="121673956" sldId="270"/>
        </pc:sldMkLst>
      </pc:sldChg>
      <pc:sldChg chg="del">
        <pc:chgData name="Tilo Mathes" userId="15a4678e-1100-4208-86d1-aa501d317186" providerId="ADAL" clId="{9D2C4096-532B-2743-816C-30D0F52F7D05}" dt="2025-03-06T11:53:15.295" v="880" actId="2696"/>
        <pc:sldMkLst>
          <pc:docMk/>
          <pc:sldMk cId="655038213" sldId="271"/>
        </pc:sldMkLst>
      </pc:sldChg>
      <pc:sldChg chg="del">
        <pc:chgData name="Tilo Mathes" userId="15a4678e-1100-4208-86d1-aa501d317186" providerId="ADAL" clId="{9D2C4096-532B-2743-816C-30D0F52F7D05}" dt="2025-03-06T11:40:42.134" v="371" actId="2696"/>
        <pc:sldMkLst>
          <pc:docMk/>
          <pc:sldMk cId="259295216" sldId="285"/>
        </pc:sldMkLst>
      </pc:sldChg>
      <pc:sldChg chg="del">
        <pc:chgData name="Tilo Mathes" userId="15a4678e-1100-4208-86d1-aa501d317186" providerId="ADAL" clId="{9D2C4096-532B-2743-816C-30D0F52F7D05}" dt="2025-03-06T11:40:47.239" v="374" actId="2696"/>
        <pc:sldMkLst>
          <pc:docMk/>
          <pc:sldMk cId="1681145699" sldId="286"/>
        </pc:sldMkLst>
      </pc:sldChg>
      <pc:sldChg chg="del">
        <pc:chgData name="Tilo Mathes" userId="15a4678e-1100-4208-86d1-aa501d317186" providerId="ADAL" clId="{9D2C4096-532B-2743-816C-30D0F52F7D05}" dt="2025-03-06T11:40:29.009" v="366" actId="2696"/>
        <pc:sldMkLst>
          <pc:docMk/>
          <pc:sldMk cId="0" sldId="287"/>
        </pc:sldMkLst>
      </pc:sldChg>
      <pc:sldChg chg="addSp modSp add mod modShow">
        <pc:chgData name="Tilo Mathes" userId="15a4678e-1100-4208-86d1-aa501d317186" providerId="ADAL" clId="{9D2C4096-532B-2743-816C-30D0F52F7D05}" dt="2025-03-17T07:21:27.285" v="5687" actId="20577"/>
        <pc:sldMkLst>
          <pc:docMk/>
          <pc:sldMk cId="1380615514" sldId="289"/>
        </pc:sldMkLst>
        <pc:spChg chg="mod">
          <ac:chgData name="Tilo Mathes" userId="15a4678e-1100-4208-86d1-aa501d317186" providerId="ADAL" clId="{9D2C4096-532B-2743-816C-30D0F52F7D05}" dt="2025-03-13T12:40:57.555" v="4885" actId="1076"/>
          <ac:spMkLst>
            <pc:docMk/>
            <pc:sldMk cId="1380615514" sldId="289"/>
            <ac:spMk id="4" creationId="{61ADC155-B885-F0E9-98E5-C1D2570A2AAF}"/>
          </ac:spMkLst>
        </pc:spChg>
        <pc:spChg chg="mod">
          <ac:chgData name="Tilo Mathes" userId="15a4678e-1100-4208-86d1-aa501d317186" providerId="ADAL" clId="{9D2C4096-532B-2743-816C-30D0F52F7D05}" dt="2025-03-17T07:21:27.285" v="5687" actId="20577"/>
          <ac:spMkLst>
            <pc:docMk/>
            <pc:sldMk cId="1380615514" sldId="289"/>
            <ac:spMk id="6" creationId="{00000000-0000-0000-0000-000000000000}"/>
          </ac:spMkLst>
        </pc:spChg>
        <pc:spChg chg="add mod">
          <ac:chgData name="Tilo Mathes" userId="15a4678e-1100-4208-86d1-aa501d317186" providerId="ADAL" clId="{9D2C4096-532B-2743-816C-30D0F52F7D05}" dt="2025-03-13T12:43:37.476" v="5035" actId="1076"/>
          <ac:spMkLst>
            <pc:docMk/>
            <pc:sldMk cId="1380615514" sldId="289"/>
            <ac:spMk id="7" creationId="{713F4CF1-7121-9E10-1574-726724C8A603}"/>
          </ac:spMkLst>
        </pc:spChg>
        <pc:grpChg chg="add mod">
          <ac:chgData name="Tilo Mathes" userId="15a4678e-1100-4208-86d1-aa501d317186" providerId="ADAL" clId="{9D2C4096-532B-2743-816C-30D0F52F7D05}" dt="2025-03-13T12:43:16.381" v="5028" actId="1076"/>
          <ac:grpSpMkLst>
            <pc:docMk/>
            <pc:sldMk cId="1380615514" sldId="289"/>
            <ac:grpSpMk id="2" creationId="{DC273746-7433-1FE5-360C-063BECBF2447}"/>
          </ac:grpSpMkLst>
        </pc:grpChg>
        <pc:picChg chg="mod">
          <ac:chgData name="Tilo Mathes" userId="15a4678e-1100-4208-86d1-aa501d317186" providerId="ADAL" clId="{9D2C4096-532B-2743-816C-30D0F52F7D05}" dt="2025-03-13T12:40:57.555" v="4885" actId="1076"/>
          <ac:picMkLst>
            <pc:docMk/>
            <pc:sldMk cId="1380615514" sldId="289"/>
            <ac:picMk id="3" creationId="{4DBB5EFC-E4AB-8806-322C-9719F6462B7A}"/>
          </ac:picMkLst>
        </pc:picChg>
        <pc:picChg chg="mod">
          <ac:chgData name="Tilo Mathes" userId="15a4678e-1100-4208-86d1-aa501d317186" providerId="ADAL" clId="{9D2C4096-532B-2743-816C-30D0F52F7D05}" dt="2025-03-13T12:42:28.053" v="5014" actId="1076"/>
          <ac:picMkLst>
            <pc:docMk/>
            <pc:sldMk cId="1380615514" sldId="289"/>
            <ac:picMk id="5" creationId="{00000000-0000-0000-0000-000000000000}"/>
          </ac:picMkLst>
        </pc:picChg>
        <pc:picChg chg="add mod">
          <ac:chgData name="Tilo Mathes" userId="15a4678e-1100-4208-86d1-aa501d317186" providerId="ADAL" clId="{9D2C4096-532B-2743-816C-30D0F52F7D05}" dt="2025-03-13T12:43:06.465" v="5025" actId="1076"/>
          <ac:picMkLst>
            <pc:docMk/>
            <pc:sldMk cId="1380615514" sldId="289"/>
            <ac:picMk id="1026" creationId="{E080C937-34DF-FA21-75BA-4543AFCAB8C9}"/>
          </ac:picMkLst>
        </pc:picChg>
      </pc:sldChg>
      <pc:sldChg chg="del">
        <pc:chgData name="Tilo Mathes" userId="15a4678e-1100-4208-86d1-aa501d317186" providerId="ADAL" clId="{9D2C4096-532B-2743-816C-30D0F52F7D05}" dt="2025-03-06T11:44:54.926" v="460" actId="2696"/>
        <pc:sldMkLst>
          <pc:docMk/>
          <pc:sldMk cId="4182856105" sldId="389"/>
        </pc:sldMkLst>
      </pc:sldChg>
      <pc:sldChg chg="del">
        <pc:chgData name="Tilo Mathes" userId="15a4678e-1100-4208-86d1-aa501d317186" providerId="ADAL" clId="{9D2C4096-532B-2743-816C-30D0F52F7D05}" dt="2025-03-06T11:40:29.013" v="367" actId="2696"/>
        <pc:sldMkLst>
          <pc:docMk/>
          <pc:sldMk cId="2787414744" sldId="391"/>
        </pc:sldMkLst>
      </pc:sldChg>
      <pc:sldChg chg="addSp modSp mod">
        <pc:chgData name="Tilo Mathes" userId="15a4678e-1100-4208-86d1-aa501d317186" providerId="ADAL" clId="{9D2C4096-532B-2743-816C-30D0F52F7D05}" dt="2025-03-12T11:24:11.197" v="4671" actId="20577"/>
        <pc:sldMkLst>
          <pc:docMk/>
          <pc:sldMk cId="3001816383" sldId="392"/>
        </pc:sldMkLst>
        <pc:spChg chg="add mod">
          <ac:chgData name="Tilo Mathes" userId="15a4678e-1100-4208-86d1-aa501d317186" providerId="ADAL" clId="{9D2C4096-532B-2743-816C-30D0F52F7D05}" dt="2025-03-07T14:22:57.103" v="3963" actId="14100"/>
          <ac:spMkLst>
            <pc:docMk/>
            <pc:sldMk cId="3001816383" sldId="392"/>
            <ac:spMk id="2" creationId="{F9B49435-5029-ACB4-844E-6CD2F930D490}"/>
          </ac:spMkLst>
        </pc:spChg>
        <pc:spChg chg="add mod">
          <ac:chgData name="Tilo Mathes" userId="15a4678e-1100-4208-86d1-aa501d317186" providerId="ADAL" clId="{9D2C4096-532B-2743-816C-30D0F52F7D05}" dt="2025-03-07T14:22:49.256" v="3961" actId="14100"/>
          <ac:spMkLst>
            <pc:docMk/>
            <pc:sldMk cId="3001816383" sldId="392"/>
            <ac:spMk id="3" creationId="{4BDC6E97-9113-9E1B-AF0E-7D70503AFEB0}"/>
          </ac:spMkLst>
        </pc:spChg>
        <pc:spChg chg="mod">
          <ac:chgData name="Tilo Mathes" userId="15a4678e-1100-4208-86d1-aa501d317186" providerId="ADAL" clId="{9D2C4096-532B-2743-816C-30D0F52F7D05}" dt="2025-03-12T11:24:11.197" v="4671" actId="20577"/>
          <ac:spMkLst>
            <pc:docMk/>
            <pc:sldMk cId="3001816383" sldId="392"/>
            <ac:spMk id="48" creationId="{00000000-0000-0000-0000-000000000000}"/>
          </ac:spMkLst>
        </pc:spChg>
        <pc:spChg chg="mod">
          <ac:chgData name="Tilo Mathes" userId="15a4678e-1100-4208-86d1-aa501d317186" providerId="ADAL" clId="{9D2C4096-532B-2743-816C-30D0F52F7D05}" dt="2025-03-10T19:18:30.191" v="4629" actId="20577"/>
          <ac:spMkLst>
            <pc:docMk/>
            <pc:sldMk cId="3001816383" sldId="392"/>
            <ac:spMk id="53" creationId="{00000000-0000-0000-0000-000000000000}"/>
          </ac:spMkLst>
        </pc:spChg>
      </pc:sldChg>
      <pc:sldChg chg="delSp modSp del mod">
        <pc:chgData name="Tilo Mathes" userId="15a4678e-1100-4208-86d1-aa501d317186" providerId="ADAL" clId="{9D2C4096-532B-2743-816C-30D0F52F7D05}" dt="2025-03-06T11:43:19.550" v="435" actId="2696"/>
        <pc:sldMkLst>
          <pc:docMk/>
          <pc:sldMk cId="4181222500" sldId="393"/>
        </pc:sldMkLst>
      </pc:sldChg>
      <pc:sldChg chg="del">
        <pc:chgData name="Tilo Mathes" userId="15a4678e-1100-4208-86d1-aa501d317186" providerId="ADAL" clId="{9D2C4096-532B-2743-816C-30D0F52F7D05}" dt="2025-03-06T11:40:31.978" v="369" actId="2696"/>
        <pc:sldMkLst>
          <pc:docMk/>
          <pc:sldMk cId="3259263036" sldId="394"/>
        </pc:sldMkLst>
      </pc:sldChg>
      <pc:sldChg chg="modSp mod">
        <pc:chgData name="Tilo Mathes" userId="15a4678e-1100-4208-86d1-aa501d317186" providerId="ADAL" clId="{9D2C4096-532B-2743-816C-30D0F52F7D05}" dt="2025-03-18T09:06:12.748" v="5713" actId="20577"/>
        <pc:sldMkLst>
          <pc:docMk/>
          <pc:sldMk cId="2110749900" sldId="395"/>
        </pc:sldMkLst>
        <pc:spChg chg="mod">
          <ac:chgData name="Tilo Mathes" userId="15a4678e-1100-4208-86d1-aa501d317186" providerId="ADAL" clId="{9D2C4096-532B-2743-816C-30D0F52F7D05}" dt="2025-03-18T09:06:12.748" v="5713" actId="20577"/>
          <ac:spMkLst>
            <pc:docMk/>
            <pc:sldMk cId="2110749900" sldId="395"/>
            <ac:spMk id="61" creationId="{00000000-0000-0000-0000-000000000000}"/>
          </ac:spMkLst>
        </pc:spChg>
      </pc:sldChg>
      <pc:sldChg chg="modSp mod ord modShow">
        <pc:chgData name="Tilo Mathes" userId="15a4678e-1100-4208-86d1-aa501d317186" providerId="ADAL" clId="{9D2C4096-532B-2743-816C-30D0F52F7D05}" dt="2025-03-10T19:24:32.814" v="4656" actId="20578"/>
        <pc:sldMkLst>
          <pc:docMk/>
          <pc:sldMk cId="931906704" sldId="396"/>
        </pc:sldMkLst>
        <pc:spChg chg="mod">
          <ac:chgData name="Tilo Mathes" userId="15a4678e-1100-4208-86d1-aa501d317186" providerId="ADAL" clId="{9D2C4096-532B-2743-816C-30D0F52F7D05}" dt="2025-03-07T12:27:48.316" v="3943" actId="20577"/>
          <ac:spMkLst>
            <pc:docMk/>
            <pc:sldMk cId="931906704" sldId="396"/>
            <ac:spMk id="70" creationId="{00000000-0000-0000-0000-000000000000}"/>
          </ac:spMkLst>
        </pc:spChg>
      </pc:sldChg>
      <pc:sldChg chg="del">
        <pc:chgData name="Tilo Mathes" userId="15a4678e-1100-4208-86d1-aa501d317186" providerId="ADAL" clId="{9D2C4096-532B-2743-816C-30D0F52F7D05}" dt="2025-03-06T11:40:50.087" v="376" actId="2696"/>
        <pc:sldMkLst>
          <pc:docMk/>
          <pc:sldMk cId="567719669" sldId="397"/>
        </pc:sldMkLst>
      </pc:sldChg>
      <pc:sldChg chg="del">
        <pc:chgData name="Tilo Mathes" userId="15a4678e-1100-4208-86d1-aa501d317186" providerId="ADAL" clId="{9D2C4096-532B-2743-816C-30D0F52F7D05}" dt="2025-03-06T11:40:31.466" v="368" actId="2696"/>
        <pc:sldMkLst>
          <pc:docMk/>
          <pc:sldMk cId="2643989184" sldId="398"/>
        </pc:sldMkLst>
      </pc:sldChg>
      <pc:sldChg chg="del">
        <pc:chgData name="Tilo Mathes" userId="15a4678e-1100-4208-86d1-aa501d317186" providerId="ADAL" clId="{9D2C4096-532B-2743-816C-30D0F52F7D05}" dt="2025-03-06T11:40:48.948" v="375" actId="2696"/>
        <pc:sldMkLst>
          <pc:docMk/>
          <pc:sldMk cId="3345127276" sldId="399"/>
        </pc:sldMkLst>
      </pc:sldChg>
      <pc:sldChg chg="modSp del mod">
        <pc:chgData name="Tilo Mathes" userId="15a4678e-1100-4208-86d1-aa501d317186" providerId="ADAL" clId="{9D2C4096-532B-2743-816C-30D0F52F7D05}" dt="2025-03-06T14:43:36.352" v="2542" actId="2696"/>
        <pc:sldMkLst>
          <pc:docMk/>
          <pc:sldMk cId="3826502879" sldId="400"/>
        </pc:sldMkLst>
      </pc:sldChg>
      <pc:sldChg chg="del">
        <pc:chgData name="Tilo Mathes" userId="15a4678e-1100-4208-86d1-aa501d317186" providerId="ADAL" clId="{9D2C4096-532B-2743-816C-30D0F52F7D05}" dt="2025-03-06T11:40:41.113" v="370" actId="2696"/>
        <pc:sldMkLst>
          <pc:docMk/>
          <pc:sldMk cId="1989457726" sldId="401"/>
        </pc:sldMkLst>
      </pc:sldChg>
      <pc:sldChg chg="del">
        <pc:chgData name="Tilo Mathes" userId="15a4678e-1100-4208-86d1-aa501d317186" providerId="ADAL" clId="{9D2C4096-532B-2743-816C-30D0F52F7D05}" dt="2025-03-06T11:40:50.651" v="377" actId="2696"/>
        <pc:sldMkLst>
          <pc:docMk/>
          <pc:sldMk cId="762538981" sldId="402"/>
        </pc:sldMkLst>
      </pc:sldChg>
      <pc:sldChg chg="del">
        <pc:chgData name="Tilo Mathes" userId="15a4678e-1100-4208-86d1-aa501d317186" providerId="ADAL" clId="{9D2C4096-532B-2743-816C-30D0F52F7D05}" dt="2025-03-06T11:40:44.375" v="373" actId="2696"/>
        <pc:sldMkLst>
          <pc:docMk/>
          <pc:sldMk cId="3742958106" sldId="403"/>
        </pc:sldMkLst>
      </pc:sldChg>
      <pc:sldChg chg="addSp delSp modSp mod ord">
        <pc:chgData name="Tilo Mathes" userId="15a4678e-1100-4208-86d1-aa501d317186" providerId="ADAL" clId="{9D2C4096-532B-2743-816C-30D0F52F7D05}" dt="2025-03-14T15:42:08.437" v="5585" actId="1076"/>
        <pc:sldMkLst>
          <pc:docMk/>
          <pc:sldMk cId="3641304019" sldId="404"/>
        </pc:sldMkLst>
        <pc:spChg chg="add mod">
          <ac:chgData name="Tilo Mathes" userId="15a4678e-1100-4208-86d1-aa501d317186" providerId="ADAL" clId="{9D2C4096-532B-2743-816C-30D0F52F7D05}" dt="2025-03-14T15:42:03.153" v="5584" actId="1076"/>
          <ac:spMkLst>
            <pc:docMk/>
            <pc:sldMk cId="3641304019" sldId="404"/>
            <ac:spMk id="2" creationId="{320AB248-973A-0342-7DE3-FCC1CA4BE383}"/>
          </ac:spMkLst>
        </pc:spChg>
        <pc:spChg chg="mod">
          <ac:chgData name="Tilo Mathes" userId="15a4678e-1100-4208-86d1-aa501d317186" providerId="ADAL" clId="{9D2C4096-532B-2743-816C-30D0F52F7D05}" dt="2025-03-14T15:42:08.437" v="5585" actId="1076"/>
          <ac:spMkLst>
            <pc:docMk/>
            <pc:sldMk cId="3641304019" sldId="404"/>
            <ac:spMk id="69" creationId="{00000000-0000-0000-0000-000000000000}"/>
          </ac:spMkLst>
        </pc:spChg>
      </pc:sldChg>
      <pc:sldChg chg="add del ord">
        <pc:chgData name="Tilo Mathes" userId="15a4678e-1100-4208-86d1-aa501d317186" providerId="ADAL" clId="{9D2C4096-532B-2743-816C-30D0F52F7D05}" dt="2025-03-07T12:25:27.629" v="3835" actId="2696"/>
        <pc:sldMkLst>
          <pc:docMk/>
          <pc:sldMk cId="3709624502" sldId="406"/>
        </pc:sldMkLst>
      </pc:sldChg>
      <pc:sldChg chg="add del ord">
        <pc:chgData name="Tilo Mathes" userId="15a4678e-1100-4208-86d1-aa501d317186" providerId="ADAL" clId="{9D2C4096-532B-2743-816C-30D0F52F7D05}" dt="2025-03-07T12:25:27.070" v="3834" actId="2696"/>
        <pc:sldMkLst>
          <pc:docMk/>
          <pc:sldMk cId="1494727995" sldId="407"/>
        </pc:sldMkLst>
      </pc:sldChg>
      <pc:sldChg chg="modSp add mod ord">
        <pc:chgData name="Tilo Mathes" userId="15a4678e-1100-4208-86d1-aa501d317186" providerId="ADAL" clId="{9D2C4096-532B-2743-816C-30D0F52F7D05}" dt="2025-03-07T12:24:12.815" v="3810" actId="20577"/>
        <pc:sldMkLst>
          <pc:docMk/>
          <pc:sldMk cId="2500472477" sldId="409"/>
        </pc:sldMkLst>
        <pc:spChg chg="mod">
          <ac:chgData name="Tilo Mathes" userId="15a4678e-1100-4208-86d1-aa501d317186" providerId="ADAL" clId="{9D2C4096-532B-2743-816C-30D0F52F7D05}" dt="2025-03-06T15:43:19.919" v="3333" actId="20577"/>
          <ac:spMkLst>
            <pc:docMk/>
            <pc:sldMk cId="2500472477" sldId="409"/>
            <ac:spMk id="8" creationId="{D646ABE2-7C1F-4BA5-5667-5649CC6547AF}"/>
          </ac:spMkLst>
        </pc:spChg>
        <pc:spChg chg="mod">
          <ac:chgData name="Tilo Mathes" userId="15a4678e-1100-4208-86d1-aa501d317186" providerId="ADAL" clId="{9D2C4096-532B-2743-816C-30D0F52F7D05}" dt="2025-03-07T12:24:12.815" v="3810" actId="20577"/>
          <ac:spMkLst>
            <pc:docMk/>
            <pc:sldMk cId="2500472477" sldId="409"/>
            <ac:spMk id="10" creationId="{66E3BFD6-F51B-682A-0A02-8D89F24CA027}"/>
          </ac:spMkLst>
        </pc:spChg>
      </pc:sldChg>
      <pc:sldChg chg="modSp add mod ord modShow">
        <pc:chgData name="Tilo Mathes" userId="15a4678e-1100-4208-86d1-aa501d317186" providerId="ADAL" clId="{9D2C4096-532B-2743-816C-30D0F52F7D05}" dt="2025-03-17T07:22:48.557" v="5688" actId="20578"/>
        <pc:sldMkLst>
          <pc:docMk/>
          <pc:sldMk cId="3373448099" sldId="410"/>
        </pc:sldMkLst>
        <pc:spChg chg="mod">
          <ac:chgData name="Tilo Mathes" userId="15a4678e-1100-4208-86d1-aa501d317186" providerId="ADAL" clId="{9D2C4096-532B-2743-816C-30D0F52F7D05}" dt="2025-03-07T14:45:30.336" v="4626" actId="20577"/>
          <ac:spMkLst>
            <pc:docMk/>
            <pc:sldMk cId="3373448099" sldId="410"/>
            <ac:spMk id="6" creationId="{9ADA7660-C84D-ED58-94F7-510EBC090DB7}"/>
          </ac:spMkLst>
        </pc:spChg>
        <pc:spChg chg="mod">
          <ac:chgData name="Tilo Mathes" userId="15a4678e-1100-4208-86d1-aa501d317186" providerId="ADAL" clId="{9D2C4096-532B-2743-816C-30D0F52F7D05}" dt="2025-03-06T14:48:24.295" v="2709" actId="20577"/>
          <ac:spMkLst>
            <pc:docMk/>
            <pc:sldMk cId="3373448099" sldId="410"/>
            <ac:spMk id="8" creationId="{41EEFDC9-4EF0-3AEA-5310-ECE22F02CDCC}"/>
          </ac:spMkLst>
        </pc:spChg>
      </pc:sldChg>
      <pc:sldChg chg="delSp modSp add del mod">
        <pc:chgData name="Tilo Mathes" userId="15a4678e-1100-4208-86d1-aa501d317186" providerId="ADAL" clId="{9D2C4096-532B-2743-816C-30D0F52F7D05}" dt="2025-03-06T14:52:32.580" v="2719" actId="2696"/>
        <pc:sldMkLst>
          <pc:docMk/>
          <pc:sldMk cId="126184616" sldId="412"/>
        </pc:sldMkLst>
      </pc:sldChg>
      <pc:sldChg chg="addSp delSp modSp add mod modClrScheme chgLayout">
        <pc:chgData name="Tilo Mathes" userId="15a4678e-1100-4208-86d1-aa501d317186" providerId="ADAL" clId="{9D2C4096-532B-2743-816C-30D0F52F7D05}" dt="2025-03-17T07:23:29.833" v="5703" actId="20577"/>
        <pc:sldMkLst>
          <pc:docMk/>
          <pc:sldMk cId="3773798207" sldId="413"/>
        </pc:sldMkLst>
        <pc:spChg chg="add del mod ord">
          <ac:chgData name="Tilo Mathes" userId="15a4678e-1100-4208-86d1-aa501d317186" providerId="ADAL" clId="{9D2C4096-532B-2743-816C-30D0F52F7D05}" dt="2025-03-17T07:23:29.833" v="5703" actId="20577"/>
          <ac:spMkLst>
            <pc:docMk/>
            <pc:sldMk cId="3773798207" sldId="413"/>
            <ac:spMk id="2" creationId="{33393468-7449-3DD8-0146-BAFD9ABA6306}"/>
          </ac:spMkLst>
        </pc:spChg>
        <pc:spChg chg="add mod ord">
          <ac:chgData name="Tilo Mathes" userId="15a4678e-1100-4208-86d1-aa501d317186" providerId="ADAL" clId="{9D2C4096-532B-2743-816C-30D0F52F7D05}" dt="2025-03-14T15:53:46.719" v="5588" actId="14100"/>
          <ac:spMkLst>
            <pc:docMk/>
            <pc:sldMk cId="3773798207" sldId="413"/>
            <ac:spMk id="3" creationId="{86421769-9B2F-D6D5-8841-2E95144BAAA3}"/>
          </ac:spMkLst>
        </pc:spChg>
        <pc:spChg chg="mod ord">
          <ac:chgData name="Tilo Mathes" userId="15a4678e-1100-4208-86d1-aa501d317186" providerId="ADAL" clId="{9D2C4096-532B-2743-816C-30D0F52F7D05}" dt="2025-03-07T14:28:50.396" v="4162" actId="700"/>
          <ac:spMkLst>
            <pc:docMk/>
            <pc:sldMk cId="3773798207" sldId="413"/>
            <ac:spMk id="8" creationId="{0F470524-8253-638D-CE5E-1C71B25B9878}"/>
          </ac:spMkLst>
        </pc:spChg>
      </pc:sldChg>
      <pc:sldChg chg="add del ord">
        <pc:chgData name="Tilo Mathes" userId="15a4678e-1100-4208-86d1-aa501d317186" providerId="ADAL" clId="{9D2C4096-532B-2743-816C-30D0F52F7D05}" dt="2025-03-07T12:25:26.142" v="3833" actId="2696"/>
        <pc:sldMkLst>
          <pc:docMk/>
          <pc:sldMk cId="875537944" sldId="414"/>
        </pc:sldMkLst>
      </pc:sldChg>
      <pc:sldChg chg="modSp add mod ord">
        <pc:chgData name="Tilo Mathes" userId="15a4678e-1100-4208-86d1-aa501d317186" providerId="ADAL" clId="{9D2C4096-532B-2743-816C-30D0F52F7D05}" dt="2025-03-17T07:20:11.229" v="5658" actId="20577"/>
        <pc:sldMkLst>
          <pc:docMk/>
          <pc:sldMk cId="2769314786" sldId="415"/>
        </pc:sldMkLst>
        <pc:spChg chg="mod">
          <ac:chgData name="Tilo Mathes" userId="15a4678e-1100-4208-86d1-aa501d317186" providerId="ADAL" clId="{9D2C4096-532B-2743-816C-30D0F52F7D05}" dt="2025-03-17T07:20:11.229" v="5658" actId="20577"/>
          <ac:spMkLst>
            <pc:docMk/>
            <pc:sldMk cId="2769314786" sldId="415"/>
            <ac:spMk id="2" creationId="{C4075D71-3EF3-517E-FD0A-1BEDFD82F79C}"/>
          </ac:spMkLst>
        </pc:spChg>
        <pc:spChg chg="mod">
          <ac:chgData name="Tilo Mathes" userId="15a4678e-1100-4208-86d1-aa501d317186" providerId="ADAL" clId="{9D2C4096-532B-2743-816C-30D0F52F7D05}" dt="2025-03-13T12:59:43.180" v="5471" actId="1076"/>
          <ac:spMkLst>
            <pc:docMk/>
            <pc:sldMk cId="2769314786" sldId="415"/>
            <ac:spMk id="11" creationId="{D7C5E943-AB96-CB75-DE8D-CF32E4E408AC}"/>
          </ac:spMkLst>
        </pc:spChg>
        <pc:spChg chg="mod">
          <ac:chgData name="Tilo Mathes" userId="15a4678e-1100-4208-86d1-aa501d317186" providerId="ADAL" clId="{9D2C4096-532B-2743-816C-30D0F52F7D05}" dt="2025-03-13T12:59:43.180" v="5471" actId="1076"/>
          <ac:spMkLst>
            <pc:docMk/>
            <pc:sldMk cId="2769314786" sldId="415"/>
            <ac:spMk id="16" creationId="{8C6E8FAC-888C-0B06-DBBE-9560F56B1C7E}"/>
          </ac:spMkLst>
        </pc:spChg>
        <pc:spChg chg="mod">
          <ac:chgData name="Tilo Mathes" userId="15a4678e-1100-4208-86d1-aa501d317186" providerId="ADAL" clId="{9D2C4096-532B-2743-816C-30D0F52F7D05}" dt="2025-03-13T12:59:48.036" v="5472" actId="1076"/>
          <ac:spMkLst>
            <pc:docMk/>
            <pc:sldMk cId="2769314786" sldId="415"/>
            <ac:spMk id="17" creationId="{233EE16E-FEC5-39AC-CB13-E6B4C4448576}"/>
          </ac:spMkLst>
        </pc:spChg>
        <pc:spChg chg="mod">
          <ac:chgData name="Tilo Mathes" userId="15a4678e-1100-4208-86d1-aa501d317186" providerId="ADAL" clId="{9D2C4096-532B-2743-816C-30D0F52F7D05}" dt="2025-03-13T12:59:54.821" v="5474" actId="1076"/>
          <ac:spMkLst>
            <pc:docMk/>
            <pc:sldMk cId="2769314786" sldId="415"/>
            <ac:spMk id="18" creationId="{E1B02404-96FE-5D1F-BDDF-AFB926C1694C}"/>
          </ac:spMkLst>
        </pc:spChg>
        <pc:graphicFrameChg chg="mod">
          <ac:chgData name="Tilo Mathes" userId="15a4678e-1100-4208-86d1-aa501d317186" providerId="ADAL" clId="{9D2C4096-532B-2743-816C-30D0F52F7D05}" dt="2025-03-13T12:59:43.180" v="5471" actId="1076"/>
          <ac:graphicFrameMkLst>
            <pc:docMk/>
            <pc:sldMk cId="2769314786" sldId="415"/>
            <ac:graphicFrameMk id="5" creationId="{3E0EC8E6-695A-558A-34C9-F6E3155D4AD2}"/>
          </ac:graphicFrameMkLst>
        </pc:graphicFrameChg>
        <pc:graphicFrameChg chg="mod">
          <ac:chgData name="Tilo Mathes" userId="15a4678e-1100-4208-86d1-aa501d317186" providerId="ADAL" clId="{9D2C4096-532B-2743-816C-30D0F52F7D05}" dt="2025-03-13T12:59:43.180" v="5471" actId="1076"/>
          <ac:graphicFrameMkLst>
            <pc:docMk/>
            <pc:sldMk cId="2769314786" sldId="415"/>
            <ac:graphicFrameMk id="6" creationId="{E400C3EC-68ED-012E-057E-09CEC7A658D2}"/>
          </ac:graphicFrameMkLst>
        </pc:graphicFrameChg>
        <pc:cxnChg chg="mod">
          <ac:chgData name="Tilo Mathes" userId="15a4678e-1100-4208-86d1-aa501d317186" providerId="ADAL" clId="{9D2C4096-532B-2743-816C-30D0F52F7D05}" dt="2025-03-13T12:59:43.180" v="5471" actId="1076"/>
          <ac:cxnSpMkLst>
            <pc:docMk/>
            <pc:sldMk cId="2769314786" sldId="415"/>
            <ac:cxnSpMk id="10" creationId="{237D081D-68D6-2394-FD9F-D3F831109428}"/>
          </ac:cxnSpMkLst>
        </pc:cxnChg>
      </pc:sldChg>
      <pc:sldChg chg="modSp add mod ord">
        <pc:chgData name="Tilo Mathes" userId="15a4678e-1100-4208-86d1-aa501d317186" providerId="ADAL" clId="{9D2C4096-532B-2743-816C-30D0F52F7D05}" dt="2025-03-17T07:20:45.795" v="5684" actId="20577"/>
        <pc:sldMkLst>
          <pc:docMk/>
          <pc:sldMk cId="1081798615" sldId="416"/>
        </pc:sldMkLst>
        <pc:spChg chg="mod">
          <ac:chgData name="Tilo Mathes" userId="15a4678e-1100-4208-86d1-aa501d317186" providerId="ADAL" clId="{9D2C4096-532B-2743-816C-30D0F52F7D05}" dt="2025-03-17T07:20:45.795" v="5684" actId="20577"/>
          <ac:spMkLst>
            <pc:docMk/>
            <pc:sldMk cId="1081798615" sldId="416"/>
            <ac:spMk id="2" creationId="{AC8180B2-E8C7-5CE9-F5DD-0B7AC7C733A9}"/>
          </ac:spMkLst>
        </pc:spChg>
        <pc:spChg chg="mod">
          <ac:chgData name="Tilo Mathes" userId="15a4678e-1100-4208-86d1-aa501d317186" providerId="ADAL" clId="{9D2C4096-532B-2743-816C-30D0F52F7D05}" dt="2025-03-13T13:00:42.213" v="5478" actId="1076"/>
          <ac:spMkLst>
            <pc:docMk/>
            <pc:sldMk cId="1081798615" sldId="416"/>
            <ac:spMk id="9" creationId="{D42A63CE-0422-FF65-473C-5E5FE9263BB5}"/>
          </ac:spMkLst>
        </pc:spChg>
        <pc:spChg chg="mod">
          <ac:chgData name="Tilo Mathes" userId="15a4678e-1100-4208-86d1-aa501d317186" providerId="ADAL" clId="{9D2C4096-532B-2743-816C-30D0F52F7D05}" dt="2025-03-13T13:00:42.213" v="5478" actId="1076"/>
          <ac:spMkLst>
            <pc:docMk/>
            <pc:sldMk cId="1081798615" sldId="416"/>
            <ac:spMk id="12" creationId="{2A459B53-5FA7-31A4-4845-6A2D0D5F2E24}"/>
          </ac:spMkLst>
        </pc:spChg>
        <pc:spChg chg="mod">
          <ac:chgData name="Tilo Mathes" userId="15a4678e-1100-4208-86d1-aa501d317186" providerId="ADAL" clId="{9D2C4096-532B-2743-816C-30D0F52F7D05}" dt="2025-03-13T13:00:42.213" v="5478" actId="1076"/>
          <ac:spMkLst>
            <pc:docMk/>
            <pc:sldMk cId="1081798615" sldId="416"/>
            <ac:spMk id="13" creationId="{9C59AB03-8FAA-2390-060E-F24110B69062}"/>
          </ac:spMkLst>
        </pc:spChg>
        <pc:spChg chg="mod">
          <ac:chgData name="Tilo Mathes" userId="15a4678e-1100-4208-86d1-aa501d317186" providerId="ADAL" clId="{9D2C4096-532B-2743-816C-30D0F52F7D05}" dt="2025-03-13T13:00:27.649" v="5477" actId="1076"/>
          <ac:spMkLst>
            <pc:docMk/>
            <pc:sldMk cId="1081798615" sldId="416"/>
            <ac:spMk id="15" creationId="{A1EC107C-EE46-09EA-BACB-9DAD736D0097}"/>
          </ac:spMkLst>
        </pc:spChg>
        <pc:graphicFrameChg chg="mod">
          <ac:chgData name="Tilo Mathes" userId="15a4678e-1100-4208-86d1-aa501d317186" providerId="ADAL" clId="{9D2C4096-532B-2743-816C-30D0F52F7D05}" dt="2025-03-13T13:00:42.213" v="5478" actId="1076"/>
          <ac:graphicFrameMkLst>
            <pc:docMk/>
            <pc:sldMk cId="1081798615" sldId="416"/>
            <ac:graphicFrameMk id="6" creationId="{084D3D4E-3F20-8DFC-1024-29E8CFF070FC}"/>
          </ac:graphicFrameMkLst>
        </pc:graphicFrameChg>
      </pc:sldChg>
      <pc:sldChg chg="add del ord">
        <pc:chgData name="Tilo Mathes" userId="15a4678e-1100-4208-86d1-aa501d317186" providerId="ADAL" clId="{9D2C4096-532B-2743-816C-30D0F52F7D05}" dt="2025-03-07T12:25:28.349" v="3836" actId="2696"/>
        <pc:sldMkLst>
          <pc:docMk/>
          <pc:sldMk cId="736590558" sldId="417"/>
        </pc:sldMkLst>
      </pc:sldChg>
      <pc:sldChg chg="modSp add mod modNotesTx">
        <pc:chgData name="Tilo Mathes" userId="15a4678e-1100-4208-86d1-aa501d317186" providerId="ADAL" clId="{9D2C4096-532B-2743-816C-30D0F52F7D05}" dt="2025-03-18T09:07:25.120" v="5722" actId="20577"/>
        <pc:sldMkLst>
          <pc:docMk/>
          <pc:sldMk cId="2713504572" sldId="418"/>
        </pc:sldMkLst>
        <pc:spChg chg="mod">
          <ac:chgData name="Tilo Mathes" userId="15a4678e-1100-4208-86d1-aa501d317186" providerId="ADAL" clId="{9D2C4096-532B-2743-816C-30D0F52F7D05}" dt="2025-03-13T12:59:16.300" v="5469" actId="14100"/>
          <ac:spMkLst>
            <pc:docMk/>
            <pc:sldMk cId="2713504572" sldId="418"/>
            <ac:spMk id="2" creationId="{00000000-0000-0000-0000-000000000000}"/>
          </ac:spMkLst>
        </pc:spChg>
        <pc:spChg chg="mod">
          <ac:chgData name="Tilo Mathes" userId="15a4678e-1100-4208-86d1-aa501d317186" providerId="ADAL" clId="{9D2C4096-532B-2743-816C-30D0F52F7D05}" dt="2025-03-18T09:07:25.120" v="5722" actId="20577"/>
          <ac:spMkLst>
            <pc:docMk/>
            <pc:sldMk cId="2713504572" sldId="418"/>
            <ac:spMk id="7" creationId="{A54581A8-8102-065A-AFE8-E0E8C9E5DD6F}"/>
          </ac:spMkLst>
        </pc:spChg>
      </pc:sldChg>
      <pc:sldChg chg="add mod ord modShow">
        <pc:chgData name="Tilo Mathes" userId="15a4678e-1100-4208-86d1-aa501d317186" providerId="ADAL" clId="{9D2C4096-532B-2743-816C-30D0F52F7D05}" dt="2025-03-13T12:31:30.688" v="4677" actId="729"/>
        <pc:sldMkLst>
          <pc:docMk/>
          <pc:sldMk cId="1348555872" sldId="419"/>
        </pc:sldMkLst>
      </pc:sldChg>
      <pc:sldChg chg="addSp delSp modSp add mod modClrScheme delAnim chgLayout">
        <pc:chgData name="Tilo Mathes" userId="15a4678e-1100-4208-86d1-aa501d317186" providerId="ADAL" clId="{9D2C4096-532B-2743-816C-30D0F52F7D05}" dt="2025-03-20T06:23:29.294" v="5768" actId="20577"/>
        <pc:sldMkLst>
          <pc:docMk/>
          <pc:sldMk cId="1981726552" sldId="420"/>
        </pc:sldMkLst>
        <pc:spChg chg="mod ord">
          <ac:chgData name="Tilo Mathes" userId="15a4678e-1100-4208-86d1-aa501d317186" providerId="ADAL" clId="{9D2C4096-532B-2743-816C-30D0F52F7D05}" dt="2025-03-20T06:22:35.122" v="5758" actId="20577"/>
          <ac:spMkLst>
            <pc:docMk/>
            <pc:sldMk cId="1981726552" sldId="420"/>
            <ac:spMk id="2" creationId="{75C10334-6AD6-87DA-1230-26E4AC056C5C}"/>
          </ac:spMkLst>
        </pc:spChg>
        <pc:spChg chg="add mod ord">
          <ac:chgData name="Tilo Mathes" userId="15a4678e-1100-4208-86d1-aa501d317186" providerId="ADAL" clId="{9D2C4096-532B-2743-816C-30D0F52F7D05}" dt="2025-03-20T06:23:29.294" v="5768" actId="20577"/>
          <ac:spMkLst>
            <pc:docMk/>
            <pc:sldMk cId="1981726552" sldId="420"/>
            <ac:spMk id="3" creationId="{1FE0CD69-84D0-A2D3-726C-71EF29F9CF27}"/>
          </ac:spMkLst>
        </pc:spChg>
      </pc:sldChg>
    </pc:docChg>
  </pc:docChgLst>
  <pc:docChgLst>
    <pc:chgData name="Tilo Mathes" userId="S::tilo.mathes@researchspace.com::15a4678e-1100-4208-86d1-aa501d317186" providerId="AD" clId="Web-{7715AF36-C736-CE15-5020-E88E4011F795}"/>
    <pc:docChg chg="modSld">
      <pc:chgData name="Tilo Mathes" userId="S::tilo.mathes@researchspace.com::15a4678e-1100-4208-86d1-aa501d317186" providerId="AD" clId="Web-{7715AF36-C736-CE15-5020-E88E4011F795}" dt="2025-03-07T12:20:39.763" v="339" actId="20577"/>
      <pc:docMkLst>
        <pc:docMk/>
      </pc:docMkLst>
      <pc:sldChg chg="modSp">
        <pc:chgData name="Tilo Mathes" userId="S::tilo.mathes@researchspace.com::15a4678e-1100-4208-86d1-aa501d317186" providerId="AD" clId="Web-{7715AF36-C736-CE15-5020-E88E4011F795}" dt="2025-03-07T12:15:50.377" v="155" actId="1076"/>
        <pc:sldMkLst>
          <pc:docMk/>
          <pc:sldMk cId="3126036986" sldId="257"/>
        </pc:sldMkLst>
      </pc:sldChg>
      <pc:sldChg chg="modSp">
        <pc:chgData name="Tilo Mathes" userId="S::tilo.mathes@researchspace.com::15a4678e-1100-4208-86d1-aa501d317186" providerId="AD" clId="Web-{7715AF36-C736-CE15-5020-E88E4011F795}" dt="2025-03-07T12:15:10.235" v="148" actId="20577"/>
        <pc:sldMkLst>
          <pc:docMk/>
          <pc:sldMk cId="0" sldId="258"/>
        </pc:sldMkLst>
        <pc:spChg chg="mod">
          <ac:chgData name="Tilo Mathes" userId="S::tilo.mathes@researchspace.com::15a4678e-1100-4208-86d1-aa501d317186" providerId="AD" clId="Web-{7715AF36-C736-CE15-5020-E88E4011F795}" dt="2025-03-07T12:14:32.937" v="130" actId="20577"/>
          <ac:spMkLst>
            <pc:docMk/>
            <pc:sldMk cId="0" sldId="258"/>
            <ac:spMk id="69" creationId="{00000000-0000-0000-0000-000000000000}"/>
          </ac:spMkLst>
        </pc:spChg>
        <pc:spChg chg="mod">
          <ac:chgData name="Tilo Mathes" userId="S::tilo.mathes@researchspace.com::15a4678e-1100-4208-86d1-aa501d317186" providerId="AD" clId="Web-{7715AF36-C736-CE15-5020-E88E4011F795}" dt="2025-03-07T12:15:10.235" v="148" actId="20577"/>
          <ac:spMkLst>
            <pc:docMk/>
            <pc:sldMk cId="0" sldId="258"/>
            <ac:spMk id="70" creationId="{00000000-0000-0000-0000-000000000000}"/>
          </ac:spMkLst>
        </pc:spChg>
      </pc:sldChg>
      <pc:sldChg chg="modSp">
        <pc:chgData name="Tilo Mathes" userId="S::tilo.mathes@researchspace.com::15a4678e-1100-4208-86d1-aa501d317186" providerId="AD" clId="Web-{7715AF36-C736-CE15-5020-E88E4011F795}" dt="2025-03-07T12:11:53.103" v="62" actId="20577"/>
        <pc:sldMkLst>
          <pc:docMk/>
          <pc:sldMk cId="2962237157" sldId="259"/>
        </pc:sldMkLst>
        <pc:spChg chg="mod">
          <ac:chgData name="Tilo Mathes" userId="S::tilo.mathes@researchspace.com::15a4678e-1100-4208-86d1-aa501d317186" providerId="AD" clId="Web-{7715AF36-C736-CE15-5020-E88E4011F795}" dt="2025-03-07T12:10:31.772" v="34" actId="20577"/>
          <ac:spMkLst>
            <pc:docMk/>
            <pc:sldMk cId="2962237157" sldId="259"/>
            <ac:spMk id="2" creationId="{00000000-0000-0000-0000-000000000000}"/>
          </ac:spMkLst>
        </pc:spChg>
        <pc:spChg chg="mod">
          <ac:chgData name="Tilo Mathes" userId="S::tilo.mathes@researchspace.com::15a4678e-1100-4208-86d1-aa501d317186" providerId="AD" clId="Web-{7715AF36-C736-CE15-5020-E88E4011F795}" dt="2025-03-07T12:11:53.103" v="62" actId="20577"/>
          <ac:spMkLst>
            <pc:docMk/>
            <pc:sldMk cId="2962237157" sldId="259"/>
            <ac:spMk id="7" creationId="{E42125F7-5971-4050-F808-632FAF4E2531}"/>
          </ac:spMkLst>
        </pc:spChg>
      </pc:sldChg>
      <pc:sldChg chg="addSp modSp mod modClrScheme chgLayout">
        <pc:chgData name="Tilo Mathes" userId="S::tilo.mathes@researchspace.com::15a4678e-1100-4208-86d1-aa501d317186" providerId="AD" clId="Web-{7715AF36-C736-CE15-5020-E88E4011F795}" dt="2025-03-07T12:20:07.511" v="312" actId="20577"/>
        <pc:sldMkLst>
          <pc:docMk/>
          <pc:sldMk cId="3764202084" sldId="266"/>
        </pc:sldMkLst>
        <pc:spChg chg="mod ord">
          <ac:chgData name="Tilo Mathes" userId="S::tilo.mathes@researchspace.com::15a4678e-1100-4208-86d1-aa501d317186" providerId="AD" clId="Web-{7715AF36-C736-CE15-5020-E88E4011F795}" dt="2025-03-07T12:16:30.332" v="157"/>
          <ac:spMkLst>
            <pc:docMk/>
            <pc:sldMk cId="3764202084" sldId="266"/>
            <ac:spMk id="2" creationId="{75C10334-6AD6-87DA-1230-26E4AC056C5C}"/>
          </ac:spMkLst>
        </pc:spChg>
        <pc:spChg chg="add mod ord">
          <ac:chgData name="Tilo Mathes" userId="S::tilo.mathes@researchspace.com::15a4678e-1100-4208-86d1-aa501d317186" providerId="AD" clId="Web-{7715AF36-C736-CE15-5020-E88E4011F795}" dt="2025-03-07T12:20:07.511" v="312" actId="20577"/>
          <ac:spMkLst>
            <pc:docMk/>
            <pc:sldMk cId="3764202084" sldId="266"/>
            <ac:spMk id="3" creationId="{03851C35-B7C8-C2F3-B6D0-64AB652D996C}"/>
          </ac:spMkLst>
        </pc:spChg>
        <pc:spChg chg="add mod ord">
          <ac:chgData name="Tilo Mathes" userId="S::tilo.mathes@researchspace.com::15a4678e-1100-4208-86d1-aa501d317186" providerId="AD" clId="Web-{7715AF36-C736-CE15-5020-E88E4011F795}" dt="2025-03-07T12:16:30.332" v="157"/>
          <ac:spMkLst>
            <pc:docMk/>
            <pc:sldMk cId="3764202084" sldId="266"/>
            <ac:spMk id="4" creationId="{EFEFB217-7C5C-ED0F-8A52-29760C74040A}"/>
          </ac:spMkLst>
        </pc:spChg>
        <pc:picChg chg="mod">
          <ac:chgData name="Tilo Mathes" userId="S::tilo.mathes@researchspace.com::15a4678e-1100-4208-86d1-aa501d317186" providerId="AD" clId="Web-{7715AF36-C736-CE15-5020-E88E4011F795}" dt="2025-03-07T12:16:40.207" v="158" actId="1076"/>
          <ac:picMkLst>
            <pc:docMk/>
            <pc:sldMk cId="3764202084" sldId="266"/>
            <ac:picMk id="5" creationId="{9C14E6F9-4BC8-5DF4-AB96-B1AF135638FD}"/>
          </ac:picMkLst>
        </pc:picChg>
      </pc:sldChg>
      <pc:sldChg chg="modSp">
        <pc:chgData name="Tilo Mathes" userId="S::tilo.mathes@researchspace.com::15a4678e-1100-4208-86d1-aa501d317186" providerId="AD" clId="Web-{7715AF36-C736-CE15-5020-E88E4011F795}" dt="2025-03-07T12:10:12.787" v="14" actId="20577"/>
        <pc:sldMkLst>
          <pc:docMk/>
          <pc:sldMk cId="2110749900" sldId="395"/>
        </pc:sldMkLst>
        <pc:spChg chg="mod">
          <ac:chgData name="Tilo Mathes" userId="S::tilo.mathes@researchspace.com::15a4678e-1100-4208-86d1-aa501d317186" providerId="AD" clId="Web-{7715AF36-C736-CE15-5020-E88E4011F795}" dt="2025-03-07T12:10:12.787" v="14" actId="20577"/>
          <ac:spMkLst>
            <pc:docMk/>
            <pc:sldMk cId="2110749900" sldId="395"/>
            <ac:spMk id="61" creationId="{00000000-0000-0000-0000-000000000000}"/>
          </ac:spMkLst>
        </pc:spChg>
      </pc:sldChg>
      <pc:sldChg chg="modSp">
        <pc:chgData name="Tilo Mathes" userId="S::tilo.mathes@researchspace.com::15a4678e-1100-4208-86d1-aa501d317186" providerId="AD" clId="Web-{7715AF36-C736-CE15-5020-E88E4011F795}" dt="2025-03-07T12:13:12.215" v="82" actId="20577"/>
        <pc:sldMkLst>
          <pc:docMk/>
          <pc:sldMk cId="2769314786" sldId="415"/>
        </pc:sldMkLst>
        <pc:spChg chg="mod">
          <ac:chgData name="Tilo Mathes" userId="S::tilo.mathes@researchspace.com::15a4678e-1100-4208-86d1-aa501d317186" providerId="AD" clId="Web-{7715AF36-C736-CE15-5020-E88E4011F795}" dt="2025-03-07T12:13:12.215" v="82" actId="20577"/>
          <ac:spMkLst>
            <pc:docMk/>
            <pc:sldMk cId="2769314786" sldId="415"/>
            <ac:spMk id="2" creationId="{C4075D71-3EF3-517E-FD0A-1BEDFD82F79C}"/>
          </ac:spMkLst>
        </pc:spChg>
      </pc:sldChg>
      <pc:sldChg chg="modSp">
        <pc:chgData name="Tilo Mathes" userId="S::tilo.mathes@researchspace.com::15a4678e-1100-4208-86d1-aa501d317186" providerId="AD" clId="Web-{7715AF36-C736-CE15-5020-E88E4011F795}" dt="2025-03-07T12:13:04.652" v="80" actId="20577"/>
        <pc:sldMkLst>
          <pc:docMk/>
          <pc:sldMk cId="1081798615" sldId="416"/>
        </pc:sldMkLst>
        <pc:spChg chg="mod">
          <ac:chgData name="Tilo Mathes" userId="S::tilo.mathes@researchspace.com::15a4678e-1100-4208-86d1-aa501d317186" providerId="AD" clId="Web-{7715AF36-C736-CE15-5020-E88E4011F795}" dt="2025-03-07T12:13:04.652" v="80" actId="20577"/>
          <ac:spMkLst>
            <pc:docMk/>
            <pc:sldMk cId="1081798615" sldId="416"/>
            <ac:spMk id="9" creationId="{D42A63CE-0422-FF65-473C-5E5FE9263BB5}"/>
          </ac:spMkLst>
        </pc:spChg>
      </pc:sldChg>
      <pc:sldChg chg="modSp">
        <pc:chgData name="Tilo Mathes" userId="S::tilo.mathes@researchspace.com::15a4678e-1100-4208-86d1-aa501d317186" providerId="AD" clId="Web-{7715AF36-C736-CE15-5020-E88E4011F795}" dt="2025-03-07T12:12:29.823" v="77" actId="20577"/>
        <pc:sldMkLst>
          <pc:docMk/>
          <pc:sldMk cId="2713504572" sldId="418"/>
        </pc:sldMkLst>
        <pc:spChg chg="mod">
          <ac:chgData name="Tilo Mathes" userId="S::tilo.mathes@researchspace.com::15a4678e-1100-4208-86d1-aa501d317186" providerId="AD" clId="Web-{7715AF36-C736-CE15-5020-E88E4011F795}" dt="2025-03-07T12:12:02.447" v="73" actId="20577"/>
          <ac:spMkLst>
            <pc:docMk/>
            <pc:sldMk cId="2713504572" sldId="418"/>
            <ac:spMk id="2" creationId="{00000000-0000-0000-0000-000000000000}"/>
          </ac:spMkLst>
        </pc:spChg>
        <pc:spChg chg="mod">
          <ac:chgData name="Tilo Mathes" userId="S::tilo.mathes@researchspace.com::15a4678e-1100-4208-86d1-aa501d317186" providerId="AD" clId="Web-{7715AF36-C736-CE15-5020-E88E4011F795}" dt="2025-03-07T12:12:29.823" v="77" actId="20577"/>
          <ac:spMkLst>
            <pc:docMk/>
            <pc:sldMk cId="2713504572" sldId="418"/>
            <ac:spMk id="7" creationId="{A54581A8-8102-065A-AFE8-E0E8C9E5DD6F}"/>
          </ac:spMkLst>
        </pc:spChg>
      </pc:sldChg>
      <pc:sldChg chg="modSp">
        <pc:chgData name="Tilo Mathes" userId="S::tilo.mathes@researchspace.com::15a4678e-1100-4208-86d1-aa501d317186" providerId="AD" clId="Web-{7715AF36-C736-CE15-5020-E88E4011F795}" dt="2025-03-07T12:20:39.763" v="339" actId="20577"/>
        <pc:sldMkLst>
          <pc:docMk/>
          <pc:sldMk cId="1981726552" sldId="420"/>
        </pc:sldMkLst>
        <pc:spChg chg="mod">
          <ac:chgData name="Tilo Mathes" userId="S::tilo.mathes@researchspace.com::15a4678e-1100-4208-86d1-aa501d317186" providerId="AD" clId="Web-{7715AF36-C736-CE15-5020-E88E4011F795}" dt="2025-03-07T12:20:39.763" v="339" actId="20577"/>
          <ac:spMkLst>
            <pc:docMk/>
            <pc:sldMk cId="1981726552" sldId="420"/>
            <ac:spMk id="3" creationId="{1FE0CD69-84D0-A2D3-726C-71EF29F9CF27}"/>
          </ac:spMkLst>
        </pc:spChg>
      </pc:sldChg>
    </pc:docChg>
  </pc:docChgLst>
  <pc:docChgLst>
    <pc:chgData name="Rory Macneil" userId="S::rmacneil@researchspace.com::cc0f4add-bcd3-425f-8e03-6c0b4bed6ad6" providerId="AD" clId="Web-{2D0FEA7E-18CF-9D04-65A6-8BBEECC03017}"/>
    <pc:docChg chg="modSld">
      <pc:chgData name="Rory Macneil" userId="S::rmacneil@researchspace.com::cc0f4add-bcd3-425f-8e03-6c0b4bed6ad6" providerId="AD" clId="Web-{2D0FEA7E-18CF-9D04-65A6-8BBEECC03017}" dt="2025-03-07T22:33:59.525" v="32" actId="1076"/>
      <pc:docMkLst>
        <pc:docMk/>
      </pc:docMkLst>
      <pc:sldChg chg="modSp">
        <pc:chgData name="Rory Macneil" userId="S::rmacneil@researchspace.com::cc0f4add-bcd3-425f-8e03-6c0b4bed6ad6" providerId="AD" clId="Web-{2D0FEA7E-18CF-9D04-65A6-8BBEECC03017}" dt="2025-03-07T18:49:15.455" v="14" actId="20577"/>
        <pc:sldMkLst>
          <pc:docMk/>
          <pc:sldMk cId="2962237157" sldId="259"/>
        </pc:sldMkLst>
        <pc:spChg chg="mod">
          <ac:chgData name="Rory Macneil" userId="S::rmacneil@researchspace.com::cc0f4add-bcd3-425f-8e03-6c0b4bed6ad6" providerId="AD" clId="Web-{2D0FEA7E-18CF-9D04-65A6-8BBEECC03017}" dt="2025-03-07T18:49:15.455" v="14" actId="20577"/>
          <ac:spMkLst>
            <pc:docMk/>
            <pc:sldMk cId="2962237157" sldId="259"/>
            <ac:spMk id="7" creationId="{E42125F7-5971-4050-F808-632FAF4E2531}"/>
          </ac:spMkLst>
        </pc:spChg>
      </pc:sldChg>
      <pc:sldChg chg="modSp">
        <pc:chgData name="Rory Macneil" userId="S::rmacneil@researchspace.com::cc0f4add-bcd3-425f-8e03-6c0b4bed6ad6" providerId="AD" clId="Web-{2D0FEA7E-18CF-9D04-65A6-8BBEECC03017}" dt="2025-03-07T18:48:09.141" v="1" actId="20577"/>
        <pc:sldMkLst>
          <pc:docMk/>
          <pc:sldMk cId="3001816383" sldId="392"/>
        </pc:sldMkLst>
        <pc:spChg chg="mod">
          <ac:chgData name="Rory Macneil" userId="S::rmacneil@researchspace.com::cc0f4add-bcd3-425f-8e03-6c0b4bed6ad6" providerId="AD" clId="Web-{2D0FEA7E-18CF-9D04-65A6-8BBEECC03017}" dt="2025-03-07T18:48:09.141" v="1" actId="20577"/>
          <ac:spMkLst>
            <pc:docMk/>
            <pc:sldMk cId="3001816383" sldId="392"/>
            <ac:spMk id="2" creationId="{F9B49435-5029-ACB4-844E-6CD2F930D490}"/>
          </ac:spMkLst>
        </pc:spChg>
      </pc:sldChg>
      <pc:sldChg chg="modSp">
        <pc:chgData name="Rory Macneil" userId="S::rmacneil@researchspace.com::cc0f4add-bcd3-425f-8e03-6c0b4bed6ad6" providerId="AD" clId="Web-{2D0FEA7E-18CF-9D04-65A6-8BBEECC03017}" dt="2025-03-07T22:33:59.525" v="32" actId="1076"/>
        <pc:sldMkLst>
          <pc:docMk/>
          <pc:sldMk cId="3373448099" sldId="410"/>
        </pc:sldMkLst>
        <pc:picChg chg="mod">
          <ac:chgData name="Rory Macneil" userId="S::rmacneil@researchspace.com::cc0f4add-bcd3-425f-8e03-6c0b4bed6ad6" providerId="AD" clId="Web-{2D0FEA7E-18CF-9D04-65A6-8BBEECC03017}" dt="2025-03-07T22:33:59.525" v="32" actId="1076"/>
          <ac:picMkLst>
            <pc:docMk/>
            <pc:sldMk cId="3373448099" sldId="410"/>
            <ac:picMk id="9" creationId="{3FF1EC27-FCE0-4151-4AB3-7C3EEB5AF547}"/>
          </ac:picMkLst>
        </pc:picChg>
      </pc:sldChg>
      <pc:sldChg chg="modSp">
        <pc:chgData name="Rory Macneil" userId="S::rmacneil@researchspace.com::cc0f4add-bcd3-425f-8e03-6c0b4bed6ad6" providerId="AD" clId="Web-{2D0FEA7E-18CF-9D04-65A6-8BBEECC03017}" dt="2025-03-07T18:49:34.002" v="16" actId="20577"/>
        <pc:sldMkLst>
          <pc:docMk/>
          <pc:sldMk cId="2713504572" sldId="418"/>
        </pc:sldMkLst>
        <pc:spChg chg="mod">
          <ac:chgData name="Rory Macneil" userId="S::rmacneil@researchspace.com::cc0f4add-bcd3-425f-8e03-6c0b4bed6ad6" providerId="AD" clId="Web-{2D0FEA7E-18CF-9D04-65A6-8BBEECC03017}" dt="2025-03-07T18:49:34.002" v="16" actId="20577"/>
          <ac:spMkLst>
            <pc:docMk/>
            <pc:sldMk cId="2713504572" sldId="418"/>
            <ac:spMk id="7" creationId="{A54581A8-8102-065A-AFE8-E0E8C9E5DD6F}"/>
          </ac:spMkLst>
        </pc:spChg>
      </pc:sldChg>
      <pc:sldChg chg="modSp">
        <pc:chgData name="Rory Macneil" userId="S::rmacneil@researchspace.com::cc0f4add-bcd3-425f-8e03-6c0b4bed6ad6" providerId="AD" clId="Web-{2D0FEA7E-18CF-9D04-65A6-8BBEECC03017}" dt="2025-03-07T22:32:10.840" v="30" actId="20577"/>
        <pc:sldMkLst>
          <pc:docMk/>
          <pc:sldMk cId="1981726552" sldId="420"/>
        </pc:sldMkLst>
        <pc:spChg chg="mod">
          <ac:chgData name="Rory Macneil" userId="S::rmacneil@researchspace.com::cc0f4add-bcd3-425f-8e03-6c0b4bed6ad6" providerId="AD" clId="Web-{2D0FEA7E-18CF-9D04-65A6-8BBEECC03017}" dt="2025-03-07T22:32:10.840" v="30" actId="20577"/>
          <ac:spMkLst>
            <pc:docMk/>
            <pc:sldMk cId="1981726552" sldId="420"/>
            <ac:spMk id="3" creationId="{1FE0CD69-84D0-A2D3-726C-71EF29F9CF27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6337C1-7454-A844-90BD-DF73C31A78B7}" type="doc">
      <dgm:prSet loTypeId="urn:microsoft.com/office/officeart/2005/8/layout/venn3" loCatId="" qsTypeId="urn:microsoft.com/office/officeart/2005/8/quickstyle/simple1" qsCatId="simple" csTypeId="urn:microsoft.com/office/officeart/2005/8/colors/colorful2" csCatId="colorful" phldr="1"/>
      <dgm:spPr/>
    </dgm:pt>
    <dgm:pt modelId="{4D419843-51BC-AE4C-8361-CE3639BAA76B}">
      <dgm:prSet phldrT="[Text]"/>
      <dgm:spPr/>
      <dgm:t>
        <a:bodyPr/>
        <a:lstStyle/>
        <a:p>
          <a:r>
            <a:rPr lang="en-GB">
              <a:solidFill>
                <a:srgbClr val="004494"/>
              </a:solidFill>
            </a:rPr>
            <a:t>RDM tool</a:t>
          </a:r>
        </a:p>
      </dgm:t>
    </dgm:pt>
    <dgm:pt modelId="{3FCA8BB8-5C60-4C48-963B-AA94C1FB480F}" type="parTrans" cxnId="{F64A4D8B-016E-6F4C-928D-A84A5E4AC2B6}">
      <dgm:prSet/>
      <dgm:spPr/>
      <dgm:t>
        <a:bodyPr/>
        <a:lstStyle/>
        <a:p>
          <a:endParaRPr lang="en-GB"/>
        </a:p>
      </dgm:t>
    </dgm:pt>
    <dgm:pt modelId="{3B6921AC-69C7-8D4E-B28E-A5F3EFD67FD3}" type="sibTrans" cxnId="{F64A4D8B-016E-6F4C-928D-A84A5E4AC2B6}">
      <dgm:prSet/>
      <dgm:spPr/>
      <dgm:t>
        <a:bodyPr/>
        <a:lstStyle/>
        <a:p>
          <a:endParaRPr lang="en-GB"/>
        </a:p>
      </dgm:t>
    </dgm:pt>
    <dgm:pt modelId="{44E8DC46-2A6F-DA47-A2F5-A8239DE9F4EB}">
      <dgm:prSet phldrT="[Text]"/>
      <dgm:spPr/>
      <dgm:t>
        <a:bodyPr/>
        <a:lstStyle/>
        <a:p>
          <a:r>
            <a:rPr lang="en-GB">
              <a:solidFill>
                <a:srgbClr val="004494"/>
              </a:solidFill>
            </a:rPr>
            <a:t>Sync and share service</a:t>
          </a:r>
        </a:p>
      </dgm:t>
    </dgm:pt>
    <dgm:pt modelId="{51420A02-915A-884D-BA38-067FFA2B545F}" type="parTrans" cxnId="{4CC5BBE5-0095-F340-9CA7-9CC5F4EBAD20}">
      <dgm:prSet/>
      <dgm:spPr/>
      <dgm:t>
        <a:bodyPr/>
        <a:lstStyle/>
        <a:p>
          <a:endParaRPr lang="en-GB"/>
        </a:p>
      </dgm:t>
    </dgm:pt>
    <dgm:pt modelId="{9890F12C-CBBA-7445-9DC6-38C424852081}" type="sibTrans" cxnId="{4CC5BBE5-0095-F340-9CA7-9CC5F4EBAD20}">
      <dgm:prSet/>
      <dgm:spPr/>
      <dgm:t>
        <a:bodyPr/>
        <a:lstStyle/>
        <a:p>
          <a:endParaRPr lang="en-GB"/>
        </a:p>
      </dgm:t>
    </dgm:pt>
    <dgm:pt modelId="{5E854230-FB21-4342-A012-7BA7733B9DD7}">
      <dgm:prSet phldrT="[Text]"/>
      <dgm:spPr/>
      <dgm:t>
        <a:bodyPr/>
        <a:lstStyle/>
        <a:p>
          <a:r>
            <a:rPr lang="en-GB">
              <a:solidFill>
                <a:srgbClr val="004494"/>
              </a:solidFill>
            </a:rPr>
            <a:t>ELN</a:t>
          </a:r>
        </a:p>
      </dgm:t>
    </dgm:pt>
    <dgm:pt modelId="{104E1384-4D26-F446-8AED-00D4BE8831BD}" type="parTrans" cxnId="{4E88B339-EECF-E045-94F5-85BE896FCCC0}">
      <dgm:prSet/>
      <dgm:spPr/>
      <dgm:t>
        <a:bodyPr/>
        <a:lstStyle/>
        <a:p>
          <a:endParaRPr lang="en-GB"/>
        </a:p>
      </dgm:t>
    </dgm:pt>
    <dgm:pt modelId="{C86CE6F6-7E47-724A-B87F-E26003D5B619}" type="sibTrans" cxnId="{4E88B339-EECF-E045-94F5-85BE896FCCC0}">
      <dgm:prSet/>
      <dgm:spPr/>
      <dgm:t>
        <a:bodyPr/>
        <a:lstStyle/>
        <a:p>
          <a:endParaRPr lang="en-GB"/>
        </a:p>
      </dgm:t>
    </dgm:pt>
    <dgm:pt modelId="{79149686-47A7-8841-84EA-FC6CD4D9CD9E}" type="pres">
      <dgm:prSet presAssocID="{C36337C1-7454-A844-90BD-DF73C31A78B7}" presName="Name0" presStyleCnt="0">
        <dgm:presLayoutVars>
          <dgm:dir/>
          <dgm:resizeHandles val="exact"/>
        </dgm:presLayoutVars>
      </dgm:prSet>
      <dgm:spPr/>
    </dgm:pt>
    <dgm:pt modelId="{DF20BFD4-2BB9-BA41-B641-81D28FA35E7E}" type="pres">
      <dgm:prSet presAssocID="{4D419843-51BC-AE4C-8361-CE3639BAA76B}" presName="Name5" presStyleLbl="vennNode1" presStyleIdx="0" presStyleCnt="3">
        <dgm:presLayoutVars>
          <dgm:bulletEnabled val="1"/>
        </dgm:presLayoutVars>
      </dgm:prSet>
      <dgm:spPr/>
    </dgm:pt>
    <dgm:pt modelId="{9AC0552E-3955-024C-B985-D85493485536}" type="pres">
      <dgm:prSet presAssocID="{3B6921AC-69C7-8D4E-B28E-A5F3EFD67FD3}" presName="space" presStyleCnt="0"/>
      <dgm:spPr/>
    </dgm:pt>
    <dgm:pt modelId="{D32874FB-F0ED-244C-ACC4-38C1950CA148}" type="pres">
      <dgm:prSet presAssocID="{44E8DC46-2A6F-DA47-A2F5-A8239DE9F4EB}" presName="Name5" presStyleLbl="vennNode1" presStyleIdx="1" presStyleCnt="3" custLinFactX="65751" custLinFactNeighborX="100000" custLinFactNeighborY="4032">
        <dgm:presLayoutVars>
          <dgm:bulletEnabled val="1"/>
        </dgm:presLayoutVars>
      </dgm:prSet>
      <dgm:spPr/>
    </dgm:pt>
    <dgm:pt modelId="{31BED1C9-AFF1-0C4E-9BCF-C03BEA745D1E}" type="pres">
      <dgm:prSet presAssocID="{9890F12C-CBBA-7445-9DC6-38C424852081}" presName="space" presStyleCnt="0"/>
      <dgm:spPr/>
    </dgm:pt>
    <dgm:pt modelId="{5995799C-3228-F347-8966-2EE77B67BAE0}" type="pres">
      <dgm:prSet presAssocID="{5E854230-FB21-4342-A012-7BA7733B9DD7}" presName="Name5" presStyleLbl="vennNode1" presStyleIdx="2" presStyleCnt="3" custLinFactX="-56107" custLinFactNeighborX="-100000" custLinFactNeighborY="4032">
        <dgm:presLayoutVars>
          <dgm:bulletEnabled val="1"/>
        </dgm:presLayoutVars>
      </dgm:prSet>
      <dgm:spPr/>
    </dgm:pt>
  </dgm:ptLst>
  <dgm:cxnLst>
    <dgm:cxn modelId="{A9CBA01D-1BE7-A346-9D4E-E56BC0229DCE}" type="presOf" srcId="{C36337C1-7454-A844-90BD-DF73C31A78B7}" destId="{79149686-47A7-8841-84EA-FC6CD4D9CD9E}" srcOrd="0" destOrd="0" presId="urn:microsoft.com/office/officeart/2005/8/layout/venn3"/>
    <dgm:cxn modelId="{0802D834-F430-BA40-98B0-9E4978429B5E}" type="presOf" srcId="{5E854230-FB21-4342-A012-7BA7733B9DD7}" destId="{5995799C-3228-F347-8966-2EE77B67BAE0}" srcOrd="0" destOrd="0" presId="urn:microsoft.com/office/officeart/2005/8/layout/venn3"/>
    <dgm:cxn modelId="{4E88B339-EECF-E045-94F5-85BE896FCCC0}" srcId="{C36337C1-7454-A844-90BD-DF73C31A78B7}" destId="{5E854230-FB21-4342-A012-7BA7733B9DD7}" srcOrd="2" destOrd="0" parTransId="{104E1384-4D26-F446-8AED-00D4BE8831BD}" sibTransId="{C86CE6F6-7E47-724A-B87F-E26003D5B619}"/>
    <dgm:cxn modelId="{4EE1EB66-F83E-6549-B60D-97610CD72AA5}" type="presOf" srcId="{4D419843-51BC-AE4C-8361-CE3639BAA76B}" destId="{DF20BFD4-2BB9-BA41-B641-81D28FA35E7E}" srcOrd="0" destOrd="0" presId="urn:microsoft.com/office/officeart/2005/8/layout/venn3"/>
    <dgm:cxn modelId="{F64A4D8B-016E-6F4C-928D-A84A5E4AC2B6}" srcId="{C36337C1-7454-A844-90BD-DF73C31A78B7}" destId="{4D419843-51BC-AE4C-8361-CE3639BAA76B}" srcOrd="0" destOrd="0" parTransId="{3FCA8BB8-5C60-4C48-963B-AA94C1FB480F}" sibTransId="{3B6921AC-69C7-8D4E-B28E-A5F3EFD67FD3}"/>
    <dgm:cxn modelId="{5006398C-7AE9-134B-B3D0-B1A8B29CAD7F}" type="presOf" srcId="{44E8DC46-2A6F-DA47-A2F5-A8239DE9F4EB}" destId="{D32874FB-F0ED-244C-ACC4-38C1950CA148}" srcOrd="0" destOrd="0" presId="urn:microsoft.com/office/officeart/2005/8/layout/venn3"/>
    <dgm:cxn modelId="{4CC5BBE5-0095-F340-9CA7-9CC5F4EBAD20}" srcId="{C36337C1-7454-A844-90BD-DF73C31A78B7}" destId="{44E8DC46-2A6F-DA47-A2F5-A8239DE9F4EB}" srcOrd="1" destOrd="0" parTransId="{51420A02-915A-884D-BA38-067FFA2B545F}" sibTransId="{9890F12C-CBBA-7445-9DC6-38C424852081}"/>
    <dgm:cxn modelId="{14E4AE1D-D5B9-0045-B834-57A6A70BA5EA}" type="presParOf" srcId="{79149686-47A7-8841-84EA-FC6CD4D9CD9E}" destId="{DF20BFD4-2BB9-BA41-B641-81D28FA35E7E}" srcOrd="0" destOrd="0" presId="urn:microsoft.com/office/officeart/2005/8/layout/venn3"/>
    <dgm:cxn modelId="{C16D068D-13EE-3645-8811-DD226CCFC629}" type="presParOf" srcId="{79149686-47A7-8841-84EA-FC6CD4D9CD9E}" destId="{9AC0552E-3955-024C-B985-D85493485536}" srcOrd="1" destOrd="0" presId="urn:microsoft.com/office/officeart/2005/8/layout/venn3"/>
    <dgm:cxn modelId="{8BD18476-57E2-A14F-9ABB-93352AEAB1EA}" type="presParOf" srcId="{79149686-47A7-8841-84EA-FC6CD4D9CD9E}" destId="{D32874FB-F0ED-244C-ACC4-38C1950CA148}" srcOrd="2" destOrd="0" presId="urn:microsoft.com/office/officeart/2005/8/layout/venn3"/>
    <dgm:cxn modelId="{D876A689-6BEA-784E-8470-6B649042B201}" type="presParOf" srcId="{79149686-47A7-8841-84EA-FC6CD4D9CD9E}" destId="{31BED1C9-AFF1-0C4E-9BCF-C03BEA745D1E}" srcOrd="3" destOrd="0" presId="urn:microsoft.com/office/officeart/2005/8/layout/venn3"/>
    <dgm:cxn modelId="{13DCCC74-A2AD-3A47-88DD-753E5FADC34B}" type="presParOf" srcId="{79149686-47A7-8841-84EA-FC6CD4D9CD9E}" destId="{5995799C-3228-F347-8966-2EE77B67BAE0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3F1C9B-C394-994E-AC9B-78195142D4A0}" type="doc">
      <dgm:prSet loTypeId="urn:microsoft.com/office/officeart/2005/8/layout/venn1" loCatId="" qsTypeId="urn:microsoft.com/office/officeart/2005/8/quickstyle/simple1" qsCatId="simple" csTypeId="urn:microsoft.com/office/officeart/2005/8/colors/colorful2" csCatId="colorful" phldr="1"/>
      <dgm:spPr/>
    </dgm:pt>
    <dgm:pt modelId="{ED27CFCE-8FBC-A94A-BAFE-32D9065965A0}">
      <dgm:prSet phldrT="[Text]"/>
      <dgm:spPr/>
      <dgm:t>
        <a:bodyPr/>
        <a:lstStyle/>
        <a:p>
          <a:r>
            <a:rPr lang="en-GB"/>
            <a:t>RDM tool</a:t>
          </a:r>
        </a:p>
      </dgm:t>
    </dgm:pt>
    <dgm:pt modelId="{D9D5F60F-2A13-CD4B-BF16-0F62A8916EFE}" type="parTrans" cxnId="{82334599-95DA-BA45-AC1A-1588655CE02D}">
      <dgm:prSet/>
      <dgm:spPr/>
      <dgm:t>
        <a:bodyPr/>
        <a:lstStyle/>
        <a:p>
          <a:endParaRPr lang="en-GB"/>
        </a:p>
      </dgm:t>
    </dgm:pt>
    <dgm:pt modelId="{CA24EC76-769A-B342-B120-D2B182F83ED3}" type="sibTrans" cxnId="{82334599-95DA-BA45-AC1A-1588655CE02D}">
      <dgm:prSet/>
      <dgm:spPr/>
      <dgm:t>
        <a:bodyPr/>
        <a:lstStyle/>
        <a:p>
          <a:endParaRPr lang="en-GB"/>
        </a:p>
      </dgm:t>
    </dgm:pt>
    <dgm:pt modelId="{0777F2B7-358F-0E43-AE35-DAEEA1629F72}">
      <dgm:prSet phldrT="[Text]"/>
      <dgm:spPr/>
      <dgm:t>
        <a:bodyPr/>
        <a:lstStyle/>
        <a:p>
          <a:r>
            <a:rPr lang="en-GB"/>
            <a:t>Sync and share service</a:t>
          </a:r>
        </a:p>
      </dgm:t>
    </dgm:pt>
    <dgm:pt modelId="{3060D47D-15B7-E345-BF80-7F6AE914A051}" type="parTrans" cxnId="{2D210193-B6E2-AE4A-8128-88D1D404BBE8}">
      <dgm:prSet/>
      <dgm:spPr/>
      <dgm:t>
        <a:bodyPr/>
        <a:lstStyle/>
        <a:p>
          <a:endParaRPr lang="en-GB"/>
        </a:p>
      </dgm:t>
    </dgm:pt>
    <dgm:pt modelId="{2D2CEF19-0E40-CA42-99BD-EE01162A25A9}" type="sibTrans" cxnId="{2D210193-B6E2-AE4A-8128-88D1D404BBE8}">
      <dgm:prSet/>
      <dgm:spPr/>
      <dgm:t>
        <a:bodyPr/>
        <a:lstStyle/>
        <a:p>
          <a:endParaRPr lang="en-GB"/>
        </a:p>
      </dgm:t>
    </dgm:pt>
    <dgm:pt modelId="{94615B9D-4C49-8248-B9E8-10354870D4D1}">
      <dgm:prSet phldrT="[Text]"/>
      <dgm:spPr/>
      <dgm:t>
        <a:bodyPr/>
        <a:lstStyle/>
        <a:p>
          <a:r>
            <a:rPr lang="en-GB"/>
            <a:t>ELN</a:t>
          </a:r>
        </a:p>
      </dgm:t>
    </dgm:pt>
    <dgm:pt modelId="{089D1518-C6A3-954C-9ABD-3FB85D5C9521}" type="parTrans" cxnId="{819E9A77-CEDC-0242-8A05-5F169C7843AF}">
      <dgm:prSet/>
      <dgm:spPr/>
      <dgm:t>
        <a:bodyPr/>
        <a:lstStyle/>
        <a:p>
          <a:endParaRPr lang="en-GB"/>
        </a:p>
      </dgm:t>
    </dgm:pt>
    <dgm:pt modelId="{B3BA13DC-9768-254E-881F-6CCEE7562ED9}" type="sibTrans" cxnId="{819E9A77-CEDC-0242-8A05-5F169C7843AF}">
      <dgm:prSet/>
      <dgm:spPr/>
      <dgm:t>
        <a:bodyPr/>
        <a:lstStyle/>
        <a:p>
          <a:endParaRPr lang="en-GB"/>
        </a:p>
      </dgm:t>
    </dgm:pt>
    <dgm:pt modelId="{6C64FB55-6894-E04D-9D91-4AD5173D95E4}" type="pres">
      <dgm:prSet presAssocID="{4E3F1C9B-C394-994E-AC9B-78195142D4A0}" presName="compositeShape" presStyleCnt="0">
        <dgm:presLayoutVars>
          <dgm:chMax val="7"/>
          <dgm:dir/>
          <dgm:resizeHandles val="exact"/>
        </dgm:presLayoutVars>
      </dgm:prSet>
      <dgm:spPr/>
    </dgm:pt>
    <dgm:pt modelId="{42D6EB8A-04F7-9F4D-81C5-56983CD405F8}" type="pres">
      <dgm:prSet presAssocID="{ED27CFCE-8FBC-A94A-BAFE-32D9065965A0}" presName="circ1" presStyleLbl="vennNode1" presStyleIdx="0" presStyleCnt="3"/>
      <dgm:spPr/>
    </dgm:pt>
    <dgm:pt modelId="{1F8349A3-D274-8140-9D88-2968B724B5A9}" type="pres">
      <dgm:prSet presAssocID="{ED27CFCE-8FBC-A94A-BAFE-32D9065965A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7A4FE7C-ED9C-534A-954F-9B77F54407BF}" type="pres">
      <dgm:prSet presAssocID="{0777F2B7-358F-0E43-AE35-DAEEA1629F72}" presName="circ2" presStyleLbl="vennNode1" presStyleIdx="1" presStyleCnt="3"/>
      <dgm:spPr/>
    </dgm:pt>
    <dgm:pt modelId="{79149898-707D-4F4D-B5EC-954381E9952A}" type="pres">
      <dgm:prSet presAssocID="{0777F2B7-358F-0E43-AE35-DAEEA1629F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110D250-1109-544D-95B7-556B81F8BD22}" type="pres">
      <dgm:prSet presAssocID="{94615B9D-4C49-8248-B9E8-10354870D4D1}" presName="circ3" presStyleLbl="vennNode1" presStyleIdx="2" presStyleCnt="3"/>
      <dgm:spPr/>
    </dgm:pt>
    <dgm:pt modelId="{1503F934-A06F-E349-8CED-17B37D478073}" type="pres">
      <dgm:prSet presAssocID="{94615B9D-4C49-8248-B9E8-10354870D4D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5772CF11-7D7E-4147-81D4-427F3083A6C9}" type="presOf" srcId="{0777F2B7-358F-0E43-AE35-DAEEA1629F72}" destId="{E7A4FE7C-ED9C-534A-954F-9B77F54407BF}" srcOrd="0" destOrd="0" presId="urn:microsoft.com/office/officeart/2005/8/layout/venn1"/>
    <dgm:cxn modelId="{5E239516-F764-3F4D-A130-50141A66774E}" type="presOf" srcId="{94615B9D-4C49-8248-B9E8-10354870D4D1}" destId="{1503F934-A06F-E349-8CED-17B37D478073}" srcOrd="1" destOrd="0" presId="urn:microsoft.com/office/officeart/2005/8/layout/venn1"/>
    <dgm:cxn modelId="{833DB63B-016D-464F-B9D9-0E16BE5F83B9}" type="presOf" srcId="{ED27CFCE-8FBC-A94A-BAFE-32D9065965A0}" destId="{42D6EB8A-04F7-9F4D-81C5-56983CD405F8}" srcOrd="0" destOrd="0" presId="urn:microsoft.com/office/officeart/2005/8/layout/venn1"/>
    <dgm:cxn modelId="{F6F79868-6911-D344-ACE4-A8B6FD3C6D08}" type="presOf" srcId="{ED27CFCE-8FBC-A94A-BAFE-32D9065965A0}" destId="{1F8349A3-D274-8140-9D88-2968B724B5A9}" srcOrd="1" destOrd="0" presId="urn:microsoft.com/office/officeart/2005/8/layout/venn1"/>
    <dgm:cxn modelId="{819E9A77-CEDC-0242-8A05-5F169C7843AF}" srcId="{4E3F1C9B-C394-994E-AC9B-78195142D4A0}" destId="{94615B9D-4C49-8248-B9E8-10354870D4D1}" srcOrd="2" destOrd="0" parTransId="{089D1518-C6A3-954C-9ABD-3FB85D5C9521}" sibTransId="{B3BA13DC-9768-254E-881F-6CCEE7562ED9}"/>
    <dgm:cxn modelId="{2D210193-B6E2-AE4A-8128-88D1D404BBE8}" srcId="{4E3F1C9B-C394-994E-AC9B-78195142D4A0}" destId="{0777F2B7-358F-0E43-AE35-DAEEA1629F72}" srcOrd="1" destOrd="0" parTransId="{3060D47D-15B7-E345-BF80-7F6AE914A051}" sibTransId="{2D2CEF19-0E40-CA42-99BD-EE01162A25A9}"/>
    <dgm:cxn modelId="{82334599-95DA-BA45-AC1A-1588655CE02D}" srcId="{4E3F1C9B-C394-994E-AC9B-78195142D4A0}" destId="{ED27CFCE-8FBC-A94A-BAFE-32D9065965A0}" srcOrd="0" destOrd="0" parTransId="{D9D5F60F-2A13-CD4B-BF16-0F62A8916EFE}" sibTransId="{CA24EC76-769A-B342-B120-D2B182F83ED3}"/>
    <dgm:cxn modelId="{FAE3019B-4BAB-AD4D-87A9-B5A9D149CA74}" type="presOf" srcId="{94615B9D-4C49-8248-B9E8-10354870D4D1}" destId="{C110D250-1109-544D-95B7-556B81F8BD22}" srcOrd="0" destOrd="0" presId="urn:microsoft.com/office/officeart/2005/8/layout/venn1"/>
    <dgm:cxn modelId="{F05984E3-B156-9F42-9A0C-634E5BB44CC8}" type="presOf" srcId="{4E3F1C9B-C394-994E-AC9B-78195142D4A0}" destId="{6C64FB55-6894-E04D-9D91-4AD5173D95E4}" srcOrd="0" destOrd="0" presId="urn:microsoft.com/office/officeart/2005/8/layout/venn1"/>
    <dgm:cxn modelId="{42A187F0-1028-DE4F-B217-CB2C318F2849}" type="presOf" srcId="{0777F2B7-358F-0E43-AE35-DAEEA1629F72}" destId="{79149898-707D-4F4D-B5EC-954381E9952A}" srcOrd="1" destOrd="0" presId="urn:microsoft.com/office/officeart/2005/8/layout/venn1"/>
    <dgm:cxn modelId="{9B55064A-D030-8947-88DD-299D1177F82B}" type="presParOf" srcId="{6C64FB55-6894-E04D-9D91-4AD5173D95E4}" destId="{42D6EB8A-04F7-9F4D-81C5-56983CD405F8}" srcOrd="0" destOrd="0" presId="urn:microsoft.com/office/officeart/2005/8/layout/venn1"/>
    <dgm:cxn modelId="{62EC51C3-DD9C-724E-B644-68885EC937F0}" type="presParOf" srcId="{6C64FB55-6894-E04D-9D91-4AD5173D95E4}" destId="{1F8349A3-D274-8140-9D88-2968B724B5A9}" srcOrd="1" destOrd="0" presId="urn:microsoft.com/office/officeart/2005/8/layout/venn1"/>
    <dgm:cxn modelId="{6356102E-4E96-DE42-9B12-CC1E0C43D694}" type="presParOf" srcId="{6C64FB55-6894-E04D-9D91-4AD5173D95E4}" destId="{E7A4FE7C-ED9C-534A-954F-9B77F54407BF}" srcOrd="2" destOrd="0" presId="urn:microsoft.com/office/officeart/2005/8/layout/venn1"/>
    <dgm:cxn modelId="{B5F1F754-29BA-8D49-A6DF-FF469DCC1CE5}" type="presParOf" srcId="{6C64FB55-6894-E04D-9D91-4AD5173D95E4}" destId="{79149898-707D-4F4D-B5EC-954381E9952A}" srcOrd="3" destOrd="0" presId="urn:microsoft.com/office/officeart/2005/8/layout/venn1"/>
    <dgm:cxn modelId="{42442556-FE09-B542-A10C-E744322FFAD8}" type="presParOf" srcId="{6C64FB55-6894-E04D-9D91-4AD5173D95E4}" destId="{C110D250-1109-544D-95B7-556B81F8BD22}" srcOrd="4" destOrd="0" presId="urn:microsoft.com/office/officeart/2005/8/layout/venn1"/>
    <dgm:cxn modelId="{0F691F15-364D-A343-93C4-A244346D4CC5}" type="presParOf" srcId="{6C64FB55-6894-E04D-9D91-4AD5173D95E4}" destId="{1503F934-A06F-E349-8CED-17B37D47807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3F1C9B-C394-994E-AC9B-78195142D4A0}" type="doc">
      <dgm:prSet loTypeId="urn:microsoft.com/office/officeart/2005/8/layout/venn1" loCatId="" qsTypeId="urn:microsoft.com/office/officeart/2005/8/quickstyle/simple1" qsCatId="simple" csTypeId="urn:microsoft.com/office/officeart/2005/8/colors/colorful2" csCatId="colorful" phldr="1"/>
      <dgm:spPr/>
    </dgm:pt>
    <dgm:pt modelId="{ED27CFCE-8FBC-A94A-BAFE-32D9065965A0}">
      <dgm:prSet phldrT="[Text]"/>
      <dgm:spPr/>
      <dgm:t>
        <a:bodyPr/>
        <a:lstStyle/>
        <a:p>
          <a:r>
            <a:rPr lang="en-GB"/>
            <a:t>RDM tool</a:t>
          </a:r>
        </a:p>
      </dgm:t>
    </dgm:pt>
    <dgm:pt modelId="{D9D5F60F-2A13-CD4B-BF16-0F62A8916EFE}" type="parTrans" cxnId="{82334599-95DA-BA45-AC1A-1588655CE02D}">
      <dgm:prSet/>
      <dgm:spPr/>
      <dgm:t>
        <a:bodyPr/>
        <a:lstStyle/>
        <a:p>
          <a:endParaRPr lang="en-GB"/>
        </a:p>
      </dgm:t>
    </dgm:pt>
    <dgm:pt modelId="{CA24EC76-769A-B342-B120-D2B182F83ED3}" type="sibTrans" cxnId="{82334599-95DA-BA45-AC1A-1588655CE02D}">
      <dgm:prSet/>
      <dgm:spPr/>
      <dgm:t>
        <a:bodyPr/>
        <a:lstStyle/>
        <a:p>
          <a:endParaRPr lang="en-GB"/>
        </a:p>
      </dgm:t>
    </dgm:pt>
    <dgm:pt modelId="{0777F2B7-358F-0E43-AE35-DAEEA1629F72}">
      <dgm:prSet phldrT="[Text]"/>
      <dgm:spPr/>
      <dgm:t>
        <a:bodyPr/>
        <a:lstStyle/>
        <a:p>
          <a:r>
            <a:rPr lang="en-GB"/>
            <a:t>Sync and share service</a:t>
          </a:r>
        </a:p>
      </dgm:t>
    </dgm:pt>
    <dgm:pt modelId="{3060D47D-15B7-E345-BF80-7F6AE914A051}" type="parTrans" cxnId="{2D210193-B6E2-AE4A-8128-88D1D404BBE8}">
      <dgm:prSet/>
      <dgm:spPr/>
      <dgm:t>
        <a:bodyPr/>
        <a:lstStyle/>
        <a:p>
          <a:endParaRPr lang="en-GB"/>
        </a:p>
      </dgm:t>
    </dgm:pt>
    <dgm:pt modelId="{2D2CEF19-0E40-CA42-99BD-EE01162A25A9}" type="sibTrans" cxnId="{2D210193-B6E2-AE4A-8128-88D1D404BBE8}">
      <dgm:prSet/>
      <dgm:spPr/>
      <dgm:t>
        <a:bodyPr/>
        <a:lstStyle/>
        <a:p>
          <a:endParaRPr lang="en-GB"/>
        </a:p>
      </dgm:t>
    </dgm:pt>
    <dgm:pt modelId="{94615B9D-4C49-8248-B9E8-10354870D4D1}">
      <dgm:prSet phldrT="[Text]"/>
      <dgm:spPr/>
      <dgm:t>
        <a:bodyPr/>
        <a:lstStyle/>
        <a:p>
          <a:r>
            <a:rPr lang="en-GB"/>
            <a:t>ELN</a:t>
          </a:r>
        </a:p>
      </dgm:t>
    </dgm:pt>
    <dgm:pt modelId="{089D1518-C6A3-954C-9ABD-3FB85D5C9521}" type="parTrans" cxnId="{819E9A77-CEDC-0242-8A05-5F169C7843AF}">
      <dgm:prSet/>
      <dgm:spPr/>
      <dgm:t>
        <a:bodyPr/>
        <a:lstStyle/>
        <a:p>
          <a:endParaRPr lang="en-GB"/>
        </a:p>
      </dgm:t>
    </dgm:pt>
    <dgm:pt modelId="{B3BA13DC-9768-254E-881F-6CCEE7562ED9}" type="sibTrans" cxnId="{819E9A77-CEDC-0242-8A05-5F169C7843AF}">
      <dgm:prSet/>
      <dgm:spPr/>
      <dgm:t>
        <a:bodyPr/>
        <a:lstStyle/>
        <a:p>
          <a:endParaRPr lang="en-GB"/>
        </a:p>
      </dgm:t>
    </dgm:pt>
    <dgm:pt modelId="{6C64FB55-6894-E04D-9D91-4AD5173D95E4}" type="pres">
      <dgm:prSet presAssocID="{4E3F1C9B-C394-994E-AC9B-78195142D4A0}" presName="compositeShape" presStyleCnt="0">
        <dgm:presLayoutVars>
          <dgm:chMax val="7"/>
          <dgm:dir/>
          <dgm:resizeHandles val="exact"/>
        </dgm:presLayoutVars>
      </dgm:prSet>
      <dgm:spPr/>
    </dgm:pt>
    <dgm:pt modelId="{42D6EB8A-04F7-9F4D-81C5-56983CD405F8}" type="pres">
      <dgm:prSet presAssocID="{ED27CFCE-8FBC-A94A-BAFE-32D9065965A0}" presName="circ1" presStyleLbl="vennNode1" presStyleIdx="0" presStyleCnt="3"/>
      <dgm:spPr/>
    </dgm:pt>
    <dgm:pt modelId="{1F8349A3-D274-8140-9D88-2968B724B5A9}" type="pres">
      <dgm:prSet presAssocID="{ED27CFCE-8FBC-A94A-BAFE-32D9065965A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365CD1D-6BA5-BD4D-80D8-C27950F3CEAC}" type="pres">
      <dgm:prSet presAssocID="{0777F2B7-358F-0E43-AE35-DAEEA1629F72}" presName="circ2" presStyleLbl="vennNode1" presStyleIdx="1" presStyleCnt="3"/>
      <dgm:spPr/>
    </dgm:pt>
    <dgm:pt modelId="{D334349D-89AB-8A41-A40D-3601F81406A7}" type="pres">
      <dgm:prSet presAssocID="{0777F2B7-358F-0E43-AE35-DAEEA1629F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74FB976-25EF-A44F-BCFD-4EA7ADD878F2}" type="pres">
      <dgm:prSet presAssocID="{94615B9D-4C49-8248-B9E8-10354870D4D1}" presName="circ3" presStyleLbl="vennNode1" presStyleIdx="2" presStyleCnt="3"/>
      <dgm:spPr/>
    </dgm:pt>
    <dgm:pt modelId="{439847B4-AC2C-5047-AB33-0FEE0B5283AC}" type="pres">
      <dgm:prSet presAssocID="{94615B9D-4C49-8248-B9E8-10354870D4D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5B4340F-C7B3-774B-B849-5D276B0B6143}" type="presOf" srcId="{94615B9D-4C49-8248-B9E8-10354870D4D1}" destId="{439847B4-AC2C-5047-AB33-0FEE0B5283AC}" srcOrd="1" destOrd="0" presId="urn:microsoft.com/office/officeart/2005/8/layout/venn1"/>
    <dgm:cxn modelId="{8B38DB72-6336-2446-89C5-F4FA6ACCC5FB}" type="presOf" srcId="{0777F2B7-358F-0E43-AE35-DAEEA1629F72}" destId="{D334349D-89AB-8A41-A40D-3601F81406A7}" srcOrd="1" destOrd="0" presId="urn:microsoft.com/office/officeart/2005/8/layout/venn1"/>
    <dgm:cxn modelId="{819E9A77-CEDC-0242-8A05-5F169C7843AF}" srcId="{4E3F1C9B-C394-994E-AC9B-78195142D4A0}" destId="{94615B9D-4C49-8248-B9E8-10354870D4D1}" srcOrd="2" destOrd="0" parTransId="{089D1518-C6A3-954C-9ABD-3FB85D5C9521}" sibTransId="{B3BA13DC-9768-254E-881F-6CCEE7562ED9}"/>
    <dgm:cxn modelId="{F8A79580-0AC7-A847-A427-18D26965090E}" type="presOf" srcId="{ED27CFCE-8FBC-A94A-BAFE-32D9065965A0}" destId="{1F8349A3-D274-8140-9D88-2968B724B5A9}" srcOrd="1" destOrd="0" presId="urn:microsoft.com/office/officeart/2005/8/layout/venn1"/>
    <dgm:cxn modelId="{2D210193-B6E2-AE4A-8128-88D1D404BBE8}" srcId="{4E3F1C9B-C394-994E-AC9B-78195142D4A0}" destId="{0777F2B7-358F-0E43-AE35-DAEEA1629F72}" srcOrd="1" destOrd="0" parTransId="{3060D47D-15B7-E345-BF80-7F6AE914A051}" sibTransId="{2D2CEF19-0E40-CA42-99BD-EE01162A25A9}"/>
    <dgm:cxn modelId="{82334599-95DA-BA45-AC1A-1588655CE02D}" srcId="{4E3F1C9B-C394-994E-AC9B-78195142D4A0}" destId="{ED27CFCE-8FBC-A94A-BAFE-32D9065965A0}" srcOrd="0" destOrd="0" parTransId="{D9D5F60F-2A13-CD4B-BF16-0F62A8916EFE}" sibTransId="{CA24EC76-769A-B342-B120-D2B182F83ED3}"/>
    <dgm:cxn modelId="{BEA8C9BC-6E9C-A144-9CB5-434022A116E9}" type="presOf" srcId="{94615B9D-4C49-8248-B9E8-10354870D4D1}" destId="{974FB976-25EF-A44F-BCFD-4EA7ADD878F2}" srcOrd="0" destOrd="0" presId="urn:microsoft.com/office/officeart/2005/8/layout/venn1"/>
    <dgm:cxn modelId="{006677CF-7DCD-C44C-98C5-EAD92E533683}" type="presOf" srcId="{0777F2B7-358F-0E43-AE35-DAEEA1629F72}" destId="{F365CD1D-6BA5-BD4D-80D8-C27950F3CEAC}" srcOrd="0" destOrd="0" presId="urn:microsoft.com/office/officeart/2005/8/layout/venn1"/>
    <dgm:cxn modelId="{F05984E3-B156-9F42-9A0C-634E5BB44CC8}" type="presOf" srcId="{4E3F1C9B-C394-994E-AC9B-78195142D4A0}" destId="{6C64FB55-6894-E04D-9D91-4AD5173D95E4}" srcOrd="0" destOrd="0" presId="urn:microsoft.com/office/officeart/2005/8/layout/venn1"/>
    <dgm:cxn modelId="{DEF51FE7-2B28-384D-B1D6-1A97FEA5C926}" type="presOf" srcId="{ED27CFCE-8FBC-A94A-BAFE-32D9065965A0}" destId="{42D6EB8A-04F7-9F4D-81C5-56983CD405F8}" srcOrd="0" destOrd="0" presId="urn:microsoft.com/office/officeart/2005/8/layout/venn1"/>
    <dgm:cxn modelId="{F4340ABB-9885-2841-9A07-D5D345ADADBD}" type="presParOf" srcId="{6C64FB55-6894-E04D-9D91-4AD5173D95E4}" destId="{42D6EB8A-04F7-9F4D-81C5-56983CD405F8}" srcOrd="0" destOrd="0" presId="urn:microsoft.com/office/officeart/2005/8/layout/venn1"/>
    <dgm:cxn modelId="{D2944AF0-8AEE-5041-9688-94930628AA48}" type="presParOf" srcId="{6C64FB55-6894-E04D-9D91-4AD5173D95E4}" destId="{1F8349A3-D274-8140-9D88-2968B724B5A9}" srcOrd="1" destOrd="0" presId="urn:microsoft.com/office/officeart/2005/8/layout/venn1"/>
    <dgm:cxn modelId="{F36A8830-3D3E-2F46-94C9-F7DB1C4C6614}" type="presParOf" srcId="{6C64FB55-6894-E04D-9D91-4AD5173D95E4}" destId="{F365CD1D-6BA5-BD4D-80D8-C27950F3CEAC}" srcOrd="2" destOrd="0" presId="urn:microsoft.com/office/officeart/2005/8/layout/venn1"/>
    <dgm:cxn modelId="{98272684-7BA1-8C47-9EC2-07F49AE058AE}" type="presParOf" srcId="{6C64FB55-6894-E04D-9D91-4AD5173D95E4}" destId="{D334349D-89AB-8A41-A40D-3601F81406A7}" srcOrd="3" destOrd="0" presId="urn:microsoft.com/office/officeart/2005/8/layout/venn1"/>
    <dgm:cxn modelId="{80AC899B-4FB1-AA4D-A719-909037E5B5C2}" type="presParOf" srcId="{6C64FB55-6894-E04D-9D91-4AD5173D95E4}" destId="{974FB976-25EF-A44F-BCFD-4EA7ADD878F2}" srcOrd="4" destOrd="0" presId="urn:microsoft.com/office/officeart/2005/8/layout/venn1"/>
    <dgm:cxn modelId="{ABA5982D-AFE1-D143-ADAD-6E73F294D5C1}" type="presParOf" srcId="{6C64FB55-6894-E04D-9D91-4AD5173D95E4}" destId="{439847B4-AC2C-5047-AB33-0FEE0B5283A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0BFD4-2BB9-BA41-B641-81D28FA35E7E}">
      <dsp:nvSpPr>
        <dsp:cNvPr id="0" name=""/>
        <dsp:cNvSpPr/>
      </dsp:nvSpPr>
      <dsp:spPr>
        <a:xfrm>
          <a:off x="1719" y="1051238"/>
          <a:ext cx="1503563" cy="150356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746" tIns="22860" rIns="8274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rgbClr val="004494"/>
              </a:solidFill>
            </a:rPr>
            <a:t>RDM tool</a:t>
          </a:r>
        </a:p>
      </dsp:txBody>
      <dsp:txXfrm>
        <a:off x="221911" y="1271430"/>
        <a:ext cx="1063179" cy="1063179"/>
      </dsp:txXfrm>
    </dsp:sp>
    <dsp:sp modelId="{D32874FB-F0ED-244C-ACC4-38C1950CA148}">
      <dsp:nvSpPr>
        <dsp:cNvPr id="0" name=""/>
        <dsp:cNvSpPr/>
      </dsp:nvSpPr>
      <dsp:spPr>
        <a:xfrm>
          <a:off x="2409140" y="1111862"/>
          <a:ext cx="1503563" cy="1503563"/>
        </a:xfrm>
        <a:prstGeom prst="ellipse">
          <a:avLst/>
        </a:prstGeom>
        <a:solidFill>
          <a:schemeClr val="accent2">
            <a:alpha val="50000"/>
            <a:hueOff val="3221806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746" tIns="22860" rIns="8274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rgbClr val="004494"/>
              </a:solidFill>
            </a:rPr>
            <a:t>Sync and share service</a:t>
          </a:r>
        </a:p>
      </dsp:txBody>
      <dsp:txXfrm>
        <a:off x="2629332" y="1332054"/>
        <a:ext cx="1063179" cy="1063179"/>
      </dsp:txXfrm>
    </dsp:sp>
    <dsp:sp modelId="{5995799C-3228-F347-8966-2EE77B67BAE0}">
      <dsp:nvSpPr>
        <dsp:cNvPr id="0" name=""/>
        <dsp:cNvSpPr/>
      </dsp:nvSpPr>
      <dsp:spPr>
        <a:xfrm>
          <a:off x="1263103" y="1111862"/>
          <a:ext cx="1503563" cy="1503563"/>
        </a:xfrm>
        <a:prstGeom prst="ellipse">
          <a:avLst/>
        </a:prstGeom>
        <a:solidFill>
          <a:schemeClr val="accent2">
            <a:alpha val="50000"/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746" tIns="22860" rIns="8274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rgbClr val="004494"/>
              </a:solidFill>
            </a:rPr>
            <a:t>ELN</a:t>
          </a:r>
        </a:p>
      </dsp:txBody>
      <dsp:txXfrm>
        <a:off x="1483295" y="1332054"/>
        <a:ext cx="1063179" cy="10631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6EB8A-04F7-9F4D-81C5-56983CD405F8}">
      <dsp:nvSpPr>
        <dsp:cNvPr id="0" name=""/>
        <dsp:cNvSpPr/>
      </dsp:nvSpPr>
      <dsp:spPr>
        <a:xfrm>
          <a:off x="855260" y="37768"/>
          <a:ext cx="1812898" cy="181289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RDM tool</a:t>
          </a:r>
        </a:p>
      </dsp:txBody>
      <dsp:txXfrm>
        <a:off x="1096980" y="355025"/>
        <a:ext cx="1329458" cy="815804"/>
      </dsp:txXfrm>
    </dsp:sp>
    <dsp:sp modelId="{E7A4FE7C-ED9C-534A-954F-9B77F54407BF}">
      <dsp:nvSpPr>
        <dsp:cNvPr id="0" name=""/>
        <dsp:cNvSpPr/>
      </dsp:nvSpPr>
      <dsp:spPr>
        <a:xfrm>
          <a:off x="1509415" y="1170830"/>
          <a:ext cx="1812898" cy="1812898"/>
        </a:xfrm>
        <a:prstGeom prst="ellipse">
          <a:avLst/>
        </a:prstGeom>
        <a:solidFill>
          <a:schemeClr val="accent2">
            <a:alpha val="50000"/>
            <a:hueOff val="3221806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Sync and share service</a:t>
          </a:r>
        </a:p>
      </dsp:txBody>
      <dsp:txXfrm>
        <a:off x="2063859" y="1639162"/>
        <a:ext cx="1087738" cy="997094"/>
      </dsp:txXfrm>
    </dsp:sp>
    <dsp:sp modelId="{C110D250-1109-544D-95B7-556B81F8BD22}">
      <dsp:nvSpPr>
        <dsp:cNvPr id="0" name=""/>
        <dsp:cNvSpPr/>
      </dsp:nvSpPr>
      <dsp:spPr>
        <a:xfrm>
          <a:off x="201106" y="1170830"/>
          <a:ext cx="1812898" cy="1812898"/>
        </a:xfrm>
        <a:prstGeom prst="ellipse">
          <a:avLst/>
        </a:prstGeom>
        <a:solidFill>
          <a:schemeClr val="accent2">
            <a:alpha val="50000"/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ELN</a:t>
          </a:r>
        </a:p>
      </dsp:txBody>
      <dsp:txXfrm>
        <a:off x="371821" y="1639162"/>
        <a:ext cx="1087738" cy="9970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6EB8A-04F7-9F4D-81C5-56983CD405F8}">
      <dsp:nvSpPr>
        <dsp:cNvPr id="0" name=""/>
        <dsp:cNvSpPr/>
      </dsp:nvSpPr>
      <dsp:spPr>
        <a:xfrm>
          <a:off x="869735" y="41928"/>
          <a:ext cx="2012549" cy="201254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RDM tool</a:t>
          </a:r>
        </a:p>
      </dsp:txBody>
      <dsp:txXfrm>
        <a:off x="1138075" y="394124"/>
        <a:ext cx="1475869" cy="905647"/>
      </dsp:txXfrm>
    </dsp:sp>
    <dsp:sp modelId="{F365CD1D-6BA5-BD4D-80D8-C27950F3CEAC}">
      <dsp:nvSpPr>
        <dsp:cNvPr id="0" name=""/>
        <dsp:cNvSpPr/>
      </dsp:nvSpPr>
      <dsp:spPr>
        <a:xfrm>
          <a:off x="1595930" y="1299771"/>
          <a:ext cx="2012549" cy="2012549"/>
        </a:xfrm>
        <a:prstGeom prst="ellipse">
          <a:avLst/>
        </a:prstGeom>
        <a:solidFill>
          <a:schemeClr val="accent2">
            <a:alpha val="50000"/>
            <a:hueOff val="3221806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Sync and share service</a:t>
          </a:r>
        </a:p>
      </dsp:txBody>
      <dsp:txXfrm>
        <a:off x="2211435" y="1819680"/>
        <a:ext cx="1207529" cy="1106902"/>
      </dsp:txXfrm>
    </dsp:sp>
    <dsp:sp modelId="{974FB976-25EF-A44F-BCFD-4EA7ADD878F2}">
      <dsp:nvSpPr>
        <dsp:cNvPr id="0" name=""/>
        <dsp:cNvSpPr/>
      </dsp:nvSpPr>
      <dsp:spPr>
        <a:xfrm>
          <a:off x="143540" y="1299771"/>
          <a:ext cx="2012549" cy="2012549"/>
        </a:xfrm>
        <a:prstGeom prst="ellipse">
          <a:avLst/>
        </a:prstGeom>
        <a:solidFill>
          <a:schemeClr val="accent2">
            <a:alpha val="50000"/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ELN</a:t>
          </a:r>
        </a:p>
      </dsp:txBody>
      <dsp:txXfrm>
        <a:off x="333055" y="1819680"/>
        <a:ext cx="1207529" cy="1106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8E826730-ADCC-294C-9747-E96371EF9BAA}" type="datetimeFigureOut">
              <a:rPr lang="en-DE" smtClean="0"/>
              <a:pPr/>
              <a:t>19.03.25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44972280-0960-0B49-BB55-74E41886E0D8}" type="slidenum">
              <a:rPr lang="en-DE" smtClean="0"/>
              <a:pPr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36906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e3974183de_0_82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g2e3974183de_0_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3471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5280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sz="1200" noProof="0" dirty="0">
                <a:latin typeface="Roboto"/>
                <a:ea typeface="Roboto"/>
                <a:cs typeface="Roboto"/>
              </a:rPr>
              <a:t>Tools → data repositories and data management planning tools</a:t>
            </a:r>
            <a:endParaRPr lang="en-GB" dirty="0">
              <a:latin typeface="Roboto"/>
              <a:ea typeface="Roboto"/>
              <a:cs typeface="Roboto"/>
            </a:endParaRPr>
          </a:p>
          <a:p>
            <a:pPr>
              <a:lnSpc>
                <a:spcPct val="110000"/>
              </a:lnSpc>
            </a:pPr>
            <a:r>
              <a:rPr lang="en-GB" sz="1200" noProof="0" dirty="0"/>
              <a:t>Organizationally → the digital library</a:t>
            </a:r>
          </a:p>
          <a:p>
            <a:pPr>
              <a:lnSpc>
                <a:spcPct val="110000"/>
              </a:lnSpc>
            </a:pPr>
            <a:r>
              <a:rPr lang="en-GB" sz="1200" noProof="0" dirty="0">
                <a:latin typeface="Roboto"/>
                <a:ea typeface="Roboto"/>
                <a:cs typeface="Roboto"/>
              </a:rPr>
              <a:t>Research IT</a:t>
            </a:r>
            <a:r>
              <a:rPr lang="en-GB" sz="1200" dirty="0">
                <a:latin typeface="Roboto"/>
                <a:ea typeface="Roboto"/>
                <a:cs typeface="Roboto"/>
              </a:rPr>
              <a:t>/HPC/Research</a:t>
            </a:r>
            <a:r>
              <a:rPr lang="en-GB" sz="1200" noProof="0" dirty="0">
                <a:latin typeface="Roboto"/>
                <a:ea typeface="Roboto"/>
                <a:cs typeface="Roboto"/>
              </a:rPr>
              <a:t> </a:t>
            </a:r>
            <a:r>
              <a:rPr lang="en-GB" sz="1200" dirty="0">
                <a:latin typeface="Roboto"/>
                <a:ea typeface="Roboto"/>
                <a:cs typeface="Roboto"/>
              </a:rPr>
              <a:t>Computing </a:t>
            </a:r>
            <a:r>
              <a:rPr lang="en-GB" sz="1200" noProof="0" dirty="0">
                <a:latin typeface="Roboto"/>
                <a:ea typeface="Roboto"/>
                <a:cs typeface="Roboto"/>
              </a:rPr>
              <a:t>→ growing involvement</a:t>
            </a:r>
          </a:p>
          <a:p>
            <a:pPr>
              <a:lnSpc>
                <a:spcPct val="110000"/>
              </a:lnSpc>
            </a:pPr>
            <a:r>
              <a:rPr lang="en-GB" sz="1200" dirty="0">
                <a:latin typeface="Roboto"/>
                <a:ea typeface="Roboto"/>
                <a:cs typeface="Roboto"/>
              </a:rPr>
              <a:t>People → professionalisation of research data managers/data stewards; research software engineer (RSE) emerging</a:t>
            </a:r>
            <a:endParaRPr lang="en-US" sz="1200" dirty="0">
              <a:solidFill>
                <a:srgbClr val="000000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ct val="110000"/>
              </a:lnSpc>
            </a:pPr>
            <a:r>
              <a:rPr lang="en-GB" sz="1200" noProof="0" dirty="0">
                <a:latin typeface="Roboto"/>
                <a:ea typeface="Roboto"/>
                <a:cs typeface="Roboto"/>
              </a:rPr>
              <a:t>FAIR as a unifying concept</a:t>
            </a:r>
            <a:r>
              <a:rPr lang="en-GB" sz="1200" dirty="0">
                <a:latin typeface="Roboto"/>
                <a:ea typeface="Roboto"/>
                <a:cs typeface="Roboto"/>
              </a:rPr>
              <a:t> → </a:t>
            </a:r>
            <a:r>
              <a:rPr lang="en-GB" sz="1200" noProof="0" dirty="0">
                <a:latin typeface="Roboto"/>
                <a:ea typeface="Roboto"/>
                <a:cs typeface="Roboto"/>
              </a:rPr>
              <a:t>professional </a:t>
            </a:r>
            <a:r>
              <a:rPr lang="en-GB" sz="1200" dirty="0">
                <a:latin typeface="Roboto"/>
                <a:ea typeface="Roboto"/>
                <a:cs typeface="Roboto"/>
              </a:rPr>
              <a:t>organizations/activities,</a:t>
            </a:r>
            <a:r>
              <a:rPr lang="en-GB" sz="1200" noProof="0" dirty="0">
                <a:latin typeface="Roboto"/>
                <a:ea typeface="Roboto"/>
                <a:cs typeface="Roboto"/>
              </a:rPr>
              <a:t> </a:t>
            </a:r>
            <a:r>
              <a:rPr lang="en-GB" sz="1200" noProof="0" dirty="0" err="1">
                <a:latin typeface="Roboto"/>
                <a:ea typeface="Roboto"/>
                <a:cs typeface="Roboto"/>
              </a:rPr>
              <a:t>e.g</a:t>
            </a:r>
            <a:r>
              <a:rPr lang="en-GB" sz="1200" dirty="0">
                <a:latin typeface="Roboto"/>
                <a:ea typeface="Roboto"/>
                <a:cs typeface="Roboto"/>
              </a:rPr>
              <a:t>.</a:t>
            </a:r>
            <a:r>
              <a:rPr lang="en-GB" sz="1200" noProof="0" dirty="0">
                <a:latin typeface="Roboto"/>
                <a:ea typeface="Roboto"/>
                <a:cs typeface="Roboto"/>
              </a:rPr>
              <a:t> RDA, GO FAIR, Open Science NL, FDO Forum, driving discussion, development of standards, innovation</a:t>
            </a:r>
            <a:endParaRPr lang="en-GB" sz="1200" dirty="0">
              <a:latin typeface="Roboto"/>
              <a:ea typeface="Roboto"/>
              <a:cs typeface="Roboto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972280-0960-0B49-BB55-74E41886E0D8}" type="slidenum">
              <a:rPr lang="en-DE" smtClean="0"/>
              <a:pPr/>
              <a:t>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29561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110000"/>
              </a:lnSpc>
            </a:pPr>
            <a:r>
              <a:rPr lang="en-GB" sz="1200" noProof="0" dirty="0"/>
              <a:t>RDM tools have been developed as </a:t>
            </a:r>
            <a:r>
              <a:rPr lang="en-GB" sz="1200" b="1" noProof="0" dirty="0"/>
              <a:t>standalone resources, unconnected</a:t>
            </a:r>
            <a:r>
              <a:rPr lang="en-GB" sz="1200" noProof="0" dirty="0"/>
              <a:t> to each other and tools used in research </a:t>
            </a:r>
          </a:p>
          <a:p>
            <a:pPr lvl="1">
              <a:lnSpc>
                <a:spcPct val="110000"/>
              </a:lnSpc>
            </a:pPr>
            <a:r>
              <a:rPr lang="en-GB" sz="1200" noProof="0" dirty="0">
                <a:latin typeface="Roboto"/>
                <a:ea typeface="Roboto"/>
                <a:cs typeface="Roboto"/>
              </a:rPr>
              <a:t>Researchers generally view </a:t>
            </a:r>
            <a:r>
              <a:rPr lang="en-GB" sz="1200" b="1" noProof="0" dirty="0">
                <a:latin typeface="Roboto"/>
                <a:ea typeface="Roboto"/>
                <a:cs typeface="Roboto"/>
              </a:rPr>
              <a:t>RDM (tools) as a burden b/c they are</a:t>
            </a:r>
            <a:r>
              <a:rPr lang="en-GB" sz="1200" b="1" dirty="0">
                <a:latin typeface="Roboto"/>
                <a:ea typeface="Roboto"/>
                <a:cs typeface="Roboto"/>
              </a:rPr>
              <a:t> </a:t>
            </a:r>
            <a:r>
              <a:rPr lang="en-GB" sz="1200" b="1" noProof="0" dirty="0">
                <a:latin typeface="Roboto"/>
                <a:ea typeface="Roboto"/>
                <a:cs typeface="Roboto"/>
              </a:rPr>
              <a:t>not integrated into their workﬂows</a:t>
            </a:r>
            <a:r>
              <a:rPr lang="en-GB" sz="1200" noProof="0" dirty="0">
                <a:latin typeface="Roboto"/>
                <a:ea typeface="Roboto"/>
                <a:cs typeface="Roboto"/>
              </a:rPr>
              <a:t>, but operate as a separate, additional administrative overhead of the research process</a:t>
            </a:r>
          </a:p>
          <a:p>
            <a:pPr lvl="1">
              <a:lnSpc>
                <a:spcPct val="110000"/>
              </a:lnSpc>
            </a:pPr>
            <a:r>
              <a:rPr lang="en-GB" sz="1200" noProof="0" dirty="0"/>
              <a:t>Research data management becomes harder/</a:t>
            </a:r>
            <a:r>
              <a:rPr lang="en-GB" sz="1200" b="1" noProof="0" dirty="0"/>
              <a:t>more effort at late stages of research</a:t>
            </a:r>
          </a:p>
          <a:p>
            <a:pPr lvl="1">
              <a:lnSpc>
                <a:spcPct val="110000"/>
              </a:lnSpc>
            </a:pPr>
            <a:r>
              <a:rPr lang="en-GB" sz="1200" noProof="0" dirty="0"/>
              <a:t>There is no clarity in the RDM community about </a:t>
            </a:r>
            <a:r>
              <a:rPr lang="en-GB" sz="1200" b="1" noProof="0" dirty="0"/>
              <a:t>how the RDM tools and infrastructure could or should interoperate with other tools</a:t>
            </a:r>
            <a:r>
              <a:rPr lang="en-GB" sz="1200" noProof="0" dirty="0"/>
              <a:t> used in research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972280-0960-0B49-BB55-74E41886E0D8}" type="slidenum">
              <a:rPr lang="en-DE" smtClean="0"/>
              <a:pPr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28547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e3974183de_0_82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g2e3974183de_0_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972280-0960-0B49-BB55-74E41886E0D8}" type="slidenum">
              <a:rPr lang="en-DE" smtClean="0"/>
              <a:t>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38863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b="1"/>
              <a:t>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972280-0960-0B49-BB55-74E41886E0D8}" type="slidenum">
              <a:rPr lang="en-DE" smtClean="0"/>
              <a:t>10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47521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b="1"/>
              <a:t>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972280-0960-0B49-BB55-74E41886E0D8}" type="slidenum">
              <a:rPr lang="en-DE" smtClean="0"/>
              <a:t>11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05730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e3974183de_0_82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g2e3974183de_0_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3839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603248" y="1287496"/>
            <a:ext cx="10985503" cy="2324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3D46"/>
              </a:buClr>
              <a:buSzPts val="11600"/>
              <a:buFont typeface="Arial"/>
              <a:buNone/>
              <a:defRPr sz="5800">
                <a:solidFill>
                  <a:schemeClr val="accent1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6000750" y="6209709"/>
            <a:ext cx="184253" cy="518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FBF57A-C982-E774-F7CD-057B63F9D3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6075" y="204820"/>
            <a:ext cx="1082676" cy="108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979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-points" userDrawn="1">
  <p:cSld name="Bullet-point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603250" y="539750"/>
            <a:ext cx="8864600" cy="716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3D46"/>
              </a:buClr>
              <a:buSzPts val="8500"/>
              <a:buFont typeface="Arial"/>
              <a:buNone/>
              <a:defRPr b="0" i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603251" y="1497856"/>
            <a:ext cx="10095230" cy="4754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228600" lvl="0" indent="-301752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Blip>
                <a:blip r:embed="rId2"/>
              </a:buBlip>
              <a:defRPr/>
            </a:lvl1pPr>
            <a:lvl2pPr marL="457200" lvl="1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685800" lvl="2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914400" lvl="3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1143000" lvl="4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1371600" lvl="5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1600200" lvl="6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1828800" lvl="7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2057400" lvl="8" indent="-184595" algn="l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Google Shape;17;p3"/>
          <p:cNvSpPr txBox="1"/>
          <p:nvPr/>
        </p:nvSpPr>
        <p:spPr>
          <a:xfrm>
            <a:off x="11957381" y="4566329"/>
            <a:ext cx="51329" cy="189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b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endParaRPr sz="9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11890706" y="4566329"/>
            <a:ext cx="51329" cy="189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b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endParaRPr sz="9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11715865" y="6369162"/>
            <a:ext cx="239649" cy="23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b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0044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t>‹#›</a:t>
            </a:fld>
            <a:endParaRPr sz="1200" b="0" i="0" u="none" strike="noStrike" cap="none">
              <a:solidFill>
                <a:srgbClr val="0044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8BA8B8-9800-D87D-4048-7074C0136F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06075" y="204820"/>
            <a:ext cx="1082676" cy="108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7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fld id="{846CE7D5-CF57-46EF-B807-FDD0502418D4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48EB2E-3DA5-2B7C-6532-F50DE45B7C3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506075" y="204820"/>
            <a:ext cx="1082676" cy="108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004494"/>
          </a:solidFill>
          <a:latin typeface="Roboto" panose="020000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6"/>
        </a:buBlip>
        <a:defRPr sz="2800" b="0" i="0" kern="1200">
          <a:solidFill>
            <a:srgbClr val="004494"/>
          </a:solidFill>
          <a:latin typeface="Roboto" panose="020000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6"/>
        </a:buBlip>
        <a:defRPr sz="2400" b="0" i="0" kern="1200">
          <a:solidFill>
            <a:srgbClr val="004494"/>
          </a:solidFill>
          <a:latin typeface="Roboto" panose="020000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6"/>
        </a:buBlip>
        <a:defRPr sz="2000" b="0" i="0" kern="1200">
          <a:solidFill>
            <a:srgbClr val="004494"/>
          </a:solidFill>
          <a:latin typeface="Roboto" panose="020000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6"/>
        </a:buBlip>
        <a:defRPr sz="1800" b="0" i="0" kern="1200">
          <a:solidFill>
            <a:srgbClr val="004494"/>
          </a:solidFill>
          <a:latin typeface="Roboto" panose="020000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6"/>
        </a:buBlip>
        <a:defRPr sz="1800" b="0" i="0" kern="1200">
          <a:solidFill>
            <a:srgbClr val="004494"/>
          </a:solidFill>
          <a:latin typeface="Roboto" panose="020000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rspace-os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www.researchspace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orcid.org/0000-0002-9694-748X" TargetMode="External"/><Relationship Id="rId5" Type="http://schemas.openxmlformats.org/officeDocument/2006/relationships/hyperlink" Target="https://www.researchgate.net/profile/Tilo-Mathes" TargetMode="External"/><Relationship Id="rId4" Type="http://schemas.openxmlformats.org/officeDocument/2006/relationships/hyperlink" Target="https://www.linkedin.com/in/tilo-mathes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github.com/rspace-os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events.teams.microsoft.com/event/254b5a73-c0a4-40f2-8a68-3ee33cad065a@b01eeac5-a192-4621-90cb-b956e9ac5e2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599539" y="683046"/>
            <a:ext cx="10119874" cy="3472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EE2D39"/>
              </a:buClr>
              <a:buSzPts val="11100"/>
            </a:pPr>
            <a:r>
              <a:rPr lang="en-GB" sz="4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File sync and share solutions integrated into end-to-end researcher workflows </a:t>
            </a:r>
            <a:br>
              <a:rPr lang="en-GB" sz="4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br>
              <a:rPr lang="en-GB" sz="4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4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RSpace &amp; OwnCloud (and more)</a:t>
            </a:r>
            <a:br>
              <a:rPr lang="en-GB" sz="4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br>
              <a:rPr lang="en-GB" sz="4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CS3, Munich, 2025-03-21</a:t>
            </a:r>
            <a:endParaRPr lang="en-GB" sz="180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9" name="Google Shape;49;p9"/>
          <p:cNvSpPr/>
          <p:nvPr/>
        </p:nvSpPr>
        <p:spPr>
          <a:xfrm>
            <a:off x="9252255" y="4142934"/>
            <a:ext cx="2332793" cy="6241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25400" tIns="25400" rIns="25400" bIns="254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endParaRPr lang="en-GB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" name="Google Shape;53;p9"/>
          <p:cNvSpPr txBox="1"/>
          <p:nvPr/>
        </p:nvSpPr>
        <p:spPr>
          <a:xfrm>
            <a:off x="3451035" y="4881785"/>
            <a:ext cx="4128570" cy="10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25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Tilo Mathes</a:t>
            </a:r>
            <a:endParaRPr lang="en-GB" sz="2400" u="none" strike="noStrike" cap="none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198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Product Manager &amp; Open-source Lead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198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Research Space</a:t>
            </a:r>
            <a:endParaRPr lang="en-GB" sz="18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Google Shape;53;p9">
            <a:extLst>
              <a:ext uri="{FF2B5EF4-FFF2-40B4-BE49-F238E27FC236}">
                <a16:creationId xmlns:a16="http://schemas.microsoft.com/office/drawing/2014/main" id="{F9B49435-5029-ACB4-844E-6CD2F930D490}"/>
              </a:ext>
            </a:extLst>
          </p:cNvPr>
          <p:cNvSpPr txBox="1"/>
          <p:nvPr/>
        </p:nvSpPr>
        <p:spPr>
          <a:xfrm>
            <a:off x="7665450" y="4881785"/>
            <a:ext cx="2332793" cy="10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2500" dirty="0">
                <a:solidFill>
                  <a:srgbClr val="004494"/>
                </a:solidFill>
                <a:latin typeface="Roboto"/>
                <a:ea typeface="Roboto"/>
                <a:cs typeface="Roboto"/>
              </a:rPr>
              <a:t>Rory Macneil</a:t>
            </a:r>
            <a:endParaRPr lang="en-GB" sz="2400" u="none" strike="noStrike" cap="none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198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CEO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198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Research Space</a:t>
            </a:r>
            <a:endParaRPr lang="en-GB" sz="18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Google Shape;53;p9">
            <a:extLst>
              <a:ext uri="{FF2B5EF4-FFF2-40B4-BE49-F238E27FC236}">
                <a16:creationId xmlns:a16="http://schemas.microsoft.com/office/drawing/2014/main" id="{4BDC6E97-9113-9E1B-AF0E-7D70503AFEB0}"/>
              </a:ext>
            </a:extLst>
          </p:cNvPr>
          <p:cNvSpPr txBox="1"/>
          <p:nvPr/>
        </p:nvSpPr>
        <p:spPr>
          <a:xfrm>
            <a:off x="599538" y="4881785"/>
            <a:ext cx="2851497" cy="10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25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Guido </a:t>
            </a:r>
            <a:r>
              <a:rPr lang="en-GB" sz="2500" err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Aben</a:t>
            </a:r>
            <a:endParaRPr lang="en-GB" sz="2400" u="none" strike="noStrike" cap="none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198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Senior strategy officer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41421"/>
              </a:buClr>
              <a:buSzPts val="5000"/>
              <a:buFont typeface="Arial"/>
              <a:buNone/>
            </a:pPr>
            <a:r>
              <a:rPr lang="en-GB" sz="198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SUNET</a:t>
            </a:r>
            <a:endParaRPr lang="en-GB" sz="18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16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10334-6AD6-87DA-1230-26E4AC0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59178" cy="1325563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004494"/>
                </a:solidFill>
              </a:rPr>
              <a:t>RSpace:iRODS</a:t>
            </a:r>
            <a:r>
              <a:rPr lang="en-US" sz="3600" b="1" dirty="0">
                <a:solidFill>
                  <a:srgbClr val="004494"/>
                </a:solidFill>
              </a:rPr>
              <a:t>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51C35-B7C8-C2F3-B6D0-64AB652D99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685674" cy="43513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Roboto"/>
                <a:ea typeface="Roboto"/>
                <a:cs typeface="Roboto"/>
              </a:rPr>
              <a:t>Making remotely stored data available for active research, research documentation and RDM workflows</a:t>
            </a:r>
          </a:p>
          <a:p>
            <a:pPr>
              <a:lnSpc>
                <a:spcPct val="100000"/>
              </a:lnSpc>
            </a:pPr>
            <a:endParaRPr lang="en-US" sz="2000" dirty="0"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latin typeface="Roboto"/>
                <a:ea typeface="Roboto"/>
                <a:cs typeface="Roboto"/>
              </a:rPr>
              <a:t>Persistent links preventing link-rot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latin typeface="Roboto"/>
                <a:ea typeface="Roboto"/>
                <a:cs typeface="Roboto"/>
              </a:rPr>
              <a:t>Storage management taken off the researcher's ‘plate'</a:t>
            </a:r>
            <a:endParaRPr lang="en-US" sz="2000" dirty="0">
              <a:ea typeface="Roboto"/>
              <a:cs typeface="Roboto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EFB217-7C5C-ED0F-8A52-29760C7404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RODS demonstration 3_waudio.mp4">
            <a:hlinkClick r:id="" action="ppaction://media"/>
            <a:extLst>
              <a:ext uri="{FF2B5EF4-FFF2-40B4-BE49-F238E27FC236}">
                <a16:creationId xmlns:a16="http://schemas.microsoft.com/office/drawing/2014/main" id="{9C14E6F9-4BC8-5DF4-AB96-B1AF135638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93928" y="1289468"/>
            <a:ext cx="7078320" cy="5462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6420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6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10334-6AD6-87DA-1230-26E4AC0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70195" cy="132556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4494"/>
                </a:solidFill>
              </a:rPr>
              <a:t>Towards RSpace as a unified frontend for institutionally managed research data file stores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0CD69-84D0-A2D3-726C-71EF29F9C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GB" sz="2400" b="1" dirty="0">
                <a:latin typeface="Roboto"/>
                <a:ea typeface="Roboto"/>
                <a:cs typeface="Roboto"/>
              </a:rPr>
              <a:t>Enabling RSpace users to persistently link to files stored in ownCloud, </a:t>
            </a:r>
            <a:r>
              <a:rPr lang="en-GB" sz="2400" b="1" dirty="0" err="1">
                <a:latin typeface="Roboto"/>
                <a:ea typeface="Roboto"/>
                <a:cs typeface="Roboto"/>
              </a:rPr>
              <a:t>Nextcloud</a:t>
            </a:r>
            <a:r>
              <a:rPr lang="en-GB" sz="2400" b="1" dirty="0">
                <a:latin typeface="Roboto"/>
                <a:ea typeface="Roboto"/>
                <a:cs typeface="Roboto"/>
              </a:rPr>
              <a:t>, </a:t>
            </a:r>
            <a:r>
              <a:rPr lang="en-GB" sz="2400" b="1" dirty="0" err="1">
                <a:latin typeface="Roboto"/>
                <a:ea typeface="Roboto"/>
                <a:cs typeface="Roboto"/>
              </a:rPr>
              <a:t>OpenCloud</a:t>
            </a:r>
            <a:r>
              <a:rPr lang="en-GB" sz="2400" b="1" dirty="0">
                <a:latin typeface="Roboto"/>
                <a:ea typeface="Roboto"/>
                <a:cs typeface="Roboto"/>
              </a:rPr>
              <a:t>, …</a:t>
            </a:r>
          </a:p>
          <a:p>
            <a:endParaRPr lang="en-GB" sz="2400" b="1" dirty="0">
              <a:latin typeface="Roboto"/>
              <a:ea typeface="Roboto"/>
              <a:cs typeface="Roboto"/>
            </a:endParaRPr>
          </a:p>
          <a:p>
            <a:r>
              <a:rPr lang="en-GB" sz="2400" dirty="0">
                <a:latin typeface="Roboto"/>
                <a:ea typeface="Roboto"/>
                <a:cs typeface="Roboto"/>
              </a:rPr>
              <a:t>Defaulting to managed file stores for RSpace attachments</a:t>
            </a:r>
          </a:p>
          <a:p>
            <a:endParaRPr lang="en-GB" sz="2400" dirty="0">
              <a:latin typeface="Roboto"/>
              <a:ea typeface="Roboto"/>
              <a:cs typeface="Roboto"/>
            </a:endParaRPr>
          </a:p>
          <a:p>
            <a:r>
              <a:rPr lang="en-GB" sz="2400" dirty="0">
                <a:latin typeface="Roboto"/>
                <a:ea typeface="Roboto"/>
                <a:cs typeface="Roboto"/>
              </a:rPr>
              <a:t>Metadata exchange and synchronisation between RSpace (&amp;ecosystem) and file stores</a:t>
            </a:r>
          </a:p>
        </p:txBody>
      </p:sp>
    </p:spTree>
    <p:extLst>
      <p:ext uri="{BB962C8B-B14F-4D97-AF65-F5344CB8AC3E}">
        <p14:creationId xmlns:p14="http://schemas.microsoft.com/office/powerpoint/2010/main" val="1981726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8EB60-3FD3-C8D6-429D-BCA545EFF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646ABE2-7C1F-4BA5-5667-5649CC654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070" y="256933"/>
            <a:ext cx="10028582" cy="1325563"/>
          </a:xfrm>
        </p:spPr>
        <p:txBody>
          <a:bodyPr anchor="ctr">
            <a:normAutofit/>
          </a:bodyPr>
          <a:lstStyle/>
          <a:p>
            <a:r>
              <a:rPr lang="en-US" sz="3200" b="1"/>
              <a:t>🔜 Integrate remote storage directly into ELN workflows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CEDD8D-6C01-42AB-7975-7BF2DD0B6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44" t="8661" r="26670" b="36814"/>
          <a:stretch/>
        </p:blipFill>
        <p:spPr>
          <a:xfrm>
            <a:off x="838200" y="1542446"/>
            <a:ext cx="3733800" cy="4917695"/>
          </a:xfrm>
          <a:prstGeom prst="rect">
            <a:avLst/>
          </a:prstGeom>
          <a:noFill/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6E3BFD6-F51B-682A-0A02-8D89F24CA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28130" y="1825625"/>
            <a:ext cx="6425671" cy="4351338"/>
          </a:xfrm>
        </p:spPr>
        <p:txBody>
          <a:bodyPr anchor="ctr">
            <a:norm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en-US" sz="2000"/>
              <a:t>Typically, attachments are stored first in the ELN file store, and transferred to a repository or remote file store later</a:t>
            </a:r>
            <a:br>
              <a:rPr lang="en-US" sz="2000"/>
            </a:br>
            <a:endParaRPr lang="en-US" sz="2000"/>
          </a:p>
          <a:p>
            <a:pPr marL="285750" indent="-285750">
              <a:buBlip>
                <a:blip r:embed="rId3"/>
              </a:buBlip>
            </a:pPr>
            <a:r>
              <a:rPr lang="en-US" sz="2000" b="1"/>
              <a:t>If a file store(s) is connected to an ELN, attachments can be directly uploaded to the file store</a:t>
            </a:r>
            <a:br>
              <a:rPr lang="en-US" sz="2000" b="1"/>
            </a:br>
            <a:endParaRPr lang="en-US" sz="2000" b="1"/>
          </a:p>
          <a:p>
            <a:pPr marL="285750" indent="-285750">
              <a:buBlip>
                <a:blip r:embed="rId3"/>
              </a:buBlip>
            </a:pPr>
            <a:r>
              <a:rPr lang="en-US" sz="2000"/>
              <a:t>Optionally, we can default/enforce the storage on the ELN side to a desired destination and ensure all data is stored consistently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500472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A00147D-3B09-0EF5-9845-FC2CAAF93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ADA7660-C84D-ED58-94F7-510EBC09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56304" cy="1325563"/>
          </a:xfrm>
        </p:spPr>
        <p:txBody>
          <a:bodyPr anchor="ctr">
            <a:normAutofit fontScale="90000"/>
          </a:bodyPr>
          <a:lstStyle/>
          <a:p>
            <a:r>
              <a:rPr lang="en-US" sz="3200" b="1"/>
              <a:t>Vision: Coordinated metadata improvement leveraging unique strengths of multiple tools and services</a:t>
            </a:r>
            <a:endParaRPr lang="en-GB" sz="3200" b="1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FF1EC27-FCE0-4151-4AB3-7C3EEB5AF54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4" t="28615" r="3010" b="37593"/>
          <a:stretch/>
        </p:blipFill>
        <p:spPr>
          <a:xfrm>
            <a:off x="981075" y="1658757"/>
            <a:ext cx="4578344" cy="4834118"/>
          </a:xfrm>
          <a:prstGeom prst="rect">
            <a:avLst/>
          </a:prstGeom>
          <a:noFill/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1EEFDC9-4EF0-3AEA-5310-ECE22F02C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68463" y="1825625"/>
            <a:ext cx="6259360" cy="4667250"/>
          </a:xfrm>
        </p:spPr>
        <p:txBody>
          <a:bodyPr anchor="ctr">
            <a:normAutofit fontScale="77500" lnSpcReduction="20000"/>
          </a:bodyPr>
          <a:lstStyle/>
          <a:p>
            <a:pPr marL="285750" indent="-285750">
              <a:buBlip>
                <a:blip r:embed="rId3"/>
              </a:buBlip>
            </a:pPr>
            <a:r>
              <a:rPr lang="en-US" sz="2400"/>
              <a:t>File</a:t>
            </a:r>
          </a:p>
          <a:p>
            <a:pPr marL="742950" lvl="1" indent="-285750"/>
            <a:r>
              <a:rPr lang="en-US" sz="2000"/>
              <a:t>Intrinsic metadata</a:t>
            </a:r>
          </a:p>
          <a:p>
            <a:pPr marL="285750" indent="-285750">
              <a:buBlip>
                <a:blip r:embed="rId3"/>
              </a:buBlip>
            </a:pPr>
            <a:r>
              <a:rPr lang="en-US" sz="2400" b="1"/>
              <a:t>Share and sync solution</a:t>
            </a:r>
          </a:p>
          <a:p>
            <a:pPr marL="742950" lvl="1" indent="-285750"/>
            <a:r>
              <a:rPr lang="en-US" sz="2000"/>
              <a:t>Unique ID</a:t>
            </a:r>
          </a:p>
          <a:p>
            <a:pPr marL="742950" lvl="1" indent="-285750"/>
            <a:r>
              <a:rPr lang="en-US" sz="2000"/>
              <a:t>URL</a:t>
            </a:r>
          </a:p>
          <a:p>
            <a:pPr marL="742950" lvl="1" indent="-285750"/>
            <a:r>
              <a:rPr lang="en-US" sz="2000"/>
              <a:t>Filesystem metadata</a:t>
            </a:r>
          </a:p>
          <a:p>
            <a:pPr marL="742950" lvl="1" indent="-285750"/>
            <a:r>
              <a:rPr lang="en-US" sz="2000"/>
              <a:t>Other metadata</a:t>
            </a:r>
          </a:p>
          <a:p>
            <a:pPr marL="285750" indent="-285750"/>
            <a:r>
              <a:rPr lang="en-US" sz="2400" b="1"/>
              <a:t>RDM tool</a:t>
            </a:r>
            <a:endParaRPr lang="en-US" sz="2000" b="1"/>
          </a:p>
          <a:p>
            <a:pPr marL="742950" lvl="1" indent="-285750"/>
            <a:r>
              <a:rPr lang="en-US" sz="2000"/>
              <a:t>PIDs</a:t>
            </a:r>
          </a:p>
          <a:p>
            <a:pPr marL="742950" lvl="1" indent="-285750"/>
            <a:r>
              <a:rPr lang="en-US" sz="2000"/>
              <a:t>Collection metadata</a:t>
            </a:r>
          </a:p>
          <a:p>
            <a:pPr marL="285750" indent="-285750"/>
            <a:r>
              <a:rPr lang="en-US" sz="2400" b="1"/>
              <a:t>ELN</a:t>
            </a:r>
          </a:p>
          <a:p>
            <a:pPr marL="742950" lvl="1" indent="-285750"/>
            <a:r>
              <a:rPr lang="en-US" sz="2000"/>
              <a:t>Notebook / Document IDs (where the file has been referenced)</a:t>
            </a:r>
          </a:p>
          <a:p>
            <a:pPr marL="742950" lvl="1" indent="-285750"/>
            <a:r>
              <a:rPr lang="en-US" sz="2000"/>
              <a:t>Project metadata</a:t>
            </a:r>
          </a:p>
          <a:p>
            <a:pPr marL="742950" lvl="1" indent="-285750"/>
            <a:r>
              <a:rPr lang="en-US" sz="2000"/>
              <a:t>Experiment metadata</a:t>
            </a:r>
          </a:p>
          <a:p>
            <a:pPr marL="742950" lvl="1" indent="-285750"/>
            <a:r>
              <a:rPr lang="en-US" sz="2000"/>
              <a:t>Contributors</a:t>
            </a:r>
          </a:p>
          <a:p>
            <a:pPr marL="742950" lvl="1" indent="-285750"/>
            <a:r>
              <a:rPr lang="en-US" sz="2000"/>
              <a:t>Affiliations</a:t>
            </a:r>
          </a:p>
          <a:p>
            <a:pPr marL="742950" lvl="1" indent="-285750"/>
            <a:r>
              <a:rPr lang="en-US" sz="2000"/>
              <a:t>Keywords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2D480-7584-B060-9C00-2B60407DC340}"/>
              </a:ext>
            </a:extLst>
          </p:cNvPr>
          <p:cNvSpPr txBox="1"/>
          <p:nvPr/>
        </p:nvSpPr>
        <p:spPr>
          <a:xfrm>
            <a:off x="8825023" y="30409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48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333B2-4637-66BD-1D50-EF4B44F24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F470524-8253-638D-CE5E-1C71B25B9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3200" b="1" dirty="0"/>
              <a:t>Conclusions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393468-7449-3DD8-0146-BAFD9ABA63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92488"/>
            <a:ext cx="10723879" cy="2770438"/>
          </a:xfrm>
          <a:solidFill>
            <a:schemeClr val="tx2">
              <a:lumMod val="10000"/>
              <a:lumOff val="90000"/>
            </a:schemeClr>
          </a:solidFill>
        </p:spPr>
        <p:txBody>
          <a:bodyPr anchor="ctr"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ea typeface="Roboto" panose="02000000000000000000" pitchFamily="2" charset="0"/>
                <a:cs typeface="Roboto" panose="02000000000000000000" pitchFamily="2" charset="0"/>
              </a:rPr>
              <a:t>Active phase research tools can serve as ‘front ends’ to research infrastructure by leveraging their technological benefits ‘under the hood’</a:t>
            </a:r>
            <a:br>
              <a:rPr lang="en-US" sz="1800" b="1" dirty="0"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US" sz="18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>
              <a:lnSpc>
                <a:spcPct val="110000"/>
              </a:lnSpc>
            </a:pPr>
            <a:r>
              <a:rPr lang="en-US" sz="18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More research data stored on a solution managed by an organization </a:t>
            </a:r>
            <a:endParaRPr lang="en-US" sz="1800" dirty="0"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>
              <a:lnSpc>
                <a:spcPct val="110000"/>
              </a:lnSpc>
            </a:pPr>
            <a:r>
              <a:rPr lang="en-US" sz="1800" dirty="0">
                <a:ea typeface="Roboto" panose="02000000000000000000" pitchFamily="2" charset="0"/>
                <a:cs typeface="Roboto" panose="02000000000000000000" pitchFamily="2" charset="0"/>
              </a:rPr>
              <a:t>Improved metadata of digital assets covering the entire research process </a:t>
            </a:r>
          </a:p>
          <a:p>
            <a:pPr marL="742950" lvl="1" indent="-285750">
              <a:lnSpc>
                <a:spcPct val="110000"/>
              </a:lnSpc>
            </a:pPr>
            <a:r>
              <a:rPr lang="en-US" sz="1800" dirty="0">
                <a:ea typeface="Roboto" panose="02000000000000000000" pitchFamily="2" charset="0"/>
                <a:cs typeface="Roboto" panose="02000000000000000000" pitchFamily="2" charset="0"/>
              </a:rPr>
              <a:t>Increased robustness of the scientific record</a:t>
            </a:r>
          </a:p>
          <a:p>
            <a:pPr marL="742950" lvl="1" indent="-285750">
              <a:lnSpc>
                <a:spcPct val="110000"/>
              </a:lnSpc>
            </a:pPr>
            <a:r>
              <a:rPr lang="en-US" sz="1800" dirty="0">
                <a:ea typeface="Roboto" panose="02000000000000000000" pitchFamily="2" charset="0"/>
                <a:cs typeface="Roboto" panose="02000000000000000000" pitchFamily="2" charset="0"/>
              </a:rPr>
              <a:t>Better discovery of research data </a:t>
            </a:r>
            <a:r>
              <a:rPr lang="en-US" sz="1800" dirty="0">
                <a:ea typeface="Roboto" panose="02000000000000000000" pitchFamily="2" charset="0"/>
                <a:cs typeface="Roboto" panose="02000000000000000000" pitchFamily="2" charset="0"/>
                <a:sym typeface="Wingdings" pitchFamily="2" charset="2"/>
              </a:rPr>
              <a:t> </a:t>
            </a:r>
            <a:r>
              <a:rPr lang="en-US" sz="18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higher reuse of r</a:t>
            </a:r>
            <a:r>
              <a:rPr lang="en-US" sz="1800" dirty="0">
                <a:ea typeface="Roboto" panose="02000000000000000000" pitchFamily="2" charset="0"/>
                <a:cs typeface="Roboto" panose="02000000000000000000" pitchFamily="2" charset="0"/>
              </a:rPr>
              <a:t>esearch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21769-9B2F-D6D5-8841-2E95144BA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199" y="4391526"/>
            <a:ext cx="10723881" cy="1785436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>
                <a:ea typeface="Roboto" panose="02000000000000000000" pitchFamily="2" charset="0"/>
                <a:cs typeface="Roboto" panose="02000000000000000000" pitchFamily="2" charset="0"/>
              </a:rPr>
              <a:t>🚀 Impact</a:t>
            </a:r>
          </a:p>
          <a:p>
            <a:pPr>
              <a:lnSpc>
                <a:spcPct val="110000"/>
              </a:lnSpc>
            </a:pPr>
            <a:r>
              <a:rPr lang="en-US" dirty="0">
                <a:ea typeface="Roboto" panose="02000000000000000000" pitchFamily="2" charset="0"/>
                <a:cs typeface="Roboto" panose="02000000000000000000" pitchFamily="2" charset="0"/>
              </a:rPr>
              <a:t>More efficiently managed IT resources</a:t>
            </a:r>
          </a:p>
          <a:p>
            <a:pPr>
              <a:lnSpc>
                <a:spcPct val="110000"/>
              </a:lnSpc>
            </a:pPr>
            <a:r>
              <a:rPr lang="en-US" b="1" dirty="0">
                <a:highlight>
                  <a:srgbClr val="FFFF00"/>
                </a:highlight>
                <a:ea typeface="Roboto" panose="02000000000000000000" pitchFamily="2" charset="0"/>
                <a:cs typeface="Roboto" panose="02000000000000000000" pitchFamily="2" charset="0"/>
              </a:rPr>
              <a:t>Transforming bytes into rocket fuel for research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3773798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355089" y="1865012"/>
            <a:ext cx="10985503" cy="156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3D46"/>
              </a:buClr>
              <a:buSzPts val="8500"/>
              <a:buFont typeface="Arial"/>
              <a:buNone/>
            </a:pPr>
            <a:r>
              <a:rPr lang="en-GB" sz="3600" b="1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 you!</a:t>
            </a:r>
          </a:p>
        </p:txBody>
      </p:sp>
      <p:sp>
        <p:nvSpPr>
          <p:cNvPr id="2" name="Google Shape;61;p10">
            <a:extLst>
              <a:ext uri="{FF2B5EF4-FFF2-40B4-BE49-F238E27FC236}">
                <a16:creationId xmlns:a16="http://schemas.microsoft.com/office/drawing/2014/main" id="{320AB248-973A-0342-7DE3-FCC1CA4BE383}"/>
              </a:ext>
            </a:extLst>
          </p:cNvPr>
          <p:cNvSpPr txBox="1">
            <a:spLocks/>
          </p:cNvSpPr>
          <p:nvPr/>
        </p:nvSpPr>
        <p:spPr>
          <a:xfrm>
            <a:off x="3341416" y="3429000"/>
            <a:ext cx="4524456" cy="316285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25400" tIns="25400" rIns="25400" bIns="25400" rtlCol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2286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3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3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3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3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3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b="1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Tilo Mathes (he/him)</a:t>
            </a:r>
            <a:br>
              <a:rPr lang="en-US" sz="1400" b="1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US" sz="1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u="sng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https://www.linkedin.com/in/tilo-mathes</a:t>
            </a:r>
            <a:endParaRPr lang="en-US" sz="1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u="sng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https://www.researchgate.net/profile/Tilo-Mathes</a:t>
            </a:r>
            <a:endParaRPr lang="en-US" sz="1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u="sng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https://orcid.org/0000-0002-9694-748X</a:t>
            </a:r>
            <a:endParaRPr lang="en-US" sz="1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✉️ </a:t>
            </a:r>
            <a:r>
              <a:rPr lang="en-US" sz="1400" dirty="0" err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tilo.mathes@researchspace.com</a:t>
            </a:r>
            <a:br>
              <a:rPr lang="en-US" sz="14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US" sz="1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u="sng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https://www.researchspace.com</a:t>
            </a:r>
            <a:endParaRPr lang="en-US" sz="1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u="sng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https://github.com/rspace-os</a:t>
            </a:r>
            <a:endParaRPr lang="en-US" sz="1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15000"/>
              </a:lnSpc>
              <a:buFont typeface="Arial"/>
              <a:buNone/>
            </a:pPr>
            <a:r>
              <a:rPr lang="en-US" sz="14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1304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1994941"/>
            <a:ext cx="10207816" cy="402398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38200" y="214009"/>
            <a:ext cx="9979216" cy="1627796"/>
          </a:xfrm>
          <a:prstGeom prst="rect">
            <a:avLst/>
          </a:prstGeom>
        </p:spPr>
        <p:txBody>
          <a:bodyPr vert="horz" wrap="square" lIns="0" tIns="16933" rIns="0" bIns="0" rtlCol="0" anchor="ctr">
            <a:spAutoFit/>
          </a:bodyPr>
          <a:lstStyle/>
          <a:p>
            <a:pPr marL="16933">
              <a:lnSpc>
                <a:spcPct val="150000"/>
              </a:lnSpc>
              <a:spcBef>
                <a:spcPts val="133"/>
              </a:spcBef>
            </a:pPr>
            <a:r>
              <a:rPr lang="en-GB" sz="3200" b="1" spc="-80" noProof="0"/>
              <a:t>Vertical</a:t>
            </a:r>
            <a:r>
              <a:rPr lang="en-GB" sz="3200" b="1" spc="-147" noProof="0"/>
              <a:t> </a:t>
            </a:r>
            <a:r>
              <a:rPr lang="en-GB" sz="3200" b="1" spc="-113" noProof="0"/>
              <a:t>Interoperability</a:t>
            </a:r>
            <a:br>
              <a:rPr lang="en-GB" sz="3200" b="1" spc="-147"/>
            </a:br>
            <a:r>
              <a:rPr lang="en-GB" sz="2000" spc="-13" noProof="0"/>
              <a:t>A prerequisite to streamlined and effortless flow of data and metadata through the research lifecycle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45B506-03A8-421C-2AC5-E9DB36523E3E}"/>
              </a:ext>
            </a:extLst>
          </p:cNvPr>
          <p:cNvSpPr txBox="1"/>
          <p:nvPr/>
        </p:nvSpPr>
        <p:spPr>
          <a:xfrm>
            <a:off x="609600" y="6507239"/>
            <a:ext cx="113741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004494"/>
                </a:solidFill>
              </a:rPr>
              <a:t>https://upstream.force11.org/the-time-is-now-vertical-interoperability-between-research-tools-an-essential-enabler-for-the-fairification-of-data/</a:t>
            </a:r>
          </a:p>
        </p:txBody>
      </p:sp>
    </p:spTree>
    <p:extLst>
      <p:ext uri="{BB962C8B-B14F-4D97-AF65-F5344CB8AC3E}">
        <p14:creationId xmlns:p14="http://schemas.microsoft.com/office/powerpoint/2010/main" val="1348555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603250" y="539750"/>
            <a:ext cx="9333230" cy="716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3D46"/>
              </a:buClr>
              <a:buSzPts val="8500"/>
              <a:buFont typeface="Arial"/>
              <a:buNone/>
            </a:pPr>
            <a:r>
              <a:rPr lang="en-GB" sz="36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RSpace is open-source since June 2024</a:t>
            </a:r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4294967295"/>
          </p:nvPr>
        </p:nvSpPr>
        <p:spPr>
          <a:xfrm>
            <a:off x="603249" y="1256332"/>
            <a:ext cx="6048007" cy="4995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95300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Open Source model</a:t>
            </a:r>
          </a:p>
          <a:p>
            <a:pPr marL="723900" lvl="1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Licenced under AGPL v3</a:t>
            </a:r>
          </a:p>
          <a:p>
            <a:pPr marL="723900" lvl="1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Research Space maintains RSpace on GitHub</a:t>
            </a:r>
          </a:p>
          <a:p>
            <a:pPr marL="723900" lvl="1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Research Space provides services to implement, adopt, and maintain RSpace</a:t>
            </a:r>
          </a:p>
          <a:p>
            <a:pPr marL="152400" indent="0">
              <a:lnSpc>
                <a:spcPct val="120000"/>
              </a:lnSpc>
              <a:buClr>
                <a:schemeClr val="dk1"/>
              </a:buClr>
              <a:buSzPct val="100000"/>
              <a:buNone/>
            </a:pPr>
            <a:endParaRPr lang="en-GB" sz="200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Open Sans"/>
            </a:endParaRPr>
          </a:p>
          <a:p>
            <a:pPr marL="495300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Collaborating with institutional partners</a:t>
            </a:r>
          </a:p>
          <a:p>
            <a:pPr marL="723900" lvl="1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Co-development of solutions with customers and partners (Leibniz Institute on Aging , Leiden, TU Delft,..)</a:t>
            </a:r>
            <a:b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</a:br>
            <a:endParaRPr lang="en-GB" sz="200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Open Sans"/>
            </a:endParaRPr>
          </a:p>
          <a:p>
            <a:pPr marL="495300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 b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Individual contributions</a:t>
            </a:r>
          </a:p>
          <a:p>
            <a:pPr marL="723900" lvl="1" indent="-342900">
              <a:lnSpc>
                <a:spcPct val="120000"/>
              </a:lnSpc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Pitch ideas / share feedback &amp; experiences / contribute code / support the community</a:t>
            </a:r>
          </a:p>
          <a:p>
            <a:pPr marL="381000" lvl="1" indent="0">
              <a:lnSpc>
                <a:spcPct val="120000"/>
              </a:lnSpc>
              <a:buClr>
                <a:schemeClr val="dk1"/>
              </a:buClr>
              <a:buSzPct val="100000"/>
              <a:buNone/>
            </a:pPr>
            <a:endParaRPr lang="en-GB" sz="200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Open Sans"/>
            </a:endParaRPr>
          </a:p>
          <a:p>
            <a:pPr marL="266700" indent="-342900">
              <a:lnSpc>
                <a:spcPct val="120000"/>
              </a:lnSpc>
              <a:buClr>
                <a:schemeClr val="dk1"/>
              </a:buClr>
              <a:buSzPct val="100000"/>
            </a:pP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👋 open-source office hour: </a:t>
            </a: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  <a:hlinkClick r:id="rId4"/>
              </a:rPr>
              <a:t>May 7</a:t>
            </a:r>
            <a:r>
              <a:rPr lang="en-GB" sz="2000" baseline="30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  <a:hlinkClick r:id="rId4"/>
              </a:rPr>
              <a:t>th</a:t>
            </a:r>
            <a:r>
              <a:rPr lang="en-GB" sz="20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  <a:hlinkClick r:id="rId4"/>
              </a:rPr>
              <a:t>, 11:30am CET</a:t>
            </a:r>
            <a:endParaRPr lang="en-GB" sz="200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Open San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0BDD9A-495A-1A54-A3FB-29F9156F2B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7737" y="4397770"/>
            <a:ext cx="1391013" cy="13910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413868-FB6C-DFBE-3A9A-E4ECADDCE086}"/>
              </a:ext>
            </a:extLst>
          </p:cNvPr>
          <p:cNvSpPr txBox="1"/>
          <p:nvPr/>
        </p:nvSpPr>
        <p:spPr>
          <a:xfrm>
            <a:off x="7811589" y="5655976"/>
            <a:ext cx="3777161" cy="5707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u="sng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opensource@researchspace.com</a:t>
            </a: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u="sng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https://github.com/rspace-os</a:t>
            </a:r>
            <a:endParaRPr lang="en-GB" sz="240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A9D5BB1C-0E28-E459-EB8E-DBECF511B6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271" y="1317295"/>
            <a:ext cx="4857479" cy="296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906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603250" y="539750"/>
            <a:ext cx="8864600" cy="716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Outline</a:t>
            </a:r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4294967295"/>
          </p:nvPr>
        </p:nvSpPr>
        <p:spPr>
          <a:xfrm>
            <a:off x="603251" y="1497856"/>
            <a:ext cx="10095230" cy="4754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71500" indent="-571500">
              <a:lnSpc>
                <a:spcPct val="114999"/>
              </a:lnSpc>
              <a:buSzPct val="100000"/>
              <a:buBlip>
                <a:blip r:embed="rId3"/>
              </a:buBlip>
            </a:pPr>
            <a:r>
              <a:rPr lang="en-GB" sz="24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Addressing current RDM challenges with integrated research infrastructure and research tools</a:t>
            </a:r>
            <a:br>
              <a:rPr lang="en-GB" sz="24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GB" sz="2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71500" indent="-571500">
              <a:lnSpc>
                <a:spcPct val="114999"/>
              </a:lnSpc>
              <a:buSzPct val="100000"/>
            </a:pPr>
            <a:r>
              <a:rPr lang="en-GB" sz="2400" dirty="0">
                <a:solidFill>
                  <a:srgbClr val="004494"/>
                </a:solidFill>
                <a:latin typeface="Roboto"/>
                <a:ea typeface="Roboto"/>
                <a:cs typeface="Roboto"/>
              </a:rPr>
              <a:t>RSpace – an active phase research tool designed around vertical interoperability and a ‘frontend’ for (research) file store solutions</a:t>
            </a:r>
            <a:br>
              <a:rPr lang="en-GB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GB" sz="2400" dirty="0">
              <a:solidFill>
                <a:srgbClr val="00449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71500" indent="-571500">
              <a:lnSpc>
                <a:spcPct val="114999"/>
              </a:lnSpc>
              <a:buSzPct val="100000"/>
            </a:pPr>
            <a:r>
              <a:rPr lang="en-GB" sz="2400" dirty="0">
                <a:solidFill>
                  <a:srgbClr val="004494"/>
                </a:solidFill>
                <a:latin typeface="Roboto"/>
                <a:ea typeface="Roboto"/>
                <a:cs typeface="Roboto"/>
              </a:rPr>
              <a:t>New functionality, current development,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2110749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915"/>
            <a:ext cx="9484895" cy="1001983"/>
          </a:xfrm>
          <a:prstGeom prst="rect">
            <a:avLst/>
          </a:prstGeom>
        </p:spPr>
        <p:txBody>
          <a:bodyPr vert="horz" wrap="square" lIns="0" tIns="16933" rIns="0" bIns="0" rtlCol="0" anchor="ctr">
            <a:spAutoFit/>
          </a:bodyPr>
          <a:lstStyle/>
          <a:p>
            <a:pPr marL="16510" marR="6350">
              <a:lnSpc>
                <a:spcPct val="100000"/>
              </a:lnSpc>
              <a:spcBef>
                <a:spcPts val="133"/>
              </a:spcBef>
            </a:pPr>
            <a:r>
              <a:rPr lang="en-GB" sz="3200" b="1" dirty="0">
                <a:latin typeface="Roboto"/>
                <a:ea typeface="Roboto"/>
                <a:cs typeface="Roboto"/>
              </a:rPr>
              <a:t>Developments</a:t>
            </a:r>
            <a:r>
              <a:rPr lang="en-GB" sz="3200" b="1" spc="-152" noProof="0" dirty="0">
                <a:latin typeface="Roboto"/>
                <a:ea typeface="Roboto"/>
                <a:cs typeface="Roboto"/>
              </a:rPr>
              <a:t> </a:t>
            </a:r>
            <a:r>
              <a:rPr lang="en-GB" sz="3200" b="1" spc="-67" noProof="0" dirty="0">
                <a:latin typeface="Roboto"/>
                <a:ea typeface="Roboto"/>
                <a:cs typeface="Roboto"/>
              </a:rPr>
              <a:t> and Aspirations of Research Data Management</a:t>
            </a:r>
            <a:endParaRPr lang="en-GB" sz="3200" b="1" spc="200" noProof="0" dirty="0">
              <a:latin typeface="Roboto"/>
              <a:ea typeface="Roboto"/>
              <a:cs typeface="Roboto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2125F7-5971-4050-F808-632FAF4E25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>
                <a:latin typeface="Roboto"/>
                <a:ea typeface="Roboto"/>
                <a:cs typeface="Roboto"/>
              </a:rPr>
              <a:t> Funders focussed on data sharing initially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>
                <a:latin typeface="Roboto"/>
                <a:ea typeface="Roboto"/>
                <a:cs typeface="Roboto"/>
              </a:rPr>
              <a:t>	→ </a:t>
            </a:r>
            <a:r>
              <a:rPr lang="en-GB" b="1" dirty="0">
                <a:latin typeface="Roboto"/>
                <a:ea typeface="Roboto"/>
                <a:cs typeface="Roboto"/>
              </a:rPr>
              <a:t>AI emerging to leverage research data</a:t>
            </a:r>
            <a:br>
              <a:rPr lang="en-GB" b="1" dirty="0">
                <a:latin typeface="Roboto"/>
                <a:ea typeface="Roboto"/>
                <a:cs typeface="Roboto"/>
              </a:rPr>
            </a:br>
            <a:endParaRPr lang="en-US" dirty="0">
              <a:solidFill>
                <a:srgbClr val="000000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ct val="110000"/>
              </a:lnSpc>
            </a:pPr>
            <a:r>
              <a:rPr lang="en-GB" noProof="0" dirty="0">
                <a:latin typeface="Roboto"/>
                <a:ea typeface="Roboto"/>
                <a:cs typeface="Roboto"/>
              </a:rPr>
              <a:t> Research </a:t>
            </a:r>
            <a:r>
              <a:rPr lang="en-GB" dirty="0">
                <a:latin typeface="Roboto"/>
                <a:ea typeface="Roboto"/>
                <a:cs typeface="Roboto"/>
              </a:rPr>
              <a:t>Clouds </a:t>
            </a:r>
            <a:r>
              <a:rPr lang="en-GB" noProof="0" dirty="0">
                <a:latin typeface="Roboto"/>
                <a:ea typeface="Roboto"/>
                <a:cs typeface="Roboto"/>
              </a:rPr>
              <a:t>/</a:t>
            </a:r>
            <a:r>
              <a:rPr lang="en-GB" dirty="0">
                <a:latin typeface="Roboto"/>
                <a:ea typeface="Roboto"/>
                <a:cs typeface="Roboto"/>
              </a:rPr>
              <a:t> </a:t>
            </a:r>
            <a:r>
              <a:rPr lang="en-GB" noProof="0" dirty="0">
                <a:latin typeface="Roboto"/>
                <a:ea typeface="Roboto"/>
                <a:cs typeface="Roboto"/>
              </a:rPr>
              <a:t>Commons as an infrastructure concept 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GB" dirty="0">
                <a:latin typeface="Roboto"/>
                <a:ea typeface="Roboto"/>
                <a:cs typeface="Roboto"/>
              </a:rPr>
              <a:t>	</a:t>
            </a:r>
            <a:r>
              <a:rPr lang="en-GB" sz="2800" noProof="0" dirty="0">
                <a:latin typeface="Roboto"/>
                <a:ea typeface="Roboto"/>
                <a:cs typeface="Roboto"/>
              </a:rPr>
              <a:t>→ </a:t>
            </a:r>
            <a:r>
              <a:rPr lang="en-GB" sz="2800" b="1" noProof="0" dirty="0">
                <a:latin typeface="Roboto"/>
                <a:ea typeface="Roboto"/>
                <a:cs typeface="Roboto"/>
              </a:rPr>
              <a:t>Delivering integrated research data ecosystems</a:t>
            </a:r>
          </a:p>
        </p:txBody>
      </p:sp>
    </p:spTree>
    <p:extLst>
      <p:ext uri="{BB962C8B-B14F-4D97-AF65-F5344CB8AC3E}">
        <p14:creationId xmlns:p14="http://schemas.microsoft.com/office/powerpoint/2010/main" val="296223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773136"/>
            <a:ext cx="9833811" cy="509541"/>
          </a:xfrm>
          <a:prstGeom prst="rect">
            <a:avLst/>
          </a:prstGeom>
        </p:spPr>
        <p:txBody>
          <a:bodyPr vert="horz" wrap="square" lIns="0" tIns="16933" rIns="0" bIns="0" rtlCol="0" anchor="ctr">
            <a:spAutoFit/>
          </a:bodyPr>
          <a:lstStyle/>
          <a:p>
            <a:pPr marL="16510">
              <a:lnSpc>
                <a:spcPct val="100000"/>
              </a:lnSpc>
              <a:spcBef>
                <a:spcPts val="133"/>
              </a:spcBef>
            </a:pPr>
            <a:r>
              <a:rPr lang="en-GB" sz="3200" b="1" noProof="0" dirty="0">
                <a:latin typeface="Roboto"/>
                <a:ea typeface="Roboto"/>
                <a:cs typeface="Roboto"/>
              </a:rPr>
              <a:t>Unsolved</a:t>
            </a:r>
            <a:r>
              <a:rPr lang="en-GB" sz="3200" b="1" spc="-93" noProof="0" dirty="0">
                <a:latin typeface="Roboto"/>
                <a:ea typeface="Roboto"/>
                <a:cs typeface="Roboto"/>
              </a:rPr>
              <a:t> </a:t>
            </a:r>
            <a:r>
              <a:rPr lang="en-GB" sz="3200" b="1" spc="133" noProof="0" dirty="0">
                <a:latin typeface="Roboto"/>
                <a:ea typeface="Roboto"/>
                <a:cs typeface="Roboto"/>
              </a:rPr>
              <a:t>issues</a:t>
            </a:r>
            <a:r>
              <a:rPr lang="en-GB" sz="3200" b="1" spc="133" dirty="0">
                <a:latin typeface="Roboto"/>
                <a:ea typeface="Roboto"/>
                <a:cs typeface="Roboto"/>
              </a:rPr>
              <a:t> in Research Data Management</a:t>
            </a:r>
            <a:endParaRPr lang="en-US" dirty="0">
              <a:latin typeface="Roboto"/>
              <a:ea typeface="Roboto"/>
              <a:cs typeface="Roboto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4581A8-8102-065A-AFE8-E0E8C9E5D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8031"/>
            <a:ext cx="10515600" cy="38789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2600" b="1" noProof="0" dirty="0">
                <a:latin typeface="Roboto"/>
                <a:ea typeface="Roboto"/>
                <a:cs typeface="Roboto"/>
              </a:rPr>
              <a:t>Most research data produced today is still</a:t>
            </a:r>
            <a:r>
              <a:rPr lang="en-GB" sz="2600" noProof="0" dirty="0">
                <a:latin typeface="Roboto"/>
                <a:ea typeface="Roboto"/>
                <a:cs typeface="Roboto"/>
              </a:rPr>
              <a:t> </a:t>
            </a:r>
            <a:r>
              <a:rPr lang="en-GB" sz="2600" b="1" noProof="0" dirty="0">
                <a:latin typeface="Roboto"/>
                <a:ea typeface="Roboto"/>
                <a:cs typeface="Roboto"/>
              </a:rPr>
              <a:t>not well described</a:t>
            </a:r>
            <a:r>
              <a:rPr lang="en-GB" sz="2600" noProof="0" dirty="0">
                <a:latin typeface="Roboto"/>
                <a:ea typeface="Roboto"/>
                <a:cs typeface="Roboto"/>
              </a:rPr>
              <a:t>, both for humans and machines, stored in largely </a:t>
            </a:r>
            <a:r>
              <a:rPr lang="en-GB" sz="2600" b="1" noProof="0" dirty="0">
                <a:latin typeface="Roboto"/>
                <a:ea typeface="Roboto"/>
                <a:cs typeface="Roboto"/>
              </a:rPr>
              <a:t>inaccessible </a:t>
            </a:r>
            <a:r>
              <a:rPr lang="en-GB" sz="2600" noProof="0" dirty="0">
                <a:latin typeface="Roboto"/>
                <a:ea typeface="Roboto"/>
                <a:cs typeface="Roboto"/>
              </a:rPr>
              <a:t>locations, meaning it </a:t>
            </a:r>
            <a:r>
              <a:rPr lang="en-GB" sz="2600" b="1" noProof="0" dirty="0">
                <a:latin typeface="Roboto"/>
                <a:ea typeface="Roboto"/>
                <a:cs typeface="Roboto"/>
              </a:rPr>
              <a:t>can’t be reused</a:t>
            </a:r>
            <a:r>
              <a:rPr lang="en-GB" sz="2600" noProof="0" dirty="0">
                <a:latin typeface="Roboto"/>
                <a:ea typeface="Roboto"/>
                <a:cs typeface="Roboto"/>
              </a:rPr>
              <a:t>, </a:t>
            </a:r>
            <a:r>
              <a:rPr lang="en-GB" sz="2600" dirty="0">
                <a:latin typeface="Roboto"/>
                <a:ea typeface="Roboto"/>
                <a:cs typeface="Roboto"/>
              </a:rPr>
              <a:t>yet </a:t>
            </a:r>
            <a:r>
              <a:rPr lang="en-GB" sz="2600" b="1" dirty="0">
                <a:latin typeface="Roboto"/>
                <a:ea typeface="Roboto"/>
                <a:cs typeface="Roboto"/>
              </a:rPr>
              <a:t>creates costs and management overhead</a:t>
            </a:r>
            <a:endParaRPr lang="en-GB" sz="2600" b="1" noProof="0" dirty="0"/>
          </a:p>
          <a:p>
            <a:pPr lvl="1">
              <a:lnSpc>
                <a:spcPct val="110000"/>
              </a:lnSpc>
            </a:pPr>
            <a:endParaRPr lang="en-GB" sz="2000" b="1" dirty="0"/>
          </a:p>
          <a:p>
            <a:pPr marL="0" indent="0">
              <a:lnSpc>
                <a:spcPct val="110000"/>
              </a:lnSpc>
              <a:buNone/>
            </a:pPr>
            <a:r>
              <a:rPr lang="en-GB" sz="2600" b="1" dirty="0">
                <a:latin typeface="Roboto"/>
                <a:ea typeface="Roboto"/>
                <a:cs typeface="Roboto"/>
              </a:rPr>
              <a:t>How might we create integrated digital research infrastructure to </a:t>
            </a:r>
            <a:r>
              <a:rPr lang="en-GB" sz="2600" b="1" dirty="0">
                <a:highlight>
                  <a:srgbClr val="FFFF00"/>
                </a:highlight>
                <a:latin typeface="Roboto"/>
                <a:ea typeface="Roboto"/>
                <a:cs typeface="Roboto"/>
              </a:rPr>
              <a:t>efficiently manage research data and make it actionable</a:t>
            </a:r>
            <a:r>
              <a:rPr lang="en-GB" sz="2600" b="1" dirty="0">
                <a:latin typeface="Roboto"/>
                <a:ea typeface="Roboto"/>
                <a:cs typeface="Roboto"/>
              </a:rPr>
              <a:t>?</a:t>
            </a:r>
            <a:endParaRPr lang="en-GB" sz="2600" b="1" noProof="0" dirty="0"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713504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75D71-3EF3-517E-FD0A-1BEDFD82F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latin typeface="Roboto"/>
                <a:ea typeface="Roboto"/>
                <a:cs typeface="Roboto"/>
              </a:rPr>
              <a:t>Research data management is not concerted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E0EC8E6-695A-558A-34C9-F6E3155D4AD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69824141"/>
              </p:ext>
            </p:extLst>
          </p:nvPr>
        </p:nvGraphicFramePr>
        <p:xfrm>
          <a:off x="1149625" y="1443224"/>
          <a:ext cx="3912704" cy="3606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400C3EC-68ED-012E-057E-09CEC7A658D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38847145"/>
              </p:ext>
            </p:extLst>
          </p:nvPr>
        </p:nvGraphicFramePr>
        <p:xfrm>
          <a:off x="6332883" y="1856908"/>
          <a:ext cx="3523420" cy="3021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37D081D-68D6-2394-FD9F-D3F831109428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094593" y="2931129"/>
            <a:ext cx="1567897" cy="60102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7C5E943-AB96-CB75-DE8D-CF32E4E408AC}"/>
              </a:ext>
            </a:extLst>
          </p:cNvPr>
          <p:cNvSpPr txBox="1"/>
          <p:nvPr/>
        </p:nvSpPr>
        <p:spPr>
          <a:xfrm>
            <a:off x="9662490" y="2269409"/>
            <a:ext cx="2176671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Efficiently managed, discoverable, and reusable research data with high quality metadata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C6E8FAC-888C-0B06-DBBE-9560F56B1C7E}"/>
              </a:ext>
            </a:extLst>
          </p:cNvPr>
          <p:cNvSpPr/>
          <p:nvPr/>
        </p:nvSpPr>
        <p:spPr>
          <a:xfrm>
            <a:off x="5338969" y="3081584"/>
            <a:ext cx="1060174" cy="45057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3EE16E-FEC5-39AC-CB13-E6B4C4448576}"/>
              </a:ext>
            </a:extLst>
          </p:cNvPr>
          <p:cNvSpPr txBox="1"/>
          <p:nvPr/>
        </p:nvSpPr>
        <p:spPr>
          <a:xfrm>
            <a:off x="879612" y="5186516"/>
            <a:ext cx="4465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Tools and services are often set up to work in isolation or in sequence with little overlap, rather than coordinated around a shared goal.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B02404-96FE-5D1F-BDDF-AFB926C1694C}"/>
              </a:ext>
            </a:extLst>
          </p:cNvPr>
          <p:cNvSpPr txBox="1"/>
          <p:nvPr/>
        </p:nvSpPr>
        <p:spPr>
          <a:xfrm>
            <a:off x="6399143" y="5186516"/>
            <a:ext cx="4636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If tools/services work together they can create and mutually benefit from efficiently managed FAIR research data, and </a:t>
            </a:r>
            <a:r>
              <a:rPr lang="en-GB" b="1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address issues of dark and invisible data</a:t>
            </a:r>
            <a:r>
              <a:rPr lang="en-GB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9314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84D649-F251-71FE-C0F4-5A53226D7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180B2-E8C7-5CE9-F5DD-0B7AC7C7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34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Concerted research data management right from the early research phase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84D3D4E-3F20-8DFC-1024-29E8CFF070F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74816878"/>
              </p:ext>
            </p:extLst>
          </p:nvPr>
        </p:nvGraphicFramePr>
        <p:xfrm>
          <a:off x="3612874" y="2004538"/>
          <a:ext cx="3752021" cy="3354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42A63CE-0422-FF65-473C-5E5FE9263BB5}"/>
              </a:ext>
            </a:extLst>
          </p:cNvPr>
          <p:cNvSpPr txBox="1"/>
          <p:nvPr/>
        </p:nvSpPr>
        <p:spPr>
          <a:xfrm>
            <a:off x="1596616" y="3824907"/>
            <a:ext cx="23174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Context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Scientific record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Provenance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59B53-5FA7-31A4-4845-6A2D0D5F2E24}"/>
              </a:ext>
            </a:extLst>
          </p:cNvPr>
          <p:cNvSpPr txBox="1"/>
          <p:nvPr/>
        </p:nvSpPr>
        <p:spPr>
          <a:xfrm>
            <a:off x="7179364" y="4578145"/>
            <a:ext cx="3657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Active data management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Optimised storage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59AB03-8FAA-2390-060E-F24110B69062}"/>
              </a:ext>
            </a:extLst>
          </p:cNvPr>
          <p:cNvSpPr txBox="1"/>
          <p:nvPr/>
        </p:nvSpPr>
        <p:spPr>
          <a:xfrm>
            <a:off x="6491079" y="2184723"/>
            <a:ext cx="4253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Data curation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PIDs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Discoverability</a:t>
            </a:r>
          </a:p>
          <a:p>
            <a:pPr marL="285750" indent="-285750">
              <a:buBlip>
                <a:blip r:embed="rId7"/>
              </a:buBlip>
            </a:pPr>
            <a:r>
              <a:rPr lang="en-GB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EC107C-EE46-09EA-BACB-9DAD736D0097}"/>
              </a:ext>
            </a:extLst>
          </p:cNvPr>
          <p:cNvSpPr txBox="1"/>
          <p:nvPr/>
        </p:nvSpPr>
        <p:spPr>
          <a:xfrm>
            <a:off x="838200" y="6072573"/>
            <a:ext cx="9024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Specialised tools bring in different aspects and values for research data management</a:t>
            </a:r>
          </a:p>
        </p:txBody>
      </p:sp>
    </p:spTree>
    <p:extLst>
      <p:ext uri="{BB962C8B-B14F-4D97-AF65-F5344CB8AC3E}">
        <p14:creationId xmlns:p14="http://schemas.microsoft.com/office/powerpoint/2010/main" val="1081798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80000"/>
              </a:lnSpc>
              <a:buClr>
                <a:srgbClr val="ED3D46"/>
              </a:buClr>
            </a:pPr>
            <a:r>
              <a:rPr lang="en-GB" sz="3600" b="1" dirty="0">
                <a:solidFill>
                  <a:srgbClr val="004494"/>
                </a:solidFill>
                <a:latin typeface="Roboto"/>
                <a:ea typeface="Roboto"/>
                <a:cs typeface="Roboto"/>
              </a:rPr>
              <a:t>RSpace</a:t>
            </a:r>
          </a:p>
        </p:txBody>
      </p:sp>
      <p:sp>
        <p:nvSpPr>
          <p:cNvPr id="70" name="Google Shape;70;p11"/>
          <p:cNvSpPr txBox="1">
            <a:spLocks noGrp="1"/>
          </p:cNvSpPr>
          <p:nvPr>
            <p:ph sz="half" idx="1"/>
          </p:nvPr>
        </p:nvSpPr>
        <p:spPr>
          <a:xfrm>
            <a:off x="548640" y="1564105"/>
            <a:ext cx="4399280" cy="478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Open-source research platform for institutional Research Data Management</a:t>
            </a:r>
          </a:p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Electronic lab notebook + sample management system at its core</a:t>
            </a:r>
          </a:p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  <a:buBlip>
                <a:blip r:embed="rId3"/>
              </a:buBlip>
            </a:pPr>
            <a:r>
              <a:rPr lang="en-GB" sz="20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A hub for recording the scientific process</a:t>
            </a:r>
          </a:p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</a:pPr>
            <a:r>
              <a:rPr lang="en-GB" sz="2000" b="1" dirty="0">
                <a:solidFill>
                  <a:srgbClr val="004494"/>
                </a:solidFill>
                <a:latin typeface="Roboto"/>
                <a:ea typeface="Roboto"/>
                <a:cs typeface="Roboto"/>
                <a:sym typeface="Open Sans"/>
              </a:rPr>
              <a:t>Enabled by vertical interoperability with other research tools and infrastructure</a:t>
            </a:r>
            <a:endParaRPr lang="en-GB" sz="4000" dirty="0">
              <a:latin typeface="Roboto"/>
              <a:ea typeface="Roboto"/>
              <a:cs typeface="Roboto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4A08F2-704C-1DD9-852E-08D2574C726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2" name="Google Shape;72;p11" descr="A diagram of a company&#10;&#10;Description automatically generated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1132" y="1564105"/>
            <a:ext cx="6771873" cy="47877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288" y="1765596"/>
            <a:ext cx="6772748" cy="24403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60288" y="526915"/>
            <a:ext cx="10394148" cy="1001983"/>
          </a:xfrm>
          <a:prstGeom prst="rect">
            <a:avLst/>
          </a:prstGeom>
        </p:spPr>
        <p:txBody>
          <a:bodyPr vert="horz" wrap="square" lIns="0" tIns="16933" rIns="0" bIns="0" rtlCol="0" anchor="ctr">
            <a:spAutoFit/>
          </a:bodyPr>
          <a:lstStyle/>
          <a:p>
            <a:pPr marL="16933">
              <a:lnSpc>
                <a:spcPct val="100000"/>
              </a:lnSpc>
              <a:spcBef>
                <a:spcPts val="133"/>
              </a:spcBef>
            </a:pPr>
            <a:r>
              <a:rPr lang="en-GB" sz="3200" b="1" noProof="0" dirty="0"/>
              <a:t>RSpace supporting institutional and (inter-)national research infrastructure through vertical interoperability</a:t>
            </a:r>
          </a:p>
        </p:txBody>
      </p:sp>
      <p:grpSp>
        <p:nvGrpSpPr>
          <p:cNvPr id="2" name="object 6">
            <a:extLst>
              <a:ext uri="{FF2B5EF4-FFF2-40B4-BE49-F238E27FC236}">
                <a16:creationId xmlns:a16="http://schemas.microsoft.com/office/drawing/2014/main" id="{DC273746-7433-1FE5-360C-063BECBF2447}"/>
              </a:ext>
            </a:extLst>
          </p:cNvPr>
          <p:cNvGrpSpPr>
            <a:grpSpLocks noChangeAspect="1"/>
          </p:cNvGrpSpPr>
          <p:nvPr/>
        </p:nvGrpSpPr>
        <p:grpSpPr>
          <a:xfrm>
            <a:off x="7502021" y="1765596"/>
            <a:ext cx="4329691" cy="2440347"/>
            <a:chOff x="1535912" y="1278425"/>
            <a:chExt cx="6072505" cy="34226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object 7">
              <a:extLst>
                <a:ext uri="{FF2B5EF4-FFF2-40B4-BE49-F238E27FC236}">
                  <a16:creationId xmlns:a16="http://schemas.microsoft.com/office/drawing/2014/main" id="{4DBB5EFC-E4AB-8806-322C-9719F6462B7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35912" y="1278425"/>
              <a:ext cx="6072177" cy="3422499"/>
            </a:xfrm>
            <a:prstGeom prst="rect">
              <a:avLst/>
            </a:prstGeom>
          </p:spPr>
        </p:pic>
        <p:sp>
          <p:nvSpPr>
            <p:cNvPr id="4" name="object 8">
              <a:extLst>
                <a:ext uri="{FF2B5EF4-FFF2-40B4-BE49-F238E27FC236}">
                  <a16:creationId xmlns:a16="http://schemas.microsoft.com/office/drawing/2014/main" id="{61ADC155-B885-F0E9-98E5-C1D2570A2AAF}"/>
                </a:ext>
              </a:extLst>
            </p:cNvPr>
            <p:cNvSpPr/>
            <p:nvPr/>
          </p:nvSpPr>
          <p:spPr>
            <a:xfrm>
              <a:off x="6287047" y="2659474"/>
              <a:ext cx="959485" cy="549275"/>
            </a:xfrm>
            <a:custGeom>
              <a:avLst/>
              <a:gdLst/>
              <a:ahLst/>
              <a:cxnLst/>
              <a:rect l="l" t="t" r="r" b="b"/>
              <a:pathLst>
                <a:path w="959484" h="549275">
                  <a:moveTo>
                    <a:pt x="959399" y="548999"/>
                  </a:moveTo>
                  <a:lnTo>
                    <a:pt x="0" y="548999"/>
                  </a:lnTo>
                  <a:lnTo>
                    <a:pt x="0" y="0"/>
                  </a:lnTo>
                  <a:lnTo>
                    <a:pt x="959399" y="0"/>
                  </a:lnTo>
                  <a:lnTo>
                    <a:pt x="959399" y="548999"/>
                  </a:lnTo>
                  <a:close/>
                </a:path>
              </a:pathLst>
            </a:custGeom>
            <a:solidFill>
              <a:srgbClr val="FCFF37">
                <a:alpha val="4590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NERC-overview">
            <a:extLst>
              <a:ext uri="{FF2B5EF4-FFF2-40B4-BE49-F238E27FC236}">
                <a16:creationId xmlns:a16="http://schemas.microsoft.com/office/drawing/2014/main" id="{E080C937-34DF-FA21-75BA-4543AFCAB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102" y="3933317"/>
            <a:ext cx="3485120" cy="26111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Google Shape;70;p11">
            <a:extLst>
              <a:ext uri="{FF2B5EF4-FFF2-40B4-BE49-F238E27FC236}">
                <a16:creationId xmlns:a16="http://schemas.microsoft.com/office/drawing/2014/main" id="{713F4CF1-7121-9E10-1574-726724C8A603}"/>
              </a:ext>
            </a:extLst>
          </p:cNvPr>
          <p:cNvSpPr txBox="1">
            <a:spLocks/>
          </p:cNvSpPr>
          <p:nvPr/>
        </p:nvSpPr>
        <p:spPr>
          <a:xfrm>
            <a:off x="6096000" y="4434359"/>
            <a:ext cx="5064393" cy="242364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25400" tIns="25400" rIns="25400" bIns="254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2286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5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5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5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5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Blip>
                <a:blip r:embed="rId5"/>
              </a:buBlip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  <a:defRPr sz="7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  <a:buNone/>
            </a:pPr>
            <a:r>
              <a:rPr lang="en-GB" sz="16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Further initiatives</a:t>
            </a:r>
          </a:p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</a:pPr>
            <a:r>
              <a:rPr lang="en-GB" sz="1600" b="1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Alliance Cloud Connect Pilot (Canada)</a:t>
            </a:r>
          </a:p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</a:pPr>
            <a:r>
              <a:rPr lang="en-GB" sz="1600" dirty="0" err="1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BioFAIR</a:t>
            </a:r>
            <a:r>
              <a:rPr lang="en-GB" sz="16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 UK</a:t>
            </a:r>
          </a:p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</a:pPr>
            <a:r>
              <a:rPr lang="en-GB" sz="16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EOSC</a:t>
            </a:r>
          </a:p>
          <a:p>
            <a:pPr marL="495300" indent="-342900">
              <a:lnSpc>
                <a:spcPct val="120000"/>
              </a:lnSpc>
              <a:spcAft>
                <a:spcPts val="1200"/>
              </a:spcAft>
              <a:buClr>
                <a:schemeClr val="dk1"/>
              </a:buClr>
              <a:buSzPct val="100000"/>
            </a:pPr>
            <a:r>
              <a:rPr lang="en-GB" sz="1600" dirty="0">
                <a:solidFill>
                  <a:srgbClr val="00449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Open San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80615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A15816-C384-4A47-635E-652566F98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04094" cy="1325563"/>
          </a:xfrm>
        </p:spPr>
        <p:txBody>
          <a:bodyPr>
            <a:normAutofit/>
          </a:bodyPr>
          <a:lstStyle/>
          <a:p>
            <a:r>
              <a:rPr lang="en-GB" sz="3600" b="1"/>
              <a:t>A user’s perspective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179CB-F3CD-70C7-0B37-70E656F8E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r">
              <a:lnSpc>
                <a:spcPct val="130000"/>
              </a:lnSpc>
              <a:buNone/>
            </a:pPr>
            <a:r>
              <a:rPr lang="en-US" sz="2800" i="1">
                <a:solidFill>
                  <a:srgbClr val="004494"/>
                </a:solidFill>
              </a:rPr>
              <a:t>“[…] it would be of much interest to us if the […] RSpace […] gallery could </a:t>
            </a:r>
            <a:r>
              <a:rPr lang="en-US" sz="2800" b="1" i="1">
                <a:solidFill>
                  <a:srgbClr val="004494"/>
                </a:solidFill>
              </a:rPr>
              <a:t>act as a front end for </a:t>
            </a:r>
            <a:r>
              <a:rPr lang="en-US" sz="2800" b="1" i="1" err="1">
                <a:solidFill>
                  <a:srgbClr val="004494"/>
                </a:solidFill>
              </a:rPr>
              <a:t>iRODS</a:t>
            </a:r>
            <a:r>
              <a:rPr lang="en-US" sz="2800" i="1">
                <a:solidFill>
                  <a:srgbClr val="004494"/>
                </a:solidFill>
              </a:rPr>
              <a:t> to allow upload of data to </a:t>
            </a:r>
            <a:r>
              <a:rPr lang="en-US" sz="2800" i="1" err="1">
                <a:solidFill>
                  <a:srgbClr val="004494"/>
                </a:solidFill>
              </a:rPr>
              <a:t>iRODS</a:t>
            </a:r>
            <a:r>
              <a:rPr lang="en-US" sz="2800" i="1">
                <a:solidFill>
                  <a:srgbClr val="004494"/>
                </a:solidFill>
              </a:rPr>
              <a:t> (possibly even defaulting to storage in </a:t>
            </a:r>
            <a:r>
              <a:rPr lang="en-US" sz="2800" i="1" err="1">
                <a:solidFill>
                  <a:srgbClr val="004494"/>
                </a:solidFill>
              </a:rPr>
              <a:t>iRODS</a:t>
            </a:r>
            <a:r>
              <a:rPr lang="en-US" sz="2800" i="1">
                <a:solidFill>
                  <a:srgbClr val="004494"/>
                </a:solidFill>
              </a:rPr>
              <a:t>). </a:t>
            </a:r>
            <a:br>
              <a:rPr lang="en-US" sz="2800" i="1"/>
            </a:br>
            <a:r>
              <a:rPr lang="en-US" sz="2800" i="1">
                <a:solidFill>
                  <a:srgbClr val="004494"/>
                </a:solidFill>
              </a:rPr>
              <a:t> </a:t>
            </a:r>
            <a:br>
              <a:rPr lang="en-US" sz="2800" i="1"/>
            </a:br>
            <a:r>
              <a:rPr lang="en-US" sz="2800" i="1">
                <a:solidFill>
                  <a:srgbClr val="004494"/>
                </a:solidFill>
              </a:rPr>
              <a:t>[…] to allow retrieval of data from the </a:t>
            </a:r>
            <a:r>
              <a:rPr lang="en-US" sz="2800" i="1" err="1">
                <a:solidFill>
                  <a:srgbClr val="004494"/>
                </a:solidFill>
              </a:rPr>
              <a:t>iRODS</a:t>
            </a:r>
            <a:r>
              <a:rPr lang="en-US" sz="2800" i="1">
                <a:solidFill>
                  <a:srgbClr val="004494"/>
                </a:solidFill>
              </a:rPr>
              <a:t> interface (outside of RSpace), it would be good if RSpace were to update a specific metadata field in the </a:t>
            </a:r>
            <a:r>
              <a:rPr lang="en-US" sz="2800" i="1" err="1">
                <a:solidFill>
                  <a:srgbClr val="004494"/>
                </a:solidFill>
              </a:rPr>
              <a:t>iRODS</a:t>
            </a:r>
            <a:r>
              <a:rPr lang="en-US" sz="2800" i="1">
                <a:solidFill>
                  <a:srgbClr val="004494"/>
                </a:solidFill>
              </a:rPr>
              <a:t> catalogue when files are linked to experiment entries, so that querying the metadata catalogue for a particular document identifier could retrieve all data associated with that document”</a:t>
            </a:r>
          </a:p>
          <a:p>
            <a:pPr algn="r">
              <a:lnSpc>
                <a:spcPct val="130000"/>
              </a:lnSpc>
            </a:pPr>
            <a:endParaRPr lang="en-US" sz="2800" i="1">
              <a:solidFill>
                <a:srgbClr val="004494"/>
              </a:solidFill>
            </a:endParaRPr>
          </a:p>
          <a:p>
            <a:pPr marL="0" indent="0" algn="r">
              <a:lnSpc>
                <a:spcPct val="130000"/>
              </a:lnSpc>
              <a:buNone/>
            </a:pPr>
            <a:r>
              <a:rPr lang="en-US" sz="2800" b="1">
                <a:solidFill>
                  <a:srgbClr val="004494"/>
                </a:solidFill>
              </a:rPr>
              <a:t>Dr. Sam </a:t>
            </a:r>
            <a:r>
              <a:rPr lang="en-US" sz="2800" b="1" err="1">
                <a:solidFill>
                  <a:srgbClr val="004494"/>
                </a:solidFill>
              </a:rPr>
              <a:t>Eyley</a:t>
            </a:r>
            <a:r>
              <a:rPr lang="en-US" sz="2800" b="1">
                <a:solidFill>
                  <a:srgbClr val="004494"/>
                </a:solidFill>
              </a:rPr>
              <a:t>, PI, KU Leuven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3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Space Powerpoint Template v0.1 2024" id="{30EBDC18-68A8-5C40-B3D5-7963442AAE9C}" vid="{0FCE7751-ADB8-1349-8757-7345384B24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214116C663CF4DAF8B9F0C6A68CF4F" ma:contentTypeVersion="14" ma:contentTypeDescription="Create a new document." ma:contentTypeScope="" ma:versionID="0a219c09d313ff7918bc8265bacca0fd">
  <xsd:schema xmlns:xsd="http://www.w3.org/2001/XMLSchema" xmlns:xs="http://www.w3.org/2001/XMLSchema" xmlns:p="http://schemas.microsoft.com/office/2006/metadata/properties" xmlns:ns2="5e4aba29-1437-4a8b-96bb-40310da84681" xmlns:ns3="f1769632-08ad-4519-933b-44d4f86ed710" targetNamespace="http://schemas.microsoft.com/office/2006/metadata/properties" ma:root="true" ma:fieldsID="5ab5a7f4b68c98695e4a1221fc651771" ns2:_="" ns3:_="">
    <xsd:import namespace="5e4aba29-1437-4a8b-96bb-40310da84681"/>
    <xsd:import namespace="f1769632-08ad-4519-933b-44d4f86ed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aba29-1437-4a8b-96bb-40310da846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fec76c23-727a-4080-9212-b5384c23f3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69632-08ad-4519-933b-44d4f86ed710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ef8291e-20f4-4519-bb21-5f21baa67db5}" ma:internalName="TaxCatchAll" ma:showField="CatchAllData" ma:web="f1769632-08ad-4519-933b-44d4f86ed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4aba29-1437-4a8b-96bb-40310da84681">
      <Terms xmlns="http://schemas.microsoft.com/office/infopath/2007/PartnerControls"/>
    </lcf76f155ced4ddcb4097134ff3c332f>
    <TaxCatchAll xmlns="f1769632-08ad-4519-933b-44d4f86ed710" xsi:nil="true"/>
    <SharedWithUsers xmlns="f1769632-08ad-4519-933b-44d4f86ed710">
      <UserInfo>
        <DisplayName>Tilo Mathes</DisplayName>
        <AccountId>9</AccountId>
        <AccountType/>
      </UserInfo>
      <UserInfo>
        <DisplayName>Rory Macneil</DisplayName>
        <AccountId>21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7709C5-D65A-42D2-BBCA-2F14D310F3F2}">
  <ds:schemaRefs>
    <ds:schemaRef ds:uri="5e4aba29-1437-4a8b-96bb-40310da84681"/>
    <ds:schemaRef ds:uri="f1769632-08ad-4519-933b-44d4f86ed71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287F25B-A1B5-430D-A5B7-0FB7CFE80CCC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f1769632-08ad-4519-933b-44d4f86ed710"/>
    <ds:schemaRef ds:uri="5e4aba29-1437-4a8b-96bb-40310da84681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FD5440-0B30-4FAC-98ED-DF2F171B17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3185</TotalTime>
  <Words>1147</Words>
  <Application>Microsoft Macintosh PowerPoint</Application>
  <PresentationFormat>Widescreen</PresentationFormat>
  <Paragraphs>148</Paragraphs>
  <Slides>17</Slides>
  <Notes>10</Notes>
  <HiddenSlides>3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Helvetica Neue</vt:lpstr>
      <vt:lpstr>Roboto</vt:lpstr>
      <vt:lpstr>Office Theme</vt:lpstr>
      <vt:lpstr>File sync and share solutions integrated into end-to-end researcher workflows   RSpace &amp; OwnCloud (and more)  CS3, Munich, 2025-03-21</vt:lpstr>
      <vt:lpstr>Outline</vt:lpstr>
      <vt:lpstr>Developments  and Aspirations of Research Data Management</vt:lpstr>
      <vt:lpstr>Unsolved issues in Research Data Management</vt:lpstr>
      <vt:lpstr>Research data management is not concerted</vt:lpstr>
      <vt:lpstr>Concerted research data management right from the early research phase</vt:lpstr>
      <vt:lpstr>RSpace</vt:lpstr>
      <vt:lpstr>RSpace supporting institutional and (inter-)national research infrastructure through vertical interoperability</vt:lpstr>
      <vt:lpstr>A user’s perspective</vt:lpstr>
      <vt:lpstr>RSpace:iRODS integration</vt:lpstr>
      <vt:lpstr>Towards RSpace as a unified frontend for institutionally managed research data file stores</vt:lpstr>
      <vt:lpstr>🔜 Integrate remote storage directly into ELN workflows</vt:lpstr>
      <vt:lpstr>Vision: Coordinated metadata improvement leveraging unique strengths of multiple tools and services</vt:lpstr>
      <vt:lpstr>Conclusions</vt:lpstr>
      <vt:lpstr>Thank you!</vt:lpstr>
      <vt:lpstr>Vertical Interoperability A prerequisite to streamlined and effortless flow of data and metadata through the research lifecycle</vt:lpstr>
      <vt:lpstr>RSpace is open-source since June 2024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Tilo Mathes</dc:creator>
  <cp:lastModifiedBy>Tilo Mathes</cp:lastModifiedBy>
  <cp:revision>1</cp:revision>
  <dcterms:created xsi:type="dcterms:W3CDTF">2025-03-06T11:35:24Z</dcterms:created>
  <dcterms:modified xsi:type="dcterms:W3CDTF">2025-03-20T06:23:37Z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0x01010073214116C663CF4DAF8B9F0C6A68CF4F</vt:lpwstr>
  </property>
  <property fmtid="{D5CDD505-2E9C-101B-9397-08002B2CF9AE}" pid="3" name="MediaServiceImageTags">
    <vt:lpwstr/>
  </property>
</Properties>
</file>