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9" r:id="rId5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02E"/>
    <a:srgbClr val="B5B0FA"/>
    <a:srgbClr val="261C47"/>
    <a:srgbClr val="634BC1"/>
    <a:srgbClr val="E2DBFE"/>
    <a:srgbClr val="B4B0FB"/>
    <a:srgbClr val="E4E1FE"/>
    <a:srgbClr val="DAD7FD"/>
    <a:srgbClr val="0F00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8B3446-318D-D449-AA3E-CA9DB86D3ACE}" v="1" dt="2025-03-20T08:03:41.9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4"/>
    <p:restoredTop sz="96327"/>
  </p:normalViewPr>
  <p:slideViewPr>
    <p:cSldViewPr snapToGrid="0">
      <p:cViewPr varScale="1">
        <p:scale>
          <a:sx n="106" d="100"/>
          <a:sy n="106" d="100"/>
        </p:scale>
        <p:origin x="18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93B25-A9CD-9C43-8BC1-35534DBD65DB}" type="datetimeFigureOut">
              <a:rPr lang="nb-NO" smtClean="0"/>
              <a:t>20.03.2025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CB5F2-4AD8-2246-A53E-DD729D0BFBC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406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D7AE9A4-1E56-644E-AF0F-3E64F21D2F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0212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7200"/>
            </a:lvl1pPr>
          </a:lstStyle>
          <a:p>
            <a:endParaRPr lang="nb-NO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B568562-2038-7549-A3BA-D2A27552E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0212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nb-NO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D50CFA90-8016-174B-940D-20A71100CB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88387" y="3218688"/>
            <a:ext cx="4211332" cy="363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4987F95-10F8-174D-835E-639E648C2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C49C004D-5D1B-D34A-BE09-E3D384B45D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8302C004-B9DD-464D-B40C-C19287A73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21100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B614BDC-6C7D-7E4D-BB5C-E9F734481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70211" y="1799245"/>
            <a:ext cx="6813176" cy="3042910"/>
          </a:xfrm>
        </p:spPr>
        <p:txBody>
          <a:bodyPr>
            <a:normAutofit/>
          </a:bodyPr>
          <a:lstStyle>
            <a:lvl1pPr algn="l">
              <a:defRPr sz="6000"/>
            </a:lvl1pPr>
          </a:lstStyle>
          <a:p>
            <a:r>
              <a:rPr lang="nb-NO" err="1"/>
              <a:t>Kaplittelslide</a:t>
            </a:r>
            <a:r>
              <a:rPr lang="nb-NO"/>
              <a:t> over to linjer</a:t>
            </a: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5DEFC89E-ACF4-1448-95A4-153375A34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46828" y="3537300"/>
            <a:ext cx="4345171" cy="33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6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865C29-4451-ED43-A45C-40EF00D01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FFDD9E2-FDAE-A743-B22B-0C4C66A61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403079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3479ADB-C331-584C-AE7E-7152F4AF9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598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5E57B96-74B5-CF4B-AF80-C6A00CAAD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118722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23166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7019C3A-C6DE-AA4A-9D55-AC7F29E17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9B9769A-6447-104F-9A35-58017438E1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CF743C77-EE05-FC49-8AB4-A7F081826C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769707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2D97705-FF99-A240-B505-9F24371CD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26DF836-EECD-ED49-A770-49DFAAA8B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E3F8D435-29CF-9F4F-9108-CFF989E05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87E2AEC9-0DAC-B74D-A51A-10C3893D36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AEC3D9E5-C23C-5C44-AAF7-AA9C545BC1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020118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956F11A-6DE2-7D41-A049-5BC7F4B9C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212648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022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CD55450-A01F-DA45-A422-7F12DBB39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3BA41EE-0E48-3D4B-A01C-D396669FE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C5064FD-362B-3146-B473-BE0FB6053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483663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F00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DA827ACC-2FFC-5A47-9806-466DD9F19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8667CA1-20C0-BB4A-8C15-D4F093ECA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pic>
        <p:nvPicPr>
          <p:cNvPr id="8" name="Bilde 7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8728298E-1EAF-1F4B-BCAD-17112CEF7EF1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25110" y="6492875"/>
            <a:ext cx="760311" cy="20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1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Haffer" pitchFamily="2" charset="77"/>
          <a:ea typeface="+mj-ea"/>
          <a:cs typeface="Haffer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Haffer" pitchFamily="2" charset="77"/>
          <a:ea typeface="+mn-ea"/>
          <a:cs typeface="Haffer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Haffer" pitchFamily="2" charset="77"/>
          <a:ea typeface="+mn-ea"/>
          <a:cs typeface="Haffer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Haffer" pitchFamily="2" charset="77"/>
          <a:ea typeface="+mn-ea"/>
          <a:cs typeface="Haffer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Haffer" pitchFamily="2" charset="77"/>
          <a:ea typeface="+mn-ea"/>
          <a:cs typeface="Haffer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Haffer" pitchFamily="2" charset="77"/>
          <a:ea typeface="+mn-ea"/>
          <a:cs typeface="Haffer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 descr="Et bilde som inneholder tekst&#10;&#10;Automatisk generert beskrivelse">
            <a:extLst>
              <a:ext uri="{FF2B5EF4-FFF2-40B4-BE49-F238E27FC236}">
                <a16:creationId xmlns:a16="http://schemas.microsoft.com/office/drawing/2014/main" id="{DFF600C0-B607-0152-8562-696ECAA2B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338" y="818850"/>
            <a:ext cx="9581322" cy="12964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B4BCCF-5CBA-16C0-19C9-0731A63C0037}"/>
              </a:ext>
            </a:extLst>
          </p:cNvPr>
          <p:cNvSpPr txBox="1">
            <a:spLocks/>
          </p:cNvSpPr>
          <p:nvPr/>
        </p:nvSpPr>
        <p:spPr>
          <a:xfrm>
            <a:off x="9474030" y="4396881"/>
            <a:ext cx="1412631" cy="7857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Haffer" pitchFamily="2" charset="77"/>
                <a:ea typeface="+mj-ea"/>
                <a:cs typeface="Haffer" pitchFamily="2" charset="77"/>
              </a:defRPr>
            </a:lvl1pPr>
          </a:lstStyle>
          <a:p>
            <a:r>
              <a:rPr lang="en-NO" dirty="0"/>
              <a:t>Oslo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D11337-E641-348B-02D9-7DC1673CF7B8}"/>
              </a:ext>
            </a:extLst>
          </p:cNvPr>
          <p:cNvSpPr txBox="1">
            <a:spLocks/>
          </p:cNvSpPr>
          <p:nvPr/>
        </p:nvSpPr>
        <p:spPr>
          <a:xfrm>
            <a:off x="4591677" y="4355501"/>
            <a:ext cx="3008644" cy="6782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Haffer" pitchFamily="2" charset="77"/>
                <a:ea typeface="+mj-ea"/>
                <a:cs typeface="Haffer" pitchFamily="2" charset="77"/>
              </a:defRPr>
            </a:lvl1pPr>
          </a:lstStyle>
          <a:p>
            <a:r>
              <a:rPr lang="en-NO" dirty="0"/>
              <a:t>Trondheim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6398C26-FC48-4033-9934-6852670209D4}"/>
              </a:ext>
            </a:extLst>
          </p:cNvPr>
          <p:cNvSpPr txBox="1">
            <a:spLocks/>
          </p:cNvSpPr>
          <p:nvPr/>
        </p:nvSpPr>
        <p:spPr>
          <a:xfrm>
            <a:off x="1305339" y="4301723"/>
            <a:ext cx="2147835" cy="7857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Haffer" pitchFamily="2" charset="77"/>
                <a:ea typeface="+mj-ea"/>
                <a:cs typeface="Haffer" pitchFamily="2" charset="77"/>
              </a:defRPr>
            </a:lvl1pPr>
          </a:lstStyle>
          <a:p>
            <a:r>
              <a:rPr lang="en-NO" dirty="0"/>
              <a:t>Bergen</a:t>
            </a:r>
          </a:p>
        </p:txBody>
      </p:sp>
      <p:pic>
        <p:nvPicPr>
          <p:cNvPr id="7" name="Picture 6" descr="A blue square with white dots&#10;&#10;Description automatically generated with medium confidence">
            <a:extLst>
              <a:ext uri="{FF2B5EF4-FFF2-40B4-BE49-F238E27FC236}">
                <a16:creationId xmlns:a16="http://schemas.microsoft.com/office/drawing/2014/main" id="{E3BED41C-99C8-AA14-EB64-ADC0B3168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1142"/>
            <a:ext cx="1808703" cy="1270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D935B18-DA6E-07FA-8373-28F124102B56}"/>
              </a:ext>
            </a:extLst>
          </p:cNvPr>
          <p:cNvSpPr txBox="1">
            <a:spLocks/>
          </p:cNvSpPr>
          <p:nvPr/>
        </p:nvSpPr>
        <p:spPr>
          <a:xfrm>
            <a:off x="3607919" y="5426329"/>
            <a:ext cx="4976160" cy="7857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Haffer" pitchFamily="2" charset="77"/>
                <a:ea typeface="+mj-ea"/>
                <a:cs typeface="Haffer" pitchFamily="2" charset="77"/>
              </a:defRPr>
            </a:lvl1pPr>
          </a:lstStyle>
          <a:p>
            <a:r>
              <a:rPr lang="en-NO" dirty="0"/>
              <a:t>jan.meijer@sikt.no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FFF01B6-9369-C715-0F88-3D0A7794F749}"/>
              </a:ext>
            </a:extLst>
          </p:cNvPr>
          <p:cNvSpPr txBox="1">
            <a:spLocks/>
          </p:cNvSpPr>
          <p:nvPr/>
        </p:nvSpPr>
        <p:spPr>
          <a:xfrm>
            <a:off x="1401592" y="2643217"/>
            <a:ext cx="10297114" cy="7857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Haffer" pitchFamily="2" charset="77"/>
                <a:ea typeface="+mj-ea"/>
                <a:cs typeface="Haffer" pitchFamily="2" charset="77"/>
              </a:defRPr>
            </a:lvl1pPr>
          </a:lstStyle>
          <a:p>
            <a:r>
              <a:rPr lang="en-NO" sz="3600" dirty="0"/>
              <a:t>80 services - 400 employees - 170 institutions</a:t>
            </a:r>
            <a:r>
              <a:rPr lang="en-NO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0988278"/>
      </p:ext>
    </p:extLst>
  </p:cSld>
  <p:clrMapOvr>
    <a:masterClrMapping/>
  </p:clrMapOvr>
</p:sld>
</file>

<file path=ppt/theme/theme1.xml><?xml version="1.0" encoding="utf-8"?>
<a:theme xmlns:a="http://schemas.openxmlformats.org/drawingml/2006/main" name="Egendefinert utforming">
  <a:themeElements>
    <a:clrScheme name="Egendefinert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0034"/>
      </a:accent1>
      <a:accent2>
        <a:srgbClr val="6D4BFA"/>
      </a:accent2>
      <a:accent3>
        <a:srgbClr val="B4B0FA"/>
      </a:accent3>
      <a:accent4>
        <a:srgbClr val="F2F1FC"/>
      </a:accent4>
      <a:accent5>
        <a:srgbClr val="0DBB82"/>
      </a:accent5>
      <a:accent6>
        <a:srgbClr val="A2E3BE"/>
      </a:accent6>
      <a:hlink>
        <a:srgbClr val="6D4BFA"/>
      </a:hlink>
      <a:folHlink>
        <a:srgbClr val="FF946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presentasjon engelsk nov 24" id="{CB37FFDD-A5C0-9B48-BD24-9DF8C8AA9442}" vid="{82AF005F-B792-A04C-B5A3-970B52D6045C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5c0d285-5c28-4e59-bd29-37142c42b31b">
      <UserInfo>
        <DisplayName>Helga Johnsen Meisfjord</DisplayName>
        <AccountId>268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95388C596FBC42B865C82DEA9140C1" ma:contentTypeVersion="6" ma:contentTypeDescription="Opprett et nytt dokument." ma:contentTypeScope="" ma:versionID="530fcc9c3262c2bcf67b1e6234c92627">
  <xsd:schema xmlns:xsd="http://www.w3.org/2001/XMLSchema" xmlns:xs="http://www.w3.org/2001/XMLSchema" xmlns:p="http://schemas.microsoft.com/office/2006/metadata/properties" xmlns:ns2="c8ce56ae-2066-4f69-b637-b24c7241fad3" xmlns:ns3="95c0d285-5c28-4e59-bd29-37142c42b31b" targetNamespace="http://schemas.microsoft.com/office/2006/metadata/properties" ma:root="true" ma:fieldsID="16aacecc0e225149c355271df09e7495" ns2:_="" ns3:_="">
    <xsd:import namespace="c8ce56ae-2066-4f69-b637-b24c7241fad3"/>
    <xsd:import namespace="95c0d285-5c28-4e59-bd29-37142c42b3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e56ae-2066-4f69-b637-b24c7241fa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c0d285-5c28-4e59-bd29-37142c42b31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E1380E-6118-4356-A881-67047CF59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F546E6-F6B5-4916-9DA8-B81E0A729699}">
  <ds:schemaRefs>
    <ds:schemaRef ds:uri="95c0d285-5c28-4e59-bd29-37142c42b31b"/>
    <ds:schemaRef ds:uri="c8ce56ae-2066-4f69-b637-b24c7241fad3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640AD19-9599-45C3-BEF3-BF34E12AFB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ce56ae-2066-4f69-b637-b24c7241fad3"/>
    <ds:schemaRef ds:uri="95c0d285-5c28-4e59-bd29-37142c42b3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cb342146-7965-425e-83ab-88f8ecb99e0d}" enabled="0" method="" siteId="{cb342146-7965-425e-83ab-88f8ecb99e0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183</TotalTime>
  <Words>18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Haffer</vt:lpstr>
      <vt:lpstr>Egendefinert utforming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Meijer</dc:creator>
  <cp:lastModifiedBy>Jan Meijer</cp:lastModifiedBy>
  <cp:revision>1</cp:revision>
  <dcterms:created xsi:type="dcterms:W3CDTF">2025-03-20T05:02:49Z</dcterms:created>
  <dcterms:modified xsi:type="dcterms:W3CDTF">2025-03-20T08:06:11Z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0x0101008095388C596FBC42B865C82DEA9140C1</vt:lpwstr>
  </property>
  <property fmtid="{D5CDD505-2E9C-101B-9397-08002B2CF9AE}" pid="3" name="MediaServiceImageTags">
    <vt:lpwstr/>
  </property>
</Properties>
</file>