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CFBEE-A8B1-EB41-A07E-F18D2360A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DE7721-FD94-7EFF-2B68-76DD3C54F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0A009-447E-471F-B604-97C982960D29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47260A-5EAE-4161-A79C-045A281F6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0C938-9591-C7DD-0C82-E77105241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B8988-26AE-475A-8E4C-ECAFB6C36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85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238333-333F-F73A-0D5A-D10E5151C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91E2E0-DFF2-1A60-12A5-09C944A7D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72ECF0-0F65-9F51-E074-B702FAB9C9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C0A009-447E-471F-B604-97C982960D29}" type="datetimeFigureOut">
              <a:rPr lang="en-US" smtClean="0"/>
              <a:t>10/29/2024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8B769D-1EFE-D849-9FE7-D48B61C8AE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244AF-192D-F3D0-C592-B2A59AD3AC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8B8988-26AE-475A-8E4C-ECAFB6C36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8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C38060FE-1117-FEE5-957A-8B60541B5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5400"/>
              <a:t>CLIC booster linac studies</a:t>
            </a:r>
            <a:endParaRPr lang="en-CH" sz="5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5B7D6E-0E44-B60A-BF49-7FF5B053FC7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940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0ECB591-C857-6005-1134-9FFD0B3F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C47778-D630-9F10-988D-400AA801900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087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D562059A-E979-04FD-327F-0D723996C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CLIC Booster Linac A</a:t>
            </a:r>
            <a:r>
              <a:rPr lang="tr-TR" sz="5400" b="1"/>
              <a:t>ccelerating </a:t>
            </a:r>
            <a:r>
              <a:rPr lang="en-US" sz="5400" b="1"/>
              <a:t>S</a:t>
            </a:r>
            <a:r>
              <a:rPr lang="tr-TR" sz="5400" b="1"/>
              <a:t>tructure</a:t>
            </a:r>
            <a:r>
              <a:rPr lang="en-US" sz="5400" b="1"/>
              <a:t> Shunt</a:t>
            </a:r>
            <a:r>
              <a:rPr lang="tr-TR" sz="5400" b="1"/>
              <a:t> </a:t>
            </a:r>
            <a:r>
              <a:rPr lang="en-US" sz="5400" b="1"/>
              <a:t> Imp</a:t>
            </a:r>
            <a:r>
              <a:rPr lang="tr-TR" sz="5400" b="1"/>
              <a:t>edances</a:t>
            </a:r>
            <a:endParaRPr lang="en-US" sz="5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709CCD-559E-8CC5-970B-3A9ED95D023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793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01381F5-1AEE-B23B-744B-4586E0651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089FB0-DA9B-DBFF-7A31-335CA18E003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399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5609B01-A0A7-46BE-AE5A-D86B70932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03AB72-3F58-02E1-4BA3-BAE4DC0E900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68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5309BCA8-20B1-FDFC-08D9-D4FAD2AE6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/>
              <a:t>CLIC Booster Linac </a:t>
            </a:r>
            <a:r>
              <a:rPr lang="tr-TR" sz="5400" b="1"/>
              <a:t>Effective </a:t>
            </a:r>
            <a:r>
              <a:rPr lang="en-US" sz="5400" b="1"/>
              <a:t>Shunt</a:t>
            </a:r>
            <a:r>
              <a:rPr lang="tr-TR" sz="5400" b="1"/>
              <a:t> </a:t>
            </a:r>
            <a:r>
              <a:rPr lang="en-US" sz="5400" b="1"/>
              <a:t> Imp</a:t>
            </a:r>
            <a:r>
              <a:rPr lang="tr-TR" sz="5400" b="1"/>
              <a:t>edances</a:t>
            </a:r>
            <a:endParaRPr lang="en-US" sz="54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2F34C5-1D4E-6ECD-EB89-98A6C82EA9B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36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E43DAE1B-8270-4A19-B204-8EA67BF7F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EC0A58-D126-E0B4-B951-7A33F7BB9CF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11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761DE7F-03E0-8B7E-BF6E-89AEF5D1F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F1C61-E38A-9700-3F2A-AD0DCFE399E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838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3191B06-E795-A4DE-AD0F-68715C28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5400"/>
              <a:t>Gradients for the structure 17mm avg. Aperture, delta=3mm</a:t>
            </a:r>
            <a:endParaRPr lang="en-CH" sz="5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BC1B0C-0C4E-A0C6-3DEA-8AB6D63E4D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773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FD3A47C-89AF-762E-40A7-17FE324A4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BC51F9-0197-549D-150D-3D2996C8334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44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CD1005C-D22A-9D39-0CF6-BD03D01BD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ADF1C6-DE64-76DD-318B-0DFC50F745F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519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F55E350-4973-1C36-DBC6-0F14A3040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2BF158-85D2-407F-0BCC-210C4A72CEA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235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FE2E2B9-035B-435D-D7D0-53B30D578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FA40F6-71B3-F491-1213-9A864CE9FC2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067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CA28EC8-2595-B7A2-013A-D2530F4B6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90F066-A826-ACCC-8426-EE9DA2B4018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763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B33C053F-AEC8-FB1A-E3ED-B309B3F75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529127-B56A-8BF8-0AEF-F996B47F28F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799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CC10893-BA4F-03D8-05DF-A2A3CD55D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C713D7-7CEF-5D6F-E6A1-99C8924EF42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45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7651A6A-0CD1-195B-2DF4-6E33CAD44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1F29A0-F874-0838-911B-4ADE7CE9C0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661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4926E68-2752-2CE5-8CA6-DF38FDB9D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2349FF-2272-C872-70E9-C5A874D94D6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38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Aptos</vt:lpstr>
      <vt:lpstr>Aptos Display</vt:lpstr>
      <vt:lpstr>Arial</vt:lpstr>
      <vt:lpstr>Office Theme</vt:lpstr>
      <vt:lpstr>CLIC booster linac studies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CLIC Booster Linac Accelerating Structure Shunt  Impedances</vt:lpstr>
      <vt:lpstr>PowerPoint Presentation</vt:lpstr>
      <vt:lpstr>PowerPoint Presentation</vt:lpstr>
      <vt:lpstr>CLIC Booster Linac Effective Shunt  Impedances</vt:lpstr>
      <vt:lpstr>PowerPoint Presentation</vt:lpstr>
      <vt:lpstr>PowerPoint Presentation</vt:lpstr>
      <vt:lpstr>Gradients for the structure 17mm avg. Aperture, delta=3mm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Adnan Kurtulus</dc:creator>
  <cp:lastModifiedBy>Adnan Kurtulus</cp:lastModifiedBy>
  <cp:revision>1</cp:revision>
  <dcterms:created xsi:type="dcterms:W3CDTF">2024-10-29T14:21:39Z</dcterms:created>
  <dcterms:modified xsi:type="dcterms:W3CDTF">2024-10-29T14:21:39Z</dcterms:modified>
</cp:coreProperties>
</file>