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4"/>
  </p:sldMasterIdLst>
  <p:notesMasterIdLst>
    <p:notesMasterId r:id="rId11"/>
  </p:notesMasterIdLst>
  <p:handoutMasterIdLst>
    <p:handoutMasterId r:id="rId12"/>
  </p:handoutMasterIdLst>
  <p:sldIdLst>
    <p:sldId id="328" r:id="rId5"/>
    <p:sldId id="560" r:id="rId6"/>
    <p:sldId id="561" r:id="rId7"/>
    <p:sldId id="562" r:id="rId8"/>
    <p:sldId id="563" r:id="rId9"/>
    <p:sldId id="557" r:id="rId10"/>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6F6F6"/>
    <a:srgbClr val="F0F0F0"/>
    <a:srgbClr val="CBCCF5"/>
    <a:srgbClr val="E7E7FA"/>
    <a:srgbClr val="EBE7F9"/>
    <a:srgbClr val="D5CCF2"/>
    <a:srgbClr val="FF66FF"/>
    <a:srgbClr val="F5F5F5"/>
    <a:srgbClr val="FFFFFF"/>
    <a:srgbClr val="F1F3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2" autoAdjust="0"/>
    <p:restoredTop sz="94711" autoAdjust="0"/>
  </p:normalViewPr>
  <p:slideViewPr>
    <p:cSldViewPr showGuides="1">
      <p:cViewPr>
        <p:scale>
          <a:sx n="65" d="100"/>
          <a:sy n="65" d="100"/>
        </p:scale>
        <p:origin x="1192" y="1208"/>
      </p:cViewPr>
      <p:guideLst/>
    </p:cSldViewPr>
  </p:slideViewPr>
  <p:outlineViewPr>
    <p:cViewPr>
      <p:scale>
        <a:sx n="33" d="100"/>
        <a:sy n="33" d="100"/>
      </p:scale>
      <p:origin x="0" y="-2664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96" d="100"/>
          <a:sy n="96" d="100"/>
        </p:scale>
        <p:origin x="3538" y="5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476672" y="229395"/>
            <a:ext cx="4320480" cy="310159"/>
          </a:xfrm>
          <a:prstGeom prst="rect">
            <a:avLst/>
          </a:prstGeom>
        </p:spPr>
        <p:txBody>
          <a:bodyPr vert="horz" lIns="0" tIns="0" rIns="0" bIns="0" rtlCol="0"/>
          <a:lstStyle>
            <a:lvl1pPr algn="l">
              <a:defRPr sz="1200"/>
            </a:lvl1pPr>
          </a:lstStyle>
          <a:p>
            <a:r>
              <a:rPr lang="de-CH" sz="900"/>
              <a:t>Kopfzeilentext</a:t>
            </a:r>
            <a:endParaRPr lang="de-CH" sz="900" dirty="0"/>
          </a:p>
        </p:txBody>
      </p:sp>
      <p:sp>
        <p:nvSpPr>
          <p:cNvPr id="3" name="Datumsplatzhalter 2"/>
          <p:cNvSpPr>
            <a:spLocks noGrp="1"/>
          </p:cNvSpPr>
          <p:nvPr>
            <p:ph type="dt" sz="quarter" idx="1"/>
          </p:nvPr>
        </p:nvSpPr>
        <p:spPr>
          <a:xfrm>
            <a:off x="5137720" y="229395"/>
            <a:ext cx="1243608" cy="310159"/>
          </a:xfrm>
          <a:prstGeom prst="rect">
            <a:avLst/>
          </a:prstGeom>
        </p:spPr>
        <p:txBody>
          <a:bodyPr vert="horz" lIns="0" tIns="0" rIns="0" bIns="0" rtlCol="0"/>
          <a:lstStyle>
            <a:lvl1pPr algn="r">
              <a:defRPr sz="1200"/>
            </a:lvl1pPr>
          </a:lstStyle>
          <a:p>
            <a:fld id="{EEC665CA-D682-48EC-95D2-126FD6449D65}" type="datetime1">
              <a:rPr lang="de-CH" sz="900" smtClean="0"/>
              <a:t>23.10.24</a:t>
            </a:fld>
            <a:endParaRPr lang="de-CH" sz="900"/>
          </a:p>
        </p:txBody>
      </p:sp>
      <p:sp>
        <p:nvSpPr>
          <p:cNvPr id="4" name="Fußzeilenplatzhalter 3"/>
          <p:cNvSpPr>
            <a:spLocks noGrp="1"/>
          </p:cNvSpPr>
          <p:nvPr>
            <p:ph type="ftr" sz="quarter" idx="2"/>
          </p:nvPr>
        </p:nvSpPr>
        <p:spPr>
          <a:xfrm>
            <a:off x="476672" y="8489144"/>
            <a:ext cx="4320480" cy="331331"/>
          </a:xfrm>
          <a:prstGeom prst="rect">
            <a:avLst/>
          </a:prstGeom>
        </p:spPr>
        <p:txBody>
          <a:bodyPr vert="horz" lIns="0" tIns="0" rIns="0" bIns="0" rtlCol="0" anchor="b"/>
          <a:lstStyle>
            <a:lvl1pPr algn="l">
              <a:defRPr sz="1200"/>
            </a:lvl1pPr>
          </a:lstStyle>
          <a:p>
            <a:r>
              <a:rPr lang="de-CH" sz="900"/>
              <a:t>Fusszeilentext</a:t>
            </a:r>
            <a:endParaRPr lang="de-CH" sz="900" dirty="0"/>
          </a:p>
        </p:txBody>
      </p:sp>
      <p:sp>
        <p:nvSpPr>
          <p:cNvPr id="5" name="Foliennummernplatzhalter 4"/>
          <p:cNvSpPr>
            <a:spLocks noGrp="1"/>
          </p:cNvSpPr>
          <p:nvPr>
            <p:ph type="sldNum" sz="quarter" idx="3"/>
          </p:nvPr>
        </p:nvSpPr>
        <p:spPr>
          <a:xfrm>
            <a:off x="5137720" y="8489146"/>
            <a:ext cx="1243608" cy="331329"/>
          </a:xfrm>
          <a:prstGeom prst="rect">
            <a:avLst/>
          </a:prstGeom>
        </p:spPr>
        <p:txBody>
          <a:bodyPr vert="horz" lIns="0" tIns="0" rIns="0" bIns="0" rtlCol="0" anchor="b"/>
          <a:lstStyle>
            <a:lvl1pPr algn="r">
              <a:defRPr sz="1200"/>
            </a:lvl1pPr>
          </a:lstStyle>
          <a:p>
            <a:fld id="{2CEDAA2C-602C-494B-9BFF-F0D7FF14E319}" type="slidenum">
              <a:rPr lang="de-CH" sz="900" smtClean="0"/>
              <a:t>‹#›</a:t>
            </a:fld>
            <a:endParaRPr lang="de-CH" sz="900" dirty="0"/>
          </a:p>
        </p:txBody>
      </p:sp>
    </p:spTree>
    <p:extLst>
      <p:ext uri="{BB962C8B-B14F-4D97-AF65-F5344CB8AC3E}">
        <p14:creationId xmlns:p14="http://schemas.microsoft.com/office/powerpoint/2010/main" val="1625002673"/>
      </p:ext>
    </p:extLst>
  </p:cSld>
  <p:clrMap bg1="lt1" tx1="dk1" bg2="lt2" tx2="dk2" accent1="accent1" accent2="accent2" accent3="accent3" accent4="accent4" accent5="accent5" accent6="accent6" hlink="hlink" folHlink="folHlink"/>
  <p:hf hdr="0" ftr="0" dt="0"/>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Folienbildplatzhalter 11"/>
          <p:cNvSpPr>
            <a:spLocks noGrp="1" noRot="1" noChangeAspect="1"/>
          </p:cNvSpPr>
          <p:nvPr>
            <p:ph type="sldImg" idx="2"/>
          </p:nvPr>
        </p:nvSpPr>
        <p:spPr>
          <a:xfrm>
            <a:off x="764704" y="899592"/>
            <a:ext cx="5560412" cy="3127732"/>
          </a:xfrm>
          <a:prstGeom prst="rect">
            <a:avLst/>
          </a:prstGeom>
          <a:noFill/>
          <a:ln w="3175">
            <a:solidFill>
              <a:prstClr val="black"/>
            </a:solidFill>
          </a:ln>
        </p:spPr>
        <p:txBody>
          <a:bodyPr vert="horz" lIns="91440" tIns="45720" rIns="91440" bIns="45720" rtlCol="0" anchor="ctr"/>
          <a:lstStyle/>
          <a:p>
            <a:endParaRPr lang="de-CH"/>
          </a:p>
        </p:txBody>
      </p:sp>
      <p:sp>
        <p:nvSpPr>
          <p:cNvPr id="14" name="Fußzeilenplatzhalter 13"/>
          <p:cNvSpPr>
            <a:spLocks noGrp="1"/>
          </p:cNvSpPr>
          <p:nvPr>
            <p:ph type="ftr" sz="quarter" idx="4"/>
          </p:nvPr>
        </p:nvSpPr>
        <p:spPr>
          <a:xfrm>
            <a:off x="775244" y="8712000"/>
            <a:ext cx="2230428" cy="179512"/>
          </a:xfrm>
          <a:prstGeom prst="rect">
            <a:avLst/>
          </a:prstGeom>
        </p:spPr>
        <p:txBody>
          <a:bodyPr vert="horz" lIns="0" tIns="0" rIns="0" bIns="0" rtlCol="0" anchor="t"/>
          <a:lstStyle>
            <a:lvl1pPr algn="l">
              <a:defRPr sz="900"/>
            </a:lvl1pPr>
          </a:lstStyle>
          <a:p>
            <a:r>
              <a:rPr lang="de-CH" dirty="0"/>
              <a:t>Fusszeilentext</a:t>
            </a:r>
          </a:p>
        </p:txBody>
      </p:sp>
      <p:sp>
        <p:nvSpPr>
          <p:cNvPr id="15" name="Foliennummernplatzhalter 14"/>
          <p:cNvSpPr>
            <a:spLocks noGrp="1"/>
          </p:cNvSpPr>
          <p:nvPr>
            <p:ph type="sldNum" sz="quarter" idx="5"/>
          </p:nvPr>
        </p:nvSpPr>
        <p:spPr>
          <a:xfrm>
            <a:off x="5462663" y="8712000"/>
            <a:ext cx="871173" cy="179512"/>
          </a:xfrm>
          <a:prstGeom prst="rect">
            <a:avLst/>
          </a:prstGeom>
        </p:spPr>
        <p:txBody>
          <a:bodyPr vert="horz" lIns="0" tIns="0" rIns="0" bIns="0" rtlCol="0" anchor="t"/>
          <a:lstStyle>
            <a:lvl1pPr algn="r">
              <a:defRPr sz="900"/>
            </a:lvl1pPr>
          </a:lstStyle>
          <a:p>
            <a:fld id="{83C81C81-E364-4366-A610-2DB15FF98538}" type="slidenum">
              <a:rPr lang="de-CH" smtClean="0"/>
              <a:pPr/>
              <a:t>‹#›</a:t>
            </a:fld>
            <a:endParaRPr lang="de-CH" dirty="0"/>
          </a:p>
        </p:txBody>
      </p:sp>
      <p:sp>
        <p:nvSpPr>
          <p:cNvPr id="16" name="Notizenplatzhalter 15"/>
          <p:cNvSpPr>
            <a:spLocks noGrp="1"/>
          </p:cNvSpPr>
          <p:nvPr>
            <p:ph type="body" sz="quarter" idx="3"/>
          </p:nvPr>
        </p:nvSpPr>
        <p:spPr>
          <a:xfrm>
            <a:off x="773424" y="4283968"/>
            <a:ext cx="5560412" cy="4248472"/>
          </a:xfrm>
          <a:prstGeom prst="rect">
            <a:avLst/>
          </a:prstGeom>
        </p:spPr>
        <p:txBody>
          <a:bodyPr vert="horz" lIns="0" tIns="0" rIns="0" bIns="0" rtlCol="0"/>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7" name="Datumsplatzhalter 16"/>
          <p:cNvSpPr>
            <a:spLocks noGrp="1"/>
          </p:cNvSpPr>
          <p:nvPr>
            <p:ph type="dt" idx="1"/>
          </p:nvPr>
        </p:nvSpPr>
        <p:spPr>
          <a:xfrm>
            <a:off x="4229809" y="425838"/>
            <a:ext cx="2095308" cy="185722"/>
          </a:xfrm>
          <a:prstGeom prst="rect">
            <a:avLst/>
          </a:prstGeom>
        </p:spPr>
        <p:txBody>
          <a:bodyPr vert="horz" lIns="0" tIns="0" rIns="0" bIns="0" rtlCol="0"/>
          <a:lstStyle>
            <a:lvl1pPr algn="r">
              <a:defRPr sz="900"/>
            </a:lvl1pPr>
          </a:lstStyle>
          <a:p>
            <a:fld id="{A17AAF7D-4283-4014-80F4-26E915FEACF8}" type="datetime1">
              <a:rPr lang="de-CH" smtClean="0"/>
              <a:t>23.10.24</a:t>
            </a:fld>
            <a:endParaRPr lang="de-CH" dirty="0"/>
          </a:p>
        </p:txBody>
      </p:sp>
      <p:sp>
        <p:nvSpPr>
          <p:cNvPr id="18" name="Kopfzeilenplatzhalter 17"/>
          <p:cNvSpPr>
            <a:spLocks noGrp="1"/>
          </p:cNvSpPr>
          <p:nvPr>
            <p:ph type="hdr" sz="quarter"/>
          </p:nvPr>
        </p:nvSpPr>
        <p:spPr>
          <a:xfrm>
            <a:off x="764704" y="432000"/>
            <a:ext cx="3249080" cy="179560"/>
          </a:xfrm>
          <a:prstGeom prst="rect">
            <a:avLst/>
          </a:prstGeom>
        </p:spPr>
        <p:txBody>
          <a:bodyPr vert="horz" lIns="0" tIns="0" rIns="0" bIns="0" rtlCol="0"/>
          <a:lstStyle>
            <a:lvl1pPr algn="l">
              <a:defRPr sz="900"/>
            </a:lvl1pPr>
          </a:lstStyle>
          <a:p>
            <a:r>
              <a:rPr lang="de-CH"/>
              <a:t>Kopfzeilentext</a:t>
            </a:r>
            <a:endParaRPr lang="de-CH" dirty="0"/>
          </a:p>
        </p:txBody>
      </p:sp>
    </p:spTree>
    <p:extLst>
      <p:ext uri="{BB962C8B-B14F-4D97-AF65-F5344CB8AC3E}">
        <p14:creationId xmlns:p14="http://schemas.microsoft.com/office/powerpoint/2010/main" val="311709705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spcAft>
        <a:spcPts val="600"/>
      </a:spcAft>
      <a:defRPr sz="1100" kern="1200">
        <a:solidFill>
          <a:schemeClr val="tx1"/>
        </a:solidFill>
        <a:latin typeface="+mn-lt"/>
        <a:ea typeface="+mn-ea"/>
        <a:cs typeface="+mn-cs"/>
      </a:defRPr>
    </a:lvl1pPr>
    <a:lvl2pPr marL="177800"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2pPr>
    <a:lvl3pPr marL="357188" indent="-17938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3pPr>
    <a:lvl4pPr marL="534988"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4pPr>
    <a:lvl5pPr marL="720725" indent="-18573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Blue PSI">
    <p:bg>
      <p:bgPr>
        <a:solidFill>
          <a:schemeClr val="accent1"/>
        </a:solidFill>
        <a:effectLst/>
      </p:bgPr>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B86F663E-A62D-0CAD-5737-A11BE4D02BB0}"/>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386" y="1558"/>
            <a:ext cx="12189228" cy="6854883"/>
          </a:xfrm>
          <a:prstGeom prst="rect">
            <a:avLst/>
          </a:prstGeom>
        </p:spPr>
      </p:pic>
      <p:sp>
        <p:nvSpPr>
          <p:cNvPr id="2" name="Titel 1"/>
          <p:cNvSpPr>
            <a:spLocks noGrp="1"/>
          </p:cNvSpPr>
          <p:nvPr>
            <p:ph type="ctrTitle" hasCustomPrompt="1"/>
          </p:nvPr>
        </p:nvSpPr>
        <p:spPr>
          <a:xfrm>
            <a:off x="695325" y="1445854"/>
            <a:ext cx="8045451" cy="200799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Tree>
    <p:extLst>
      <p:ext uri="{BB962C8B-B14F-4D97-AF65-F5344CB8AC3E}">
        <p14:creationId xmlns:p14="http://schemas.microsoft.com/office/powerpoint/2010/main" val="1165764947"/>
      </p:ext>
    </p:extLst>
  </p:cSld>
  <p:clrMapOvr>
    <a:masterClrMapping/>
  </p:clrMapOvr>
  <p:extLst>
    <p:ext uri="{DCECCB84-F9BA-43D5-87BE-67443E8EF086}">
      <p15:sldGuideLst xmlns:p15="http://schemas.microsoft.com/office/powerpoint/2012/main">
        <p15:guide id="2" pos="7106" userDrawn="1">
          <p15:clr>
            <a:srgbClr val="A4A3A4"/>
          </p15:clr>
        </p15:guide>
        <p15:guide id="3" orient="horz" pos="3181" userDrawn="1">
          <p15:clr>
            <a:srgbClr val="A4A3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Heading Green">
    <p:bg>
      <p:bgPr>
        <a:solidFill>
          <a:schemeClr val="accent2"/>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E32CF64D-4957-4F7C-BD78-A4D83F0A624E}" type="datetime1">
              <a:rPr lang="de-CH" noProof="0" smtClean="0"/>
              <a:t>23.10.24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6397580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Heading Yellow">
    <p:bg>
      <p:bgPr>
        <a:solidFill>
          <a:schemeClr val="accent5"/>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BAB802A9-8AB4-4B62-9FE7-C79B93CE721D}" type="datetime1">
              <a:rPr lang="de-CH" noProof="0" smtClean="0"/>
              <a:t>23.10.24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8225316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ide Conten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695325" y="1376773"/>
            <a:ext cx="8964613" cy="4644616"/>
          </a:xfrm>
        </p:spPr>
        <p:txBody>
          <a:bodyPr/>
          <a:lstStyle>
            <a:lvl1pPr defTabSz="984250">
              <a:tabLst>
                <a:tab pos="536575" algn="l"/>
              </a:tabLst>
              <a:defRPr/>
            </a:lvl1pPr>
            <a:lvl2pPr>
              <a:tabLst>
                <a:tab pos="536575" algn="l"/>
              </a:tabLst>
              <a:defRPr/>
            </a:lvl2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AD19C8AD-FACB-42EB-BD47-43AC2A002D15}" type="datetime1">
              <a:rPr lang="de-CH" noProof="0" smtClean="0"/>
              <a:t>23.10.24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Titel 6">
            <a:extLst>
              <a:ext uri="{FF2B5EF4-FFF2-40B4-BE49-F238E27FC236}">
                <a16:creationId xmlns:a16="http://schemas.microsoft.com/office/drawing/2014/main" id="{A939BEE7-204C-1008-67F3-C8FC6E64EBA4}"/>
              </a:ext>
            </a:extLst>
          </p:cNvPr>
          <p:cNvSpPr>
            <a:spLocks noGrp="1"/>
          </p:cNvSpPr>
          <p:nvPr>
            <p:ph type="title" hasCustomPrompt="1"/>
          </p:nvPr>
        </p:nvSpPr>
        <p:spPr/>
        <p:txBody>
          <a:bodyPr/>
          <a:lstStyle>
            <a:lvl1pPr>
              <a:defRPr/>
            </a:lvl1pPr>
          </a:lstStyle>
          <a:p>
            <a:r>
              <a:rPr lang="en-GB" noProof="0" dirty="0"/>
              <a:t>Add Title</a:t>
            </a:r>
          </a:p>
        </p:txBody>
      </p:sp>
    </p:spTree>
    <p:extLst>
      <p:ext uri="{BB962C8B-B14F-4D97-AF65-F5344CB8AC3E}">
        <p14:creationId xmlns:p14="http://schemas.microsoft.com/office/powerpoint/2010/main" val="4795704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Extra wide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10801349"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0E0CDF8E-15EE-4C89-A25F-47FDE8A89584}" type="datetime1">
              <a:rPr lang="de-CH" noProof="0" smtClean="0"/>
              <a:t>23.10.24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40651099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6" y="1376773"/>
            <a:ext cx="5291476"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9FD62ED3-1367-4CE8-935E-77100ADA2DEE}" type="datetime1">
              <a:rPr lang="de-CH" noProof="0" smtClean="0"/>
              <a:t>23.10.24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8" name="Inhaltsplatzhalter 2">
            <a:extLst>
              <a:ext uri="{FF2B5EF4-FFF2-40B4-BE49-F238E27FC236}">
                <a16:creationId xmlns:a16="http://schemas.microsoft.com/office/drawing/2014/main" id="{03327075-DC64-5DAB-E02B-8A18CBF5A994}"/>
              </a:ext>
            </a:extLst>
          </p:cNvPr>
          <p:cNvSpPr>
            <a:spLocks noGrp="1"/>
          </p:cNvSpPr>
          <p:nvPr>
            <p:ph idx="13" hasCustomPrompt="1"/>
          </p:nvPr>
        </p:nvSpPr>
        <p:spPr>
          <a:xfrm>
            <a:off x="6205201" y="1376773"/>
            <a:ext cx="5291474"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387882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and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5292725"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A6DC05D5-C686-4B58-8276-61F5057D6EED}" type="datetime1">
              <a:rPr lang="de-CH" noProof="0" smtClean="0"/>
              <a:t>23.10.24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203948" y="1449389"/>
            <a:ext cx="529272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5993912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mage and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203950" y="1376773"/>
            <a:ext cx="5292724"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EB1B2E83-E6E1-49CF-8B1D-15A02C0E0489}" type="datetime1">
              <a:rPr lang="de-CH" noProof="0" smtClean="0"/>
              <a:t>23.10.24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8135738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5" name="Bildplatzhalter 4">
            <a:extLst>
              <a:ext uri="{FF2B5EF4-FFF2-40B4-BE49-F238E27FC236}">
                <a16:creationId xmlns:a16="http://schemas.microsoft.com/office/drawing/2014/main" id="{1024D5AC-18B7-42A0-8763-5161D9B6B298}"/>
              </a:ext>
            </a:extLst>
          </p:cNvPr>
          <p:cNvSpPr>
            <a:spLocks noGrp="1"/>
          </p:cNvSpPr>
          <p:nvPr>
            <p:ph type="pic" sz="quarter" idx="13" hasCustomPrompt="1"/>
          </p:nvPr>
        </p:nvSpPr>
        <p:spPr>
          <a:xfrm>
            <a:off x="695325" y="1449389"/>
            <a:ext cx="8964613"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Datumsplatzhalter 2">
            <a:extLst>
              <a:ext uri="{FF2B5EF4-FFF2-40B4-BE49-F238E27FC236}">
                <a16:creationId xmlns:a16="http://schemas.microsoft.com/office/drawing/2014/main" id="{BEB216CB-AE9D-4C01-AD48-4B7915875192}"/>
              </a:ext>
            </a:extLst>
          </p:cNvPr>
          <p:cNvSpPr>
            <a:spLocks noGrp="1"/>
          </p:cNvSpPr>
          <p:nvPr>
            <p:ph type="dt" sz="half" idx="14"/>
          </p:nvPr>
        </p:nvSpPr>
        <p:spPr/>
        <p:txBody>
          <a:bodyPr/>
          <a:lstStyle/>
          <a:p>
            <a:fld id="{6E253974-7A2B-43F7-9AAB-82AE61FB7BDA}" type="datetime1">
              <a:rPr lang="de-CH" noProof="0" smtClean="0"/>
              <a:t>23.10.24</a:t>
            </a:fld>
            <a:endParaRPr lang="en-GB" noProof="0" dirty="0"/>
          </a:p>
        </p:txBody>
      </p:sp>
      <p:sp>
        <p:nvSpPr>
          <p:cNvPr id="4" name="Fußzeilenplatzhalter 3">
            <a:extLst>
              <a:ext uri="{FF2B5EF4-FFF2-40B4-BE49-F238E27FC236}">
                <a16:creationId xmlns:a16="http://schemas.microsoft.com/office/drawing/2014/main" id="{43E67269-0443-40A6-8D53-CF9C30AE7206}"/>
              </a:ext>
            </a:extLst>
          </p:cNvPr>
          <p:cNvSpPr>
            <a:spLocks noGrp="1"/>
          </p:cNvSpPr>
          <p:nvPr>
            <p:ph type="ftr" sz="quarter" idx="15"/>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1FD2179C-3288-47A5-A587-1B7255A2C3E5}"/>
              </a:ext>
            </a:extLst>
          </p:cNvPr>
          <p:cNvSpPr>
            <a:spLocks noGrp="1"/>
          </p:cNvSpPr>
          <p:nvPr>
            <p:ph type="sldNum" sz="quarter" idx="16"/>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24517538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F58FCD10-FCBE-4A1D-801A-0EE6CE358A47}" type="datetime1">
              <a:rPr lang="de-CH" noProof="0" smtClean="0"/>
              <a:t>23.10.24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1529325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and 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84109603-F37E-48A7-8BE4-E9FAC5D076F0}" type="datetime1">
              <a:rPr lang="de-CH" noProof="0" smtClean="0"/>
              <a:t>23.10.24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7129461"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F99B93C7-FD88-F860-2772-AA3BFEC82DB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173706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Dark Blue">
    <p:bg>
      <p:bgPr>
        <a:solidFill>
          <a:schemeClr val="accent1">
            <a:lumMod val="50000"/>
          </a:schemeClr>
        </a:solidFill>
        <a:effectLst/>
      </p:bgPr>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B86F663E-A62D-0CAD-5737-A11BE4D02BB0}"/>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5464"/>
            <a:ext cx="8045451" cy="200838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Tree>
    <p:extLst>
      <p:ext uri="{BB962C8B-B14F-4D97-AF65-F5344CB8AC3E}">
        <p14:creationId xmlns:p14="http://schemas.microsoft.com/office/powerpoint/2010/main" val="3885547423"/>
      </p:ext>
    </p:extLst>
  </p:cSld>
  <p:clrMapOvr>
    <a:masterClrMapping/>
  </p:clrMapOvr>
  <p:extLst>
    <p:ext uri="{DCECCB84-F9BA-43D5-87BE-67443E8EF086}">
      <p15:sldGuideLst xmlns:p15="http://schemas.microsoft.com/office/powerpoint/2012/main">
        <p15:guide id="2" pos="7106" userDrawn="1">
          <p15:clr>
            <a:srgbClr val="A4A3A4"/>
          </p15:clr>
        </p15:guide>
        <p15:guide id="3" orient="horz" pos="3181" userDrawn="1">
          <p15:clr>
            <a:srgbClr val="A4A3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and 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F972F506-EBC5-4FA6-B2E1-2CAEE530F8EF}" type="datetime1">
              <a:rPr lang="de-CH" noProof="0" smtClean="0"/>
              <a:t>23.10.24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345757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C5A45EC1-6C70-C75B-70A0-557B1FE6DA34}"/>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3724320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and thre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86AD9123-BDD9-4403-A840-EAF8128283BA}" type="datetime1">
              <a:rPr lang="de-CH" noProof="0" smtClean="0"/>
              <a:t>23.10.24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C772A35F-591D-5A80-72BC-28B068C3A562}"/>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7920425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and four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9BCFF420-CEEB-427A-A025-0EEBD06833F6}" type="datetime1">
              <a:rPr lang="de-CH" noProof="0" smtClean="0"/>
              <a:t>23.10.24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089D7F61-76FC-5B15-D914-2BB427BF716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7138349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and tall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2029F46A-CD84-4EA9-A8B7-968C8FE43CC2}" type="datetime1">
              <a:rPr lang="de-CH" noProof="0" smtClean="0"/>
              <a:t>23.10.24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13" name="Bildplatzhalter 4">
            <a:extLst>
              <a:ext uri="{FF2B5EF4-FFF2-40B4-BE49-F238E27FC236}">
                <a16:creationId xmlns:a16="http://schemas.microsoft.com/office/drawing/2014/main" id="{8CA68BBC-536B-0C49-B239-F2A8A8ACBAAC}"/>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10008472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and two wid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C0E9520A-F980-4931-A46C-82E8E834FBA6}" type="datetime1">
              <a:rPr lang="de-CH" noProof="0" smtClean="0"/>
              <a:t>23.10.24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391598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wo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0357AA79-3162-4E10-AA39-D0248AEB6076}" type="datetime1">
              <a:rPr lang="de-CH" noProof="0" smtClean="0"/>
              <a:t>23.10.24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Inhaltsplatzhalter 2">
            <a:extLst>
              <a:ext uri="{FF2B5EF4-FFF2-40B4-BE49-F238E27FC236}">
                <a16:creationId xmlns:a16="http://schemas.microsoft.com/office/drawing/2014/main" id="{747A0213-C397-B258-EE3A-69DBB54DD3B9}"/>
              </a:ext>
            </a:extLst>
          </p:cNvPr>
          <p:cNvSpPr>
            <a:spLocks noGrp="1"/>
          </p:cNvSpPr>
          <p:nvPr>
            <p:ph idx="1" hasCustomPrompt="1"/>
          </p:nvPr>
        </p:nvSpPr>
        <p:spPr>
          <a:xfrm>
            <a:off x="695326" y="4553982"/>
            <a:ext cx="5291476"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2" name="Inhaltsplatzhalter 2">
            <a:extLst>
              <a:ext uri="{FF2B5EF4-FFF2-40B4-BE49-F238E27FC236}">
                <a16:creationId xmlns:a16="http://schemas.microsoft.com/office/drawing/2014/main" id="{7DE0905A-F588-783E-2408-3EEBCC47B7C5}"/>
              </a:ext>
            </a:extLst>
          </p:cNvPr>
          <p:cNvSpPr>
            <a:spLocks noGrp="1"/>
          </p:cNvSpPr>
          <p:nvPr>
            <p:ph idx="15" hasCustomPrompt="1"/>
          </p:nvPr>
        </p:nvSpPr>
        <p:spPr>
          <a:xfrm>
            <a:off x="6205201" y="4553982"/>
            <a:ext cx="5291474"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8212682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hre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B74DE5E1-006F-42D4-ABF6-4421AF14DA08}" type="datetime1">
              <a:rPr lang="de-CH" noProof="0" smtClean="0"/>
              <a:t>23.10.24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Inhaltsplatzhalter 2">
            <a:extLst>
              <a:ext uri="{FF2B5EF4-FFF2-40B4-BE49-F238E27FC236}">
                <a16:creationId xmlns:a16="http://schemas.microsoft.com/office/drawing/2014/main" id="{11B3F6C3-759F-AE0A-F24C-FF78D18C5F8E}"/>
              </a:ext>
            </a:extLst>
          </p:cNvPr>
          <p:cNvSpPr>
            <a:spLocks noGrp="1"/>
          </p:cNvSpPr>
          <p:nvPr>
            <p:ph idx="1" hasCustomPrompt="1"/>
          </p:nvPr>
        </p:nvSpPr>
        <p:spPr>
          <a:xfrm>
            <a:off x="695326"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695325"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7D982B28-131F-0EF1-DBEF-7E5426DA6F8C}"/>
              </a:ext>
            </a:extLst>
          </p:cNvPr>
          <p:cNvSpPr>
            <a:spLocks noGrp="1"/>
          </p:cNvSpPr>
          <p:nvPr>
            <p:ph idx="16" hasCustomPrompt="1"/>
          </p:nvPr>
        </p:nvSpPr>
        <p:spPr>
          <a:xfrm>
            <a:off x="4368801"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3" name="Inhaltsplatzhalter 2">
            <a:extLst>
              <a:ext uri="{FF2B5EF4-FFF2-40B4-BE49-F238E27FC236}">
                <a16:creationId xmlns:a16="http://schemas.microsoft.com/office/drawing/2014/main" id="{3A5C3130-D9C4-9998-9902-8B054B641165}"/>
              </a:ext>
            </a:extLst>
          </p:cNvPr>
          <p:cNvSpPr>
            <a:spLocks noGrp="1"/>
          </p:cNvSpPr>
          <p:nvPr>
            <p:ph idx="17" hasCustomPrompt="1"/>
          </p:nvPr>
        </p:nvSpPr>
        <p:spPr>
          <a:xfrm>
            <a:off x="8040688"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2258806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our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533975AC-8901-4370-9802-77EBE44319E7}" type="datetime1">
              <a:rPr lang="de-CH" noProof="0" smtClean="0"/>
              <a:t>23.10.24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1" name="Textplatzhalter 19">
            <a:extLst>
              <a:ext uri="{FF2B5EF4-FFF2-40B4-BE49-F238E27FC236}">
                <a16:creationId xmlns:a16="http://schemas.microsoft.com/office/drawing/2014/main" id="{2B3EE353-935F-47F2-890E-86D599D69C34}"/>
              </a:ext>
            </a:extLst>
          </p:cNvPr>
          <p:cNvSpPr>
            <a:spLocks noGrp="1"/>
          </p:cNvSpPr>
          <p:nvPr>
            <p:ph type="body" sz="quarter" idx="22" hasCustomPrompt="1"/>
          </p:nvPr>
        </p:nvSpPr>
        <p:spPr>
          <a:xfrm>
            <a:off x="69532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2891"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8021725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ix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4B94BA9F-7D4C-4421-A451-01E2B7381D3E}" type="datetime1">
              <a:rPr lang="de-CH" noProof="0" smtClean="0"/>
              <a:t>23.10.24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8040688" y="1449389"/>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5"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5"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5"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5"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8040688"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Tree>
    <p:extLst>
      <p:ext uri="{BB962C8B-B14F-4D97-AF65-F5344CB8AC3E}">
        <p14:creationId xmlns:p14="http://schemas.microsoft.com/office/powerpoint/2010/main" val="39472543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Eight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91D8BD49-47D3-4F37-877E-B7C0A9080AD4}" type="datetime1">
              <a:rPr lang="de-CH" noProof="0" smtClean="0"/>
              <a:t>23.10.24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8300"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7" name="Bildplatzhalter 4">
            <a:extLst>
              <a:ext uri="{FF2B5EF4-FFF2-40B4-BE49-F238E27FC236}">
                <a16:creationId xmlns:a16="http://schemas.microsoft.com/office/drawing/2014/main" id="{FF900A0F-DD38-976A-BFC1-92B5ACB7395B}"/>
              </a:ext>
            </a:extLst>
          </p:cNvPr>
          <p:cNvSpPr>
            <a:spLocks noGrp="1"/>
          </p:cNvSpPr>
          <p:nvPr>
            <p:ph type="pic" sz="quarter" idx="26" hasCustomPrompt="1"/>
          </p:nvPr>
        </p:nvSpPr>
        <p:spPr>
          <a:xfrm>
            <a:off x="695325" y="3852000"/>
            <a:ext cx="2538000"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Textplatzhalter 19">
            <a:extLst>
              <a:ext uri="{FF2B5EF4-FFF2-40B4-BE49-F238E27FC236}">
                <a16:creationId xmlns:a16="http://schemas.microsoft.com/office/drawing/2014/main" id="{530B9B83-A2E6-A97A-6B7B-389BCDC2C8CF}"/>
              </a:ext>
            </a:extLst>
          </p:cNvPr>
          <p:cNvSpPr>
            <a:spLocks noGrp="1"/>
          </p:cNvSpPr>
          <p:nvPr>
            <p:ph type="body" sz="quarter" idx="27" hasCustomPrompt="1"/>
          </p:nvPr>
        </p:nvSpPr>
        <p:spPr>
          <a:xfrm>
            <a:off x="695325" y="3299877"/>
            <a:ext cx="253682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1" name="Textplatzhalter 19">
            <a:extLst>
              <a:ext uri="{FF2B5EF4-FFF2-40B4-BE49-F238E27FC236}">
                <a16:creationId xmlns:a16="http://schemas.microsoft.com/office/drawing/2014/main" id="{CD6A5AE7-8194-069E-96C6-A9A19A691F17}"/>
              </a:ext>
            </a:extLst>
          </p:cNvPr>
          <p:cNvSpPr>
            <a:spLocks noGrp="1"/>
          </p:cNvSpPr>
          <p:nvPr>
            <p:ph type="body" sz="quarter" idx="21" hasCustomPrompt="1"/>
          </p:nvPr>
        </p:nvSpPr>
        <p:spPr>
          <a:xfrm>
            <a:off x="695325" y="5689101"/>
            <a:ext cx="2540001"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Textplatzhalter 19">
            <a:extLst>
              <a:ext uri="{FF2B5EF4-FFF2-40B4-BE49-F238E27FC236}">
                <a16:creationId xmlns:a16="http://schemas.microsoft.com/office/drawing/2014/main" id="{E33B1E40-AEE0-028C-74FA-4DA2F2785C86}"/>
              </a:ext>
            </a:extLst>
          </p:cNvPr>
          <p:cNvSpPr>
            <a:spLocks noGrp="1"/>
          </p:cNvSpPr>
          <p:nvPr>
            <p:ph type="body" sz="quarter" idx="28" hasCustomPrompt="1"/>
          </p:nvPr>
        </p:nvSpPr>
        <p:spPr>
          <a:xfrm>
            <a:off x="344805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3" name="Textplatzhalter 19">
            <a:extLst>
              <a:ext uri="{FF2B5EF4-FFF2-40B4-BE49-F238E27FC236}">
                <a16:creationId xmlns:a16="http://schemas.microsoft.com/office/drawing/2014/main" id="{6CF8C6E7-2EBA-0F42-5F97-0B15A298F57D}"/>
              </a:ext>
            </a:extLst>
          </p:cNvPr>
          <p:cNvSpPr>
            <a:spLocks noGrp="1"/>
          </p:cNvSpPr>
          <p:nvPr>
            <p:ph type="body" sz="quarter" idx="29" hasCustomPrompt="1"/>
          </p:nvPr>
        </p:nvSpPr>
        <p:spPr>
          <a:xfrm>
            <a:off x="620830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6" name="Textplatzhalter 19">
            <a:extLst>
              <a:ext uri="{FF2B5EF4-FFF2-40B4-BE49-F238E27FC236}">
                <a16:creationId xmlns:a16="http://schemas.microsoft.com/office/drawing/2014/main" id="{A8581B57-63E2-3060-2AF6-9711ABA14922}"/>
              </a:ext>
            </a:extLst>
          </p:cNvPr>
          <p:cNvSpPr>
            <a:spLocks noGrp="1"/>
          </p:cNvSpPr>
          <p:nvPr>
            <p:ph type="body" sz="quarter" idx="30" hasCustomPrompt="1"/>
          </p:nvPr>
        </p:nvSpPr>
        <p:spPr>
          <a:xfrm>
            <a:off x="8955617"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7" name="Bildplatzhalter 4">
            <a:extLst>
              <a:ext uri="{FF2B5EF4-FFF2-40B4-BE49-F238E27FC236}">
                <a16:creationId xmlns:a16="http://schemas.microsoft.com/office/drawing/2014/main" id="{615C431B-993D-61F7-28CB-6E9C6E916B27}"/>
              </a:ext>
            </a:extLst>
          </p:cNvPr>
          <p:cNvSpPr>
            <a:spLocks noGrp="1"/>
          </p:cNvSpPr>
          <p:nvPr>
            <p:ph type="pic" sz="quarter" idx="31" hasCustomPrompt="1"/>
          </p:nvPr>
        </p:nvSpPr>
        <p:spPr>
          <a:xfrm>
            <a:off x="8957560"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5F9CC3CC-2D09-5169-EE63-2F307DD025AE}"/>
              </a:ext>
            </a:extLst>
          </p:cNvPr>
          <p:cNvSpPr>
            <a:spLocks noGrp="1"/>
          </p:cNvSpPr>
          <p:nvPr>
            <p:ph type="pic" sz="quarter" idx="32" hasCustomPrompt="1"/>
          </p:nvPr>
        </p:nvSpPr>
        <p:spPr>
          <a:xfrm>
            <a:off x="34489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9" name="Bildplatzhalter 4">
            <a:extLst>
              <a:ext uri="{FF2B5EF4-FFF2-40B4-BE49-F238E27FC236}">
                <a16:creationId xmlns:a16="http://schemas.microsoft.com/office/drawing/2014/main" id="{05CD9CF5-8030-A2FA-B5F1-BDE8A3AB64FE}"/>
              </a:ext>
            </a:extLst>
          </p:cNvPr>
          <p:cNvSpPr>
            <a:spLocks noGrp="1"/>
          </p:cNvSpPr>
          <p:nvPr>
            <p:ph type="pic" sz="quarter" idx="33" hasCustomPrompt="1"/>
          </p:nvPr>
        </p:nvSpPr>
        <p:spPr>
          <a:xfrm>
            <a:off x="62028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3318096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Red">
    <p:bg>
      <p:bgPr>
        <a:solidFill>
          <a:schemeClr val="accent3"/>
        </a:solidFill>
        <a:effectLst/>
      </p:bgPr>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B86F663E-A62D-0CAD-5737-A11BE4D02BB0}"/>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5464"/>
            <a:ext cx="8045451" cy="200838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Tree>
    <p:extLst>
      <p:ext uri="{BB962C8B-B14F-4D97-AF65-F5344CB8AC3E}">
        <p14:creationId xmlns:p14="http://schemas.microsoft.com/office/powerpoint/2010/main" val="2863977983"/>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elv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693A1D8F-7254-47BE-92B2-DBF08CE55EEF}" type="datetime1">
              <a:rPr lang="de-CH" noProof="0" smtClean="0"/>
              <a:t>23.10.24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9874248"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6"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6"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6"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589240"/>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6"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04724"/>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9875092" y="3204724"/>
            <a:ext cx="1623171"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3" name="Bildplatzhalter 4">
            <a:extLst>
              <a:ext uri="{FF2B5EF4-FFF2-40B4-BE49-F238E27FC236}">
                <a16:creationId xmlns:a16="http://schemas.microsoft.com/office/drawing/2014/main" id="{1C50D6C7-B8FE-16E3-A56F-215DF2E7FD00}"/>
              </a:ext>
            </a:extLst>
          </p:cNvPr>
          <p:cNvSpPr>
            <a:spLocks noGrp="1"/>
          </p:cNvSpPr>
          <p:nvPr>
            <p:ph type="pic" sz="quarter" idx="27" hasCustomPrompt="1"/>
          </p:nvPr>
        </p:nvSpPr>
        <p:spPr>
          <a:xfrm>
            <a:off x="2532062"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7" name="Textplatzhalter 19">
            <a:extLst>
              <a:ext uri="{FF2B5EF4-FFF2-40B4-BE49-F238E27FC236}">
                <a16:creationId xmlns:a16="http://schemas.microsoft.com/office/drawing/2014/main" id="{F254DC50-8CC2-CE50-0FB2-B9D82F2F6FB7}"/>
              </a:ext>
            </a:extLst>
          </p:cNvPr>
          <p:cNvSpPr>
            <a:spLocks noGrp="1"/>
          </p:cNvSpPr>
          <p:nvPr>
            <p:ph type="body" sz="quarter" idx="28" hasCustomPrompt="1"/>
          </p:nvPr>
        </p:nvSpPr>
        <p:spPr>
          <a:xfrm>
            <a:off x="2532062"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9" name="Bildplatzhalter 4">
            <a:extLst>
              <a:ext uri="{FF2B5EF4-FFF2-40B4-BE49-F238E27FC236}">
                <a16:creationId xmlns:a16="http://schemas.microsoft.com/office/drawing/2014/main" id="{4356FD2E-817C-6008-A624-C0ED226EC77F}"/>
              </a:ext>
            </a:extLst>
          </p:cNvPr>
          <p:cNvSpPr>
            <a:spLocks noGrp="1"/>
          </p:cNvSpPr>
          <p:nvPr>
            <p:ph type="pic" sz="quarter" idx="29" hasCustomPrompt="1"/>
          </p:nvPr>
        </p:nvSpPr>
        <p:spPr>
          <a:xfrm>
            <a:off x="6202363"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1" name="Textplatzhalter 19">
            <a:extLst>
              <a:ext uri="{FF2B5EF4-FFF2-40B4-BE49-F238E27FC236}">
                <a16:creationId xmlns:a16="http://schemas.microsoft.com/office/drawing/2014/main" id="{B844240D-6410-EAE1-FBFE-02793B43B596}"/>
              </a:ext>
            </a:extLst>
          </p:cNvPr>
          <p:cNvSpPr>
            <a:spLocks noGrp="1"/>
          </p:cNvSpPr>
          <p:nvPr>
            <p:ph type="body" sz="quarter" idx="30" hasCustomPrompt="1"/>
          </p:nvPr>
        </p:nvSpPr>
        <p:spPr>
          <a:xfrm>
            <a:off x="6202362" y="3204724"/>
            <a:ext cx="162242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Bildplatzhalter 4">
            <a:extLst>
              <a:ext uri="{FF2B5EF4-FFF2-40B4-BE49-F238E27FC236}">
                <a16:creationId xmlns:a16="http://schemas.microsoft.com/office/drawing/2014/main" id="{4729A6D7-E881-5FD5-1C1E-FD7A660187BE}"/>
              </a:ext>
            </a:extLst>
          </p:cNvPr>
          <p:cNvSpPr>
            <a:spLocks noGrp="1"/>
          </p:cNvSpPr>
          <p:nvPr>
            <p:ph type="pic" sz="quarter" idx="31" hasCustomPrompt="1"/>
          </p:nvPr>
        </p:nvSpPr>
        <p:spPr>
          <a:xfrm>
            <a:off x="8040688" y="1449389"/>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3" name="Textplatzhalter 19">
            <a:extLst>
              <a:ext uri="{FF2B5EF4-FFF2-40B4-BE49-F238E27FC236}">
                <a16:creationId xmlns:a16="http://schemas.microsoft.com/office/drawing/2014/main" id="{86799E5C-45B4-E8EF-0A33-26FADBDA89C8}"/>
              </a:ext>
            </a:extLst>
          </p:cNvPr>
          <p:cNvSpPr>
            <a:spLocks noGrp="1"/>
          </p:cNvSpPr>
          <p:nvPr>
            <p:ph type="body" sz="quarter" idx="32" hasCustomPrompt="1"/>
          </p:nvPr>
        </p:nvSpPr>
        <p:spPr>
          <a:xfrm>
            <a:off x="8040688" y="3204724"/>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9" name="Bildplatzhalter 4">
            <a:extLst>
              <a:ext uri="{FF2B5EF4-FFF2-40B4-BE49-F238E27FC236}">
                <a16:creationId xmlns:a16="http://schemas.microsoft.com/office/drawing/2014/main" id="{20480596-0358-6167-AD5A-A43149936E4D}"/>
              </a:ext>
            </a:extLst>
          </p:cNvPr>
          <p:cNvSpPr>
            <a:spLocks noGrp="1"/>
          </p:cNvSpPr>
          <p:nvPr>
            <p:ph type="pic" sz="quarter" idx="33" hasCustomPrompt="1"/>
          </p:nvPr>
        </p:nvSpPr>
        <p:spPr>
          <a:xfrm>
            <a:off x="2532062"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6" name="Textplatzhalter 19">
            <a:extLst>
              <a:ext uri="{FF2B5EF4-FFF2-40B4-BE49-F238E27FC236}">
                <a16:creationId xmlns:a16="http://schemas.microsoft.com/office/drawing/2014/main" id="{99EB327B-0262-FA88-4B41-185878FCDBA4}"/>
              </a:ext>
            </a:extLst>
          </p:cNvPr>
          <p:cNvSpPr>
            <a:spLocks noGrp="1"/>
          </p:cNvSpPr>
          <p:nvPr>
            <p:ph type="body" sz="quarter" idx="34" hasCustomPrompt="1"/>
          </p:nvPr>
        </p:nvSpPr>
        <p:spPr>
          <a:xfrm>
            <a:off x="2532062"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7" name="Bildplatzhalter 4">
            <a:extLst>
              <a:ext uri="{FF2B5EF4-FFF2-40B4-BE49-F238E27FC236}">
                <a16:creationId xmlns:a16="http://schemas.microsoft.com/office/drawing/2014/main" id="{7383DAC6-063E-B185-1200-CBEAF6F1917B}"/>
              </a:ext>
            </a:extLst>
          </p:cNvPr>
          <p:cNvSpPr>
            <a:spLocks noGrp="1"/>
          </p:cNvSpPr>
          <p:nvPr>
            <p:ph type="pic" sz="quarter" idx="35" hasCustomPrompt="1"/>
          </p:nvPr>
        </p:nvSpPr>
        <p:spPr>
          <a:xfrm>
            <a:off x="6203950"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8" name="Textplatzhalter 19">
            <a:extLst>
              <a:ext uri="{FF2B5EF4-FFF2-40B4-BE49-F238E27FC236}">
                <a16:creationId xmlns:a16="http://schemas.microsoft.com/office/drawing/2014/main" id="{814D2A83-C214-5D3D-33E5-499378F10FD0}"/>
              </a:ext>
            </a:extLst>
          </p:cNvPr>
          <p:cNvSpPr>
            <a:spLocks noGrp="1"/>
          </p:cNvSpPr>
          <p:nvPr>
            <p:ph type="body" sz="quarter" idx="36" hasCustomPrompt="1"/>
          </p:nvPr>
        </p:nvSpPr>
        <p:spPr>
          <a:xfrm>
            <a:off x="6203950"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9" name="Bildplatzhalter 4">
            <a:extLst>
              <a:ext uri="{FF2B5EF4-FFF2-40B4-BE49-F238E27FC236}">
                <a16:creationId xmlns:a16="http://schemas.microsoft.com/office/drawing/2014/main" id="{0C7EA178-EA7E-CEB6-BCCA-A6C695A390C4}"/>
              </a:ext>
            </a:extLst>
          </p:cNvPr>
          <p:cNvSpPr>
            <a:spLocks noGrp="1"/>
          </p:cNvSpPr>
          <p:nvPr>
            <p:ph type="pic" sz="quarter" idx="37" hasCustomPrompt="1"/>
          </p:nvPr>
        </p:nvSpPr>
        <p:spPr>
          <a:xfrm>
            <a:off x="9873502" y="3852000"/>
            <a:ext cx="1623171"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30" name="Textplatzhalter 19">
            <a:extLst>
              <a:ext uri="{FF2B5EF4-FFF2-40B4-BE49-F238E27FC236}">
                <a16:creationId xmlns:a16="http://schemas.microsoft.com/office/drawing/2014/main" id="{67FC58FF-0434-E3CF-0015-FA751A6F2C40}"/>
              </a:ext>
            </a:extLst>
          </p:cNvPr>
          <p:cNvSpPr>
            <a:spLocks noGrp="1"/>
          </p:cNvSpPr>
          <p:nvPr>
            <p:ph type="body" sz="quarter" idx="38" hasCustomPrompt="1"/>
          </p:nvPr>
        </p:nvSpPr>
        <p:spPr>
          <a:xfrm>
            <a:off x="9874346" y="5589240"/>
            <a:ext cx="162391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Tree>
    <p:extLst>
      <p:ext uri="{BB962C8B-B14F-4D97-AF65-F5344CB8AC3E}">
        <p14:creationId xmlns:p14="http://schemas.microsoft.com/office/powerpoint/2010/main" val="302212163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Full sized Image">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34439548-6E31-475E-9523-67EEEB11B520}" type="datetime1">
              <a:rPr lang="de-CH" noProof="0" smtClean="0"/>
              <a:t>23.10.24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1219200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68479264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wo full sized Images">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28995CE6-B1C1-4A01-9B59-7F69D83EEB48}" type="datetime1">
              <a:rPr lang="de-CH" noProof="0" smtClean="0"/>
              <a:t>23.10.24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0"/>
            <a:ext cx="5988052" cy="685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598805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413140799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Datumsplatzhalter 2">
            <a:extLst>
              <a:ext uri="{FF2B5EF4-FFF2-40B4-BE49-F238E27FC236}">
                <a16:creationId xmlns:a16="http://schemas.microsoft.com/office/drawing/2014/main" id="{9846EAAB-E9CC-4FBB-A777-DFD68618EF51}"/>
              </a:ext>
            </a:extLst>
          </p:cNvPr>
          <p:cNvSpPr>
            <a:spLocks noGrp="1"/>
          </p:cNvSpPr>
          <p:nvPr>
            <p:ph type="dt" sz="half" idx="10"/>
          </p:nvPr>
        </p:nvSpPr>
        <p:spPr/>
        <p:txBody>
          <a:bodyPr/>
          <a:lstStyle/>
          <a:p>
            <a:fld id="{70C1A95A-0331-42E2-B52D-EB8D369B2C5F}" type="datetime1">
              <a:rPr lang="de-CH" noProof="0" smtClean="0"/>
              <a:t>23.10.24</a:t>
            </a:fld>
            <a:endParaRPr lang="en-GB" noProof="0" dirty="0"/>
          </a:p>
        </p:txBody>
      </p:sp>
      <p:sp>
        <p:nvSpPr>
          <p:cNvPr id="4" name="Fußzeilenplatzhalter 3">
            <a:extLst>
              <a:ext uri="{FF2B5EF4-FFF2-40B4-BE49-F238E27FC236}">
                <a16:creationId xmlns:a16="http://schemas.microsoft.com/office/drawing/2014/main" id="{4490A60D-3123-4534-B4E1-1B214E40238B}"/>
              </a:ext>
            </a:extLst>
          </p:cNvPr>
          <p:cNvSpPr>
            <a:spLocks noGrp="1"/>
          </p:cNvSpPr>
          <p:nvPr>
            <p:ph type="ftr" sz="quarter" idx="11"/>
          </p:nvPr>
        </p:nvSpPr>
        <p:spPr/>
        <p:txBody>
          <a:bodyPr/>
          <a:lstStyle/>
          <a:p>
            <a:r>
              <a:rPr lang="en-GB" noProof="0"/>
              <a:t>Paul Scherrer Institute PSI</a:t>
            </a:r>
            <a:endParaRPr lang="en-GB" noProof="0" dirty="0"/>
          </a:p>
        </p:txBody>
      </p:sp>
      <p:sp>
        <p:nvSpPr>
          <p:cNvPr id="5" name="Foliennummernplatzhalter 4">
            <a:extLst>
              <a:ext uri="{FF2B5EF4-FFF2-40B4-BE49-F238E27FC236}">
                <a16:creationId xmlns:a16="http://schemas.microsoft.com/office/drawing/2014/main" id="{9CA66DD1-3165-483D-99FB-202ADC04E1F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383798440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B84E75BB-61FF-4F7E-9CDB-A5E34775C9B4}"/>
              </a:ext>
            </a:extLst>
          </p:cNvPr>
          <p:cNvSpPr>
            <a:spLocks noGrp="1"/>
          </p:cNvSpPr>
          <p:nvPr>
            <p:ph type="dt" sz="half" idx="10"/>
          </p:nvPr>
        </p:nvSpPr>
        <p:spPr/>
        <p:txBody>
          <a:bodyPr/>
          <a:lstStyle/>
          <a:p>
            <a:fld id="{69167066-FCF1-45A3-9A8A-400034F861F3}" type="datetime1">
              <a:rPr lang="de-CH" noProof="0" smtClean="0"/>
              <a:t>23.10.24</a:t>
            </a:fld>
            <a:endParaRPr lang="en-GB" noProof="0" dirty="0"/>
          </a:p>
        </p:txBody>
      </p:sp>
      <p:sp>
        <p:nvSpPr>
          <p:cNvPr id="3" name="Fußzeilenplatzhalter 2">
            <a:extLst>
              <a:ext uri="{FF2B5EF4-FFF2-40B4-BE49-F238E27FC236}">
                <a16:creationId xmlns:a16="http://schemas.microsoft.com/office/drawing/2014/main" id="{B909AB7D-DBAB-4FFF-BA65-85B952116264}"/>
              </a:ext>
            </a:extLst>
          </p:cNvPr>
          <p:cNvSpPr>
            <a:spLocks noGrp="1"/>
          </p:cNvSpPr>
          <p:nvPr>
            <p:ph type="ftr" sz="quarter" idx="11"/>
          </p:nvPr>
        </p:nvSpPr>
        <p:spPr/>
        <p:txBody>
          <a:bodyPr/>
          <a:lstStyle/>
          <a:p>
            <a:r>
              <a:rPr lang="en-GB" noProof="0"/>
              <a:t>Paul Scherrer Institute PSI</a:t>
            </a:r>
            <a:endParaRPr lang="en-GB" noProof="0" dirty="0"/>
          </a:p>
        </p:txBody>
      </p:sp>
      <p:sp>
        <p:nvSpPr>
          <p:cNvPr id="4" name="Foliennummernplatzhalter 3">
            <a:extLst>
              <a:ext uri="{FF2B5EF4-FFF2-40B4-BE49-F238E27FC236}">
                <a16:creationId xmlns:a16="http://schemas.microsoft.com/office/drawing/2014/main" id="{EB9B7570-0B3E-4F91-B744-978CA7BDE965}"/>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400544614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x">
  <p:cSld name="Titel &amp; Aufzählung">
    <p:spTree>
      <p:nvGrpSpPr>
        <p:cNvPr id="1" name=""/>
        <p:cNvGrpSpPr/>
        <p:nvPr/>
      </p:nvGrpSpPr>
      <p:grpSpPr>
        <a:xfrm>
          <a:off x="0" y="0"/>
          <a:ext cx="0" cy="0"/>
          <a:chOff x="0" y="0"/>
          <a:chExt cx="0" cy="0"/>
        </a:xfrm>
      </p:grpSpPr>
      <p:sp>
        <p:nvSpPr>
          <p:cNvPr id="60" name="Shape 60"/>
          <p:cNvSpPr>
            <a:spLocks noGrp="1"/>
          </p:cNvSpPr>
          <p:nvPr>
            <p:ph type="title"/>
          </p:nvPr>
        </p:nvSpPr>
        <p:spPr>
          <a:xfrm>
            <a:off x="533400" y="234950"/>
            <a:ext cx="10106340" cy="528059"/>
          </a:xfrm>
          <a:prstGeom prst="rect">
            <a:avLst/>
          </a:prstGeom>
        </p:spPr>
        <p:txBody>
          <a:bodyPr/>
          <a:lstStyle/>
          <a:p>
            <a:r>
              <a:rPr lang="en-US" dirty="0"/>
              <a:t>Click to edit Master title style</a:t>
            </a:r>
            <a:endParaRPr dirty="0"/>
          </a:p>
        </p:txBody>
      </p:sp>
      <p:sp>
        <p:nvSpPr>
          <p:cNvPr id="61" name="Shape 61"/>
          <p:cNvSpPr>
            <a:spLocks noGrp="1"/>
          </p:cNvSpPr>
          <p:nvPr>
            <p:ph type="body" idx="1"/>
          </p:nvPr>
        </p:nvSpPr>
        <p:spPr>
          <a:prstGeom prst="rect">
            <a:avLst/>
          </a:prstGeo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dirty="0"/>
          </a:p>
        </p:txBody>
      </p:sp>
      <p:sp>
        <p:nvSpPr>
          <p:cNvPr id="62" name="Shape 62"/>
          <p:cNvSpPr>
            <a:spLocks noGrp="1"/>
          </p:cNvSpPr>
          <p:nvPr>
            <p:ph type="sldNum" sz="quarter" idx="2"/>
          </p:nvPr>
        </p:nvSpPr>
        <p:spPr>
          <a:prstGeom prst="rect">
            <a:avLst/>
          </a:prstGeom>
        </p:spPr>
        <p:txBody>
          <a:bodyPr/>
          <a:lstStyle/>
          <a:p>
            <a:fld id="{86CB4B4D-7CA3-9044-876B-883B54F8677D}" type="slidenum">
              <a:t>‹#›</a:t>
            </a:fld>
            <a:endParaRPr/>
          </a:p>
        </p:txBody>
      </p:sp>
      <p:pic>
        <p:nvPicPr>
          <p:cNvPr id="5" name="Picture 9"/>
          <p:cNvPicPr>
            <a:picLocks noChangeAspect="1"/>
          </p:cNvPicPr>
          <p:nvPr userDrawn="1"/>
        </p:nvPicPr>
        <p:blipFill rotWithShape="1">
          <a:blip r:embed="rId2" cstate="screen">
            <a:extLst>
              <a:ext uri="{28A0092B-C50C-407E-A947-70E740481C1C}">
                <a14:useLocalDpi xmlns:a14="http://schemas.microsoft.com/office/drawing/2010/main"/>
              </a:ext>
            </a:extLst>
          </a:blip>
          <a:srcRect r="-1"/>
          <a:stretch/>
        </p:blipFill>
        <p:spPr>
          <a:xfrm>
            <a:off x="10736630" y="227221"/>
            <a:ext cx="828107" cy="529635"/>
          </a:xfrm>
          <a:prstGeom prst="rect">
            <a:avLst/>
          </a:prstGeom>
        </p:spPr>
      </p:pic>
    </p:spTree>
    <p:extLst>
      <p:ext uri="{BB962C8B-B14F-4D97-AF65-F5344CB8AC3E}">
        <p14:creationId xmlns:p14="http://schemas.microsoft.com/office/powerpoint/2010/main" val="1763823194"/>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Image Red">
    <p:bg>
      <p:bgPr>
        <a:solidFill>
          <a:schemeClr val="accent3"/>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891886669"/>
      </p:ext>
    </p:extLst>
  </p:cSld>
  <p:clrMapOvr>
    <a:masterClrMapping/>
  </p:clrMapOvr>
  <p:extLst>
    <p:ext uri="{DCECCB84-F9BA-43D5-87BE-67443E8EF086}">
      <p15:sldGuideLst xmlns:p15="http://schemas.microsoft.com/office/powerpoint/2012/main">
        <p15:guide id="1" orient="horz" pos="346" userDrawn="1">
          <p15:clr>
            <a:srgbClr val="A4A3A4"/>
          </p15:clr>
        </p15:guide>
        <p15:guide id="2" pos="7106" userDrawn="1">
          <p15:clr>
            <a:srgbClr val="A4A3A4"/>
          </p15:clr>
        </p15:guide>
        <p15:guide id="3" orient="horz" pos="3181" userDrawn="1">
          <p15:clr>
            <a:srgbClr val="A4A3A4"/>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Image Blue">
    <p:bg>
      <p:bgPr>
        <a:solidFill>
          <a:schemeClr val="accent1"/>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079849328"/>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Image Green">
    <p:bg>
      <p:bgPr>
        <a:solidFill>
          <a:schemeClr val="accent2"/>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906675576"/>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Image Pink">
    <p:bg>
      <p:bgPr>
        <a:solidFill>
          <a:schemeClr val="accent6"/>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569151155"/>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ection Heading Blue">
    <p:bg>
      <p:bgPr>
        <a:solidFill>
          <a:schemeClr val="accent1"/>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2E280026-4D3D-4BB6-870B-30FF1976DEAA}" type="datetime1">
              <a:rPr lang="de-CH" noProof="0" smtClean="0"/>
              <a:t>23.10.24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7277551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ection Heading Red">
    <p:bg>
      <p:bgPr>
        <a:solidFill>
          <a:schemeClr val="accent3"/>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0B1A1C21-6E2E-43CB-A499-6F26BA3D2867}" type="datetime1">
              <a:rPr lang="de-CH" noProof="0" smtClean="0"/>
              <a:t>23.10.24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197964253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95325" y="278296"/>
            <a:ext cx="8964613" cy="810444"/>
          </a:xfrm>
          <a:prstGeom prst="rect">
            <a:avLst/>
          </a:prstGeom>
        </p:spPr>
        <p:txBody>
          <a:bodyPr vert="horz" lIns="0" tIns="0" rIns="0" bIns="0" rtlCol="0" anchor="t">
            <a:noAutofit/>
          </a:bodyPr>
          <a:lstStyle/>
          <a:p>
            <a:r>
              <a:rPr lang="en-GB" noProof="0" dirty="0"/>
              <a:t>Add Title</a:t>
            </a:r>
          </a:p>
        </p:txBody>
      </p:sp>
      <p:sp>
        <p:nvSpPr>
          <p:cNvPr id="3" name="Textplatzhalter 2"/>
          <p:cNvSpPr>
            <a:spLocks noGrp="1"/>
          </p:cNvSpPr>
          <p:nvPr>
            <p:ph type="body" idx="1"/>
          </p:nvPr>
        </p:nvSpPr>
        <p:spPr>
          <a:xfrm>
            <a:off x="695325" y="1376364"/>
            <a:ext cx="10801275" cy="4645024"/>
          </a:xfrm>
          <a:prstGeom prst="rect">
            <a:avLst/>
          </a:prstGeom>
        </p:spPr>
        <p:txBody>
          <a:bodyPr vert="horz" lIns="0" tIns="0" rIns="0" bIns="0" rtlCol="0">
            <a:noAutofit/>
          </a:bodyPr>
          <a:lstStyle/>
          <a:p>
            <a:pPr lvl="0"/>
            <a:r>
              <a:rPr lang="en-GB" noProof="0" dirty="0"/>
              <a:t>Add Content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umsplatzhalter 3"/>
          <p:cNvSpPr>
            <a:spLocks noGrp="1"/>
          </p:cNvSpPr>
          <p:nvPr>
            <p:ph type="dt" sz="half" idx="2"/>
          </p:nvPr>
        </p:nvSpPr>
        <p:spPr>
          <a:xfrm>
            <a:off x="9875837" y="6404573"/>
            <a:ext cx="1620837" cy="144016"/>
          </a:xfrm>
          <a:prstGeom prst="rect">
            <a:avLst/>
          </a:prstGeom>
        </p:spPr>
        <p:txBody>
          <a:bodyPr vert="horz" lIns="0" tIns="0" rIns="0" bIns="0" rtlCol="0" anchor="t" anchorCtr="0"/>
          <a:lstStyle>
            <a:lvl1pPr algn="r">
              <a:defRPr sz="1000">
                <a:solidFill>
                  <a:schemeClr val="tx1"/>
                </a:solidFill>
              </a:defRPr>
            </a:lvl1pPr>
          </a:lstStyle>
          <a:p>
            <a:fld id="{9F261762-898A-474B-BAD7-AB4911CF5591}" type="datetime1">
              <a:rPr lang="de-CH" noProof="0" smtClean="0"/>
              <a:t>23.10.24</a:t>
            </a:fld>
            <a:endParaRPr lang="en-GB" noProof="0" dirty="0"/>
          </a:p>
        </p:txBody>
      </p:sp>
      <p:sp>
        <p:nvSpPr>
          <p:cNvPr id="5" name="Fußzeilenplatzhalter 4"/>
          <p:cNvSpPr>
            <a:spLocks noGrp="1"/>
          </p:cNvSpPr>
          <p:nvPr>
            <p:ph type="ftr" sz="quarter" idx="3"/>
          </p:nvPr>
        </p:nvSpPr>
        <p:spPr>
          <a:xfrm>
            <a:off x="1614487" y="6404573"/>
            <a:ext cx="8045451" cy="144016"/>
          </a:xfrm>
          <a:prstGeom prst="rect">
            <a:avLst/>
          </a:prstGeom>
        </p:spPr>
        <p:txBody>
          <a:bodyPr vert="horz" lIns="0" tIns="0" rIns="0" bIns="0" rtlCol="0" anchor="t" anchorCtr="0"/>
          <a:lstStyle>
            <a:lvl1pPr algn="l">
              <a:defRPr sz="1000">
                <a:solidFill>
                  <a:schemeClr val="tx1"/>
                </a:solidFill>
              </a:defRPr>
            </a:lvl1pPr>
          </a:lstStyle>
          <a:p>
            <a:r>
              <a:rPr lang="en-GB" noProof="0"/>
              <a:t>Paul Scherrer Institute PSI</a:t>
            </a:r>
            <a:endParaRPr lang="en-GB" noProof="0" dirty="0"/>
          </a:p>
        </p:txBody>
      </p:sp>
      <p:sp>
        <p:nvSpPr>
          <p:cNvPr id="6" name="Foliennummernplatzhalter 5"/>
          <p:cNvSpPr>
            <a:spLocks noGrp="1"/>
          </p:cNvSpPr>
          <p:nvPr>
            <p:ph type="sldNum" sz="quarter" idx="4"/>
          </p:nvPr>
        </p:nvSpPr>
        <p:spPr>
          <a:xfrm>
            <a:off x="695325" y="6404573"/>
            <a:ext cx="703263" cy="144016"/>
          </a:xfrm>
          <a:prstGeom prst="rect">
            <a:avLst/>
          </a:prstGeom>
        </p:spPr>
        <p:txBody>
          <a:bodyPr vert="horz" lIns="0" tIns="0" rIns="0" bIns="0" rtlCol="0" anchor="t" anchorCtr="0"/>
          <a:lstStyle>
            <a:lvl1pPr algn="l">
              <a:defRPr sz="1000">
                <a:solidFill>
                  <a:schemeClr val="tx1"/>
                </a:solidFill>
              </a:defRPr>
            </a:lvl1pPr>
          </a:lstStyle>
          <a:p>
            <a:fld id="{442AD375-037F-43D0-B059-5172DA06796A}" type="slidenum">
              <a:rPr lang="en-GB" noProof="0" smtClean="0"/>
              <a:pPr/>
              <a:t>‹#›</a:t>
            </a:fld>
            <a:endParaRPr lang="en-GB" noProof="0" dirty="0"/>
          </a:p>
        </p:txBody>
      </p:sp>
      <p:pic>
        <p:nvPicPr>
          <p:cNvPr id="20" name="Grafik 19">
            <a:extLst>
              <a:ext uri="{FF2B5EF4-FFF2-40B4-BE49-F238E27FC236}">
                <a16:creationId xmlns:a16="http://schemas.microsoft.com/office/drawing/2014/main" id="{EC2031EC-4715-FBAB-E65E-0A3E5D91D8E4}"/>
              </a:ext>
            </a:extLst>
          </p:cNvPr>
          <p:cNvPicPr>
            <a:picLocks noChangeAspect="1"/>
          </p:cNvPicPr>
          <p:nvPr userDrawn="1"/>
        </p:nvPicPr>
        <p:blipFill>
          <a:blip r:embed="rId37" cstate="print">
            <a:extLst>
              <a:ext uri="{28A0092B-C50C-407E-A947-70E740481C1C}">
                <a14:useLocalDpi xmlns:a14="http://schemas.microsoft.com/office/drawing/2010/main" val="0"/>
              </a:ext>
            </a:extLst>
          </a:blip>
          <a:stretch>
            <a:fillRect/>
          </a:stretch>
        </p:blipFill>
        <p:spPr>
          <a:xfrm>
            <a:off x="10615133" y="305378"/>
            <a:ext cx="881467" cy="362794"/>
          </a:xfrm>
          <a:prstGeom prst="rect">
            <a:avLst/>
          </a:prstGeom>
        </p:spPr>
      </p:pic>
    </p:spTree>
    <p:extLst>
      <p:ext uri="{BB962C8B-B14F-4D97-AF65-F5344CB8AC3E}">
        <p14:creationId xmlns:p14="http://schemas.microsoft.com/office/powerpoint/2010/main" val="1011663896"/>
      </p:ext>
    </p:extLst>
  </p:cSld>
  <p:clrMap bg1="lt1" tx1="dk1" bg2="lt2" tx2="dk2" accent1="accent1" accent2="accent2" accent3="accent3" accent4="accent4" accent5="accent5" accent6="accent6" hlink="hlink" folHlink="folHlink"/>
  <p:sldLayoutIdLst>
    <p:sldLayoutId id="2147483688" r:id="rId1"/>
    <p:sldLayoutId id="2147483690" r:id="rId2"/>
    <p:sldLayoutId id="2147483691" r:id="rId3"/>
    <p:sldLayoutId id="2147483658" r:id="rId4"/>
    <p:sldLayoutId id="2147483738" r:id="rId5"/>
    <p:sldLayoutId id="2147483739" r:id="rId6"/>
    <p:sldLayoutId id="2147483740" r:id="rId7"/>
    <p:sldLayoutId id="2147483694" r:id="rId8"/>
    <p:sldLayoutId id="2147483737" r:id="rId9"/>
    <p:sldLayoutId id="2147483692" r:id="rId10"/>
    <p:sldLayoutId id="2147483693" r:id="rId11"/>
    <p:sldLayoutId id="2147483659" r:id="rId12"/>
    <p:sldLayoutId id="2147483666" r:id="rId13"/>
    <p:sldLayoutId id="2147483667" r:id="rId14"/>
    <p:sldLayoutId id="2147483668" r:id="rId15"/>
    <p:sldLayoutId id="2147483669" r:id="rId16"/>
    <p:sldLayoutId id="2147483665" r:id="rId17"/>
    <p:sldLayoutId id="2147483670" r:id="rId18"/>
    <p:sldLayoutId id="2147483671" r:id="rId19"/>
    <p:sldLayoutId id="2147483672" r:id="rId20"/>
    <p:sldLayoutId id="2147483673" r:id="rId21"/>
    <p:sldLayoutId id="2147483674" r:id="rId22"/>
    <p:sldLayoutId id="2147483675" r:id="rId23"/>
    <p:sldLayoutId id="2147483676" r:id="rId24"/>
    <p:sldLayoutId id="2147483695" r:id="rId25"/>
    <p:sldLayoutId id="2147483677" r:id="rId26"/>
    <p:sldLayoutId id="2147483679" r:id="rId27"/>
    <p:sldLayoutId id="2147483678" r:id="rId28"/>
    <p:sldLayoutId id="2147483680" r:id="rId29"/>
    <p:sldLayoutId id="2147483681" r:id="rId30"/>
    <p:sldLayoutId id="2147483683" r:id="rId31"/>
    <p:sldLayoutId id="2147483682" r:id="rId32"/>
    <p:sldLayoutId id="2147483663" r:id="rId33"/>
    <p:sldLayoutId id="2147483664" r:id="rId34"/>
    <p:sldLayoutId id="2147483741" r:id="rId35"/>
  </p:sldLayoutIdLst>
  <p:hf hdr="0"/>
  <p:txStyles>
    <p:titleStyle>
      <a:lvl1pPr algn="l" defTabSz="914400" rtl="0" eaLnBrk="1" latinLnBrk="0" hangingPunct="1">
        <a:lnSpc>
          <a:spcPct val="100000"/>
        </a:lnSpc>
        <a:spcBef>
          <a:spcPct val="0"/>
        </a:spcBef>
        <a:buNone/>
        <a:defRPr sz="260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userDrawn="1">
          <p15:clr>
            <a:srgbClr val="A4A3A4"/>
          </p15:clr>
        </p15:guide>
        <p15:guide id="2" pos="7242" userDrawn="1">
          <p15:clr>
            <a:srgbClr val="A4A3A4"/>
          </p15:clr>
        </p15:guide>
        <p15:guide id="3" orient="horz" pos="4110" userDrawn="1">
          <p15:clr>
            <a:srgbClr val="A4A3A4"/>
          </p15:clr>
        </p15:guide>
        <p15:guide id="4" orient="horz" pos="913" userDrawn="1">
          <p15:clr>
            <a:srgbClr val="A4A3A4"/>
          </p15:clr>
        </p15:guide>
        <p15:guide id="5" pos="3772" userDrawn="1">
          <p15:clr>
            <a:srgbClr val="A4A3A4"/>
          </p15:clr>
        </p15:guide>
        <p15:guide id="6" pos="3908" userDrawn="1">
          <p15:clr>
            <a:srgbClr val="A4A3A4"/>
          </p15:clr>
        </p15:guide>
        <p15:guide id="7" pos="2751" userDrawn="1">
          <p15:clr>
            <a:srgbClr val="A4A3A4"/>
          </p15:clr>
        </p15:guide>
        <p15:guide id="8" pos="2615" userDrawn="1">
          <p15:clr>
            <a:srgbClr val="A4A3A4"/>
          </p15:clr>
        </p15:guide>
        <p15:guide id="9" pos="1595" userDrawn="1">
          <p15:clr>
            <a:srgbClr val="A4A3A4"/>
          </p15:clr>
        </p15:guide>
        <p15:guide id="10" pos="1459" userDrawn="1">
          <p15:clr>
            <a:srgbClr val="A4A3A4"/>
          </p15:clr>
        </p15:guide>
        <p15:guide id="11" pos="4929" userDrawn="1">
          <p15:clr>
            <a:srgbClr val="A4A3A4"/>
          </p15:clr>
        </p15:guide>
        <p15:guide id="12" pos="5065" userDrawn="1">
          <p15:clr>
            <a:srgbClr val="A4A3A4"/>
          </p15:clr>
        </p15:guide>
        <p15:guide id="13" pos="6085" userDrawn="1">
          <p15:clr>
            <a:srgbClr val="A4A3A4"/>
          </p15:clr>
        </p15:guide>
        <p15:guide id="14" pos="6221" userDrawn="1">
          <p15:clr>
            <a:srgbClr val="A4A3A4"/>
          </p15:clr>
        </p15:guide>
        <p15:guide id="15" pos="2172" userDrawn="1">
          <p15:clr>
            <a:srgbClr val="A4A3A4"/>
          </p15:clr>
        </p15:guide>
        <p15:guide id="16" pos="2036" userDrawn="1">
          <p15:clr>
            <a:srgbClr val="A4A3A4"/>
          </p15:clr>
        </p15:guide>
        <p15:guide id="17" pos="3194" userDrawn="1">
          <p15:clr>
            <a:srgbClr val="A4A3A4"/>
          </p15:clr>
        </p15:guide>
        <p15:guide id="18" pos="3330" userDrawn="1">
          <p15:clr>
            <a:srgbClr val="A4A3A4"/>
          </p15:clr>
        </p15:guide>
        <p15:guide id="19" pos="881" userDrawn="1">
          <p15:clr>
            <a:srgbClr val="A4A3A4"/>
          </p15:clr>
        </p15:guide>
        <p15:guide id="20" pos="1017" userDrawn="1">
          <p15:clr>
            <a:srgbClr val="A4A3A4"/>
          </p15:clr>
        </p15:guide>
        <p15:guide id="21" pos="4351" userDrawn="1">
          <p15:clr>
            <a:srgbClr val="A4A3A4"/>
          </p15:clr>
        </p15:guide>
        <p15:guide id="22" pos="4487" userDrawn="1">
          <p15:clr>
            <a:srgbClr val="A4A3A4"/>
          </p15:clr>
        </p15:guide>
        <p15:guide id="23" pos="5508" userDrawn="1">
          <p15:clr>
            <a:srgbClr val="A4A3A4"/>
          </p15:clr>
        </p15:guide>
        <p15:guide id="24" pos="5642" userDrawn="1">
          <p15:clr>
            <a:srgbClr val="A4A3A4"/>
          </p15:clr>
        </p15:guide>
        <p15:guide id="25" pos="6663" userDrawn="1">
          <p15:clr>
            <a:srgbClr val="A4A3A4"/>
          </p15:clr>
        </p15:guide>
        <p15:guide id="26" pos="6799" userDrawn="1">
          <p15:clr>
            <a:srgbClr val="A4A3A4"/>
          </p15:clr>
        </p15:guide>
        <p15:guide id="27" orient="horz" pos="229" userDrawn="1">
          <p15:clr>
            <a:srgbClr val="A4A3A4"/>
          </p15:clr>
        </p15:guide>
        <p15:guide id="28" orient="horz" pos="867" userDrawn="1">
          <p15:clr>
            <a:srgbClr val="A4A3A4"/>
          </p15:clr>
        </p15:guide>
        <p15:guide id="29" orient="horz" pos="3793" userDrawn="1">
          <p15:clr>
            <a:srgbClr val="A4A3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3.xml"/><Relationship Id="rId5" Type="http://schemas.openxmlformats.org/officeDocument/2006/relationships/image" Target="../media/image11.pn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13.xml"/><Relationship Id="rId4" Type="http://schemas.openxmlformats.org/officeDocument/2006/relationships/image" Target="../media/image14.jpeg"/></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gif"/><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C900B9-69A9-16D6-9DB4-FE565862D546}"/>
              </a:ext>
            </a:extLst>
          </p:cNvPr>
          <p:cNvSpPr>
            <a:spLocks noGrp="1"/>
          </p:cNvSpPr>
          <p:nvPr>
            <p:ph type="ctrTitle"/>
          </p:nvPr>
        </p:nvSpPr>
        <p:spPr>
          <a:xfrm>
            <a:off x="695325" y="1845623"/>
            <a:ext cx="8045451" cy="2008384"/>
          </a:xfrm>
        </p:spPr>
        <p:txBody>
          <a:bodyPr/>
          <a:lstStyle/>
          <a:p>
            <a:r>
              <a:rPr lang="en-US" b="1" i="0" u="none" strike="noStrike" dirty="0">
                <a:effectLst/>
                <a:latin typeface="Roboto" panose="02000000000000000000" pitchFamily="2" charset="0"/>
              </a:rPr>
              <a:t>Simulation of the 14 T block-coil benchmark by LBE</a:t>
            </a:r>
            <a:endParaRPr lang="en-GB" noProof="0" dirty="0"/>
          </a:p>
        </p:txBody>
      </p:sp>
      <p:sp>
        <p:nvSpPr>
          <p:cNvPr id="4" name="Untertitel 3">
            <a:extLst>
              <a:ext uri="{FF2B5EF4-FFF2-40B4-BE49-F238E27FC236}">
                <a16:creationId xmlns:a16="http://schemas.microsoft.com/office/drawing/2014/main" id="{3D77F561-BFB8-1E59-47CD-A856B202FFFE}"/>
              </a:ext>
            </a:extLst>
          </p:cNvPr>
          <p:cNvSpPr>
            <a:spLocks noGrp="1"/>
          </p:cNvSpPr>
          <p:nvPr>
            <p:ph type="subTitle" idx="1"/>
          </p:nvPr>
        </p:nvSpPr>
        <p:spPr>
          <a:xfrm>
            <a:off x="695325" y="4189199"/>
            <a:ext cx="8045451" cy="1080120"/>
          </a:xfrm>
        </p:spPr>
        <p:txBody>
          <a:bodyPr/>
          <a:lstStyle/>
          <a:p>
            <a:r>
              <a:rPr lang="en-GB" noProof="0" dirty="0"/>
              <a:t>HTS </a:t>
            </a:r>
            <a:r>
              <a:rPr lang="en-GB" noProof="0" dirty="0" err="1"/>
              <a:t>Modeling</a:t>
            </a:r>
            <a:r>
              <a:rPr lang="en-GB" noProof="0" dirty="0"/>
              <a:t> WG Mtg</a:t>
            </a:r>
          </a:p>
        </p:txBody>
      </p:sp>
      <p:sp>
        <p:nvSpPr>
          <p:cNvPr id="5" name="Textplatzhalter 4">
            <a:extLst>
              <a:ext uri="{FF2B5EF4-FFF2-40B4-BE49-F238E27FC236}">
                <a16:creationId xmlns:a16="http://schemas.microsoft.com/office/drawing/2014/main" id="{B939853F-959A-48E6-ACE2-F62A38A8EDAC}"/>
              </a:ext>
            </a:extLst>
          </p:cNvPr>
          <p:cNvSpPr>
            <a:spLocks noGrp="1"/>
          </p:cNvSpPr>
          <p:nvPr>
            <p:ph type="body" sz="quarter" idx="13"/>
          </p:nvPr>
        </p:nvSpPr>
        <p:spPr>
          <a:xfrm>
            <a:off x="695325" y="5841268"/>
            <a:ext cx="9896475" cy="288032"/>
          </a:xfrm>
        </p:spPr>
        <p:txBody>
          <a:bodyPr/>
          <a:lstStyle/>
          <a:p>
            <a:r>
              <a:rPr lang="en-GB" noProof="0" dirty="0"/>
              <a:t>B. Auchmann</a:t>
            </a:r>
          </a:p>
        </p:txBody>
      </p:sp>
      <p:sp>
        <p:nvSpPr>
          <p:cNvPr id="6" name="Textplatzhalter 5">
            <a:extLst>
              <a:ext uri="{FF2B5EF4-FFF2-40B4-BE49-F238E27FC236}">
                <a16:creationId xmlns:a16="http://schemas.microsoft.com/office/drawing/2014/main" id="{64E10A4B-A01C-C271-87F1-8054278DB45B}"/>
              </a:ext>
            </a:extLst>
          </p:cNvPr>
          <p:cNvSpPr>
            <a:spLocks noGrp="1"/>
          </p:cNvSpPr>
          <p:nvPr>
            <p:ph type="body" sz="quarter" idx="14"/>
          </p:nvPr>
        </p:nvSpPr>
        <p:spPr/>
        <p:txBody>
          <a:bodyPr/>
          <a:lstStyle/>
          <a:p>
            <a:r>
              <a:rPr lang="en-GB" noProof="0" dirty="0"/>
              <a:t>24 October 2024</a:t>
            </a:r>
          </a:p>
        </p:txBody>
      </p:sp>
      <p:grpSp>
        <p:nvGrpSpPr>
          <p:cNvPr id="7" name="Group 6">
            <a:extLst>
              <a:ext uri="{FF2B5EF4-FFF2-40B4-BE49-F238E27FC236}">
                <a16:creationId xmlns:a16="http://schemas.microsoft.com/office/drawing/2014/main" id="{B13CC8FB-44CD-D8E4-58CD-38E7C74E18B6}"/>
              </a:ext>
            </a:extLst>
          </p:cNvPr>
          <p:cNvGrpSpPr/>
          <p:nvPr/>
        </p:nvGrpSpPr>
        <p:grpSpPr>
          <a:xfrm>
            <a:off x="609600" y="1383192"/>
            <a:ext cx="962531" cy="962531"/>
            <a:chOff x="2527200" y="393270"/>
            <a:chExt cx="4125600" cy="4125600"/>
          </a:xfrm>
        </p:grpSpPr>
        <p:sp>
          <p:nvSpPr>
            <p:cNvPr id="8" name="Oval 7">
              <a:extLst>
                <a:ext uri="{FF2B5EF4-FFF2-40B4-BE49-F238E27FC236}">
                  <a16:creationId xmlns:a16="http://schemas.microsoft.com/office/drawing/2014/main" id="{894BA69F-76F4-9661-59A4-C455B67E7AF6}"/>
                </a:ext>
              </a:extLst>
            </p:cNvPr>
            <p:cNvSpPr/>
            <p:nvPr/>
          </p:nvSpPr>
          <p:spPr>
            <a:xfrm>
              <a:off x="2527200" y="393270"/>
              <a:ext cx="4125600" cy="4125600"/>
            </a:xfrm>
            <a:prstGeom prst="ellipse">
              <a:avLst/>
            </a:prstGeom>
            <a:noFill/>
            <a:ln w="1270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schemeClr val="bg1"/>
                </a:solidFill>
              </a:endParaRPr>
            </a:p>
          </p:txBody>
        </p:sp>
        <p:cxnSp>
          <p:nvCxnSpPr>
            <p:cNvPr id="9" name="Straight Connector 8">
              <a:extLst>
                <a:ext uri="{FF2B5EF4-FFF2-40B4-BE49-F238E27FC236}">
                  <a16:creationId xmlns:a16="http://schemas.microsoft.com/office/drawing/2014/main" id="{02233036-C972-6E5E-FC34-4228D5C10B26}"/>
                </a:ext>
              </a:extLst>
            </p:cNvPr>
            <p:cNvCxnSpPr>
              <a:cxnSpLocks/>
              <a:stCxn id="8" idx="0"/>
              <a:endCxn id="8" idx="4"/>
            </p:cNvCxnSpPr>
            <p:nvPr/>
          </p:nvCxnSpPr>
          <p:spPr>
            <a:xfrm>
              <a:off x="4590000" y="393270"/>
              <a:ext cx="0" cy="4125600"/>
            </a:xfrm>
            <a:prstGeom prst="line">
              <a:avLst/>
            </a:prstGeom>
            <a:noFill/>
            <a:ln w="12700">
              <a:solidFill>
                <a:schemeClr val="bg1"/>
              </a:solidFill>
            </a:ln>
            <a:effectLst/>
          </p:spPr>
          <p:style>
            <a:lnRef idx="1">
              <a:schemeClr val="accent1"/>
            </a:lnRef>
            <a:fillRef idx="3">
              <a:schemeClr val="accent1"/>
            </a:fillRef>
            <a:effectRef idx="2">
              <a:schemeClr val="accent1"/>
            </a:effectRef>
            <a:fontRef idx="minor">
              <a:schemeClr val="lt1"/>
            </a:fontRef>
          </p:style>
        </p:cxnSp>
        <p:grpSp>
          <p:nvGrpSpPr>
            <p:cNvPr id="10" name="Group 9">
              <a:extLst>
                <a:ext uri="{FF2B5EF4-FFF2-40B4-BE49-F238E27FC236}">
                  <a16:creationId xmlns:a16="http://schemas.microsoft.com/office/drawing/2014/main" id="{8F02902C-E84E-905C-5D2E-0AB0D2613A4C}"/>
                </a:ext>
              </a:extLst>
            </p:cNvPr>
            <p:cNvGrpSpPr/>
            <p:nvPr/>
          </p:nvGrpSpPr>
          <p:grpSpPr>
            <a:xfrm>
              <a:off x="3567240" y="436974"/>
              <a:ext cx="932673" cy="4038384"/>
              <a:chOff x="3567240" y="436974"/>
              <a:chExt cx="932673" cy="4038384"/>
            </a:xfrm>
          </p:grpSpPr>
          <p:grpSp>
            <p:nvGrpSpPr>
              <p:cNvPr id="20" name="Group 19">
                <a:extLst>
                  <a:ext uri="{FF2B5EF4-FFF2-40B4-BE49-F238E27FC236}">
                    <a16:creationId xmlns:a16="http://schemas.microsoft.com/office/drawing/2014/main" id="{38551CED-3393-5470-1B63-49C06878F479}"/>
                  </a:ext>
                </a:extLst>
              </p:cNvPr>
              <p:cNvGrpSpPr/>
              <p:nvPr/>
            </p:nvGrpSpPr>
            <p:grpSpPr>
              <a:xfrm>
                <a:off x="3567601" y="436974"/>
                <a:ext cx="932312" cy="2030544"/>
                <a:chOff x="3567601" y="436974"/>
                <a:chExt cx="932312" cy="2030544"/>
              </a:xfrm>
            </p:grpSpPr>
            <p:sp>
              <p:nvSpPr>
                <p:cNvPr id="25" name="Freeform 24">
                  <a:extLst>
                    <a:ext uri="{FF2B5EF4-FFF2-40B4-BE49-F238E27FC236}">
                      <a16:creationId xmlns:a16="http://schemas.microsoft.com/office/drawing/2014/main" id="{F615C7B7-18B5-BE4C-ECE4-A3C473E473DA}"/>
                    </a:ext>
                  </a:extLst>
                </p:cNvPr>
                <p:cNvSpPr/>
                <p:nvPr/>
              </p:nvSpPr>
              <p:spPr>
                <a:xfrm>
                  <a:off x="4238448" y="436974"/>
                  <a:ext cx="261465" cy="2030544"/>
                </a:xfrm>
                <a:custGeom>
                  <a:avLst/>
                  <a:gdLst>
                    <a:gd name="connsiteX0" fmla="*/ 0 w 259200"/>
                    <a:gd name="connsiteY0" fmla="*/ 0 h 2023200"/>
                    <a:gd name="connsiteX1" fmla="*/ 259200 w 259200"/>
                    <a:gd name="connsiteY1" fmla="*/ 2023200 h 2023200"/>
                    <a:gd name="connsiteX0" fmla="*/ 0 w 259200"/>
                    <a:gd name="connsiteY0" fmla="*/ 0 h 2023200"/>
                    <a:gd name="connsiteX1" fmla="*/ 122400 w 259200"/>
                    <a:gd name="connsiteY1" fmla="*/ 993600 h 2023200"/>
                    <a:gd name="connsiteX2" fmla="*/ 259200 w 259200"/>
                    <a:gd name="connsiteY2" fmla="*/ 2023200 h 2023200"/>
                    <a:gd name="connsiteX0" fmla="*/ 11208 w 270408"/>
                    <a:gd name="connsiteY0" fmla="*/ 0 h 2023200"/>
                    <a:gd name="connsiteX1" fmla="*/ 4008 w 270408"/>
                    <a:gd name="connsiteY1" fmla="*/ 1166400 h 2023200"/>
                    <a:gd name="connsiteX2" fmla="*/ 270408 w 270408"/>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27420 w 286620"/>
                    <a:gd name="connsiteY0" fmla="*/ 0 h 2023200"/>
                    <a:gd name="connsiteX1" fmla="*/ 46983 w 286620"/>
                    <a:gd name="connsiteY1" fmla="*/ 1255610 h 2023200"/>
                    <a:gd name="connsiteX2" fmla="*/ 286620 w 286620"/>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0495"/>
                    <a:gd name="connsiteY0" fmla="*/ 0 h 2096646"/>
                    <a:gd name="connsiteX1" fmla="*/ 28203 w 260495"/>
                    <a:gd name="connsiteY1" fmla="*/ 1255610 h 2096646"/>
                    <a:gd name="connsiteX2" fmla="*/ 260495 w 260495"/>
                    <a:gd name="connsiteY2" fmla="*/ 2096646 h 2096646"/>
                    <a:gd name="connsiteX0" fmla="*/ 8640 w 260495"/>
                    <a:gd name="connsiteY0" fmla="*/ 0 h 2096646"/>
                    <a:gd name="connsiteX1" fmla="*/ 28203 w 260495"/>
                    <a:gd name="connsiteY1" fmla="*/ 1255610 h 2096646"/>
                    <a:gd name="connsiteX2" fmla="*/ 260495 w 260495"/>
                    <a:gd name="connsiteY2" fmla="*/ 2096646 h 2096646"/>
                    <a:gd name="connsiteX0" fmla="*/ 10701 w 258884"/>
                    <a:gd name="connsiteY0" fmla="*/ 0 h 2026872"/>
                    <a:gd name="connsiteX1" fmla="*/ 26592 w 258884"/>
                    <a:gd name="connsiteY1" fmla="*/ 1185836 h 2026872"/>
                    <a:gd name="connsiteX2" fmla="*/ 258884 w 258884"/>
                    <a:gd name="connsiteY2" fmla="*/ 2026872 h 2026872"/>
                    <a:gd name="connsiteX0" fmla="*/ 13223 w 261406"/>
                    <a:gd name="connsiteY0" fmla="*/ 0 h 2026872"/>
                    <a:gd name="connsiteX1" fmla="*/ 29114 w 261406"/>
                    <a:gd name="connsiteY1" fmla="*/ 1185836 h 2026872"/>
                    <a:gd name="connsiteX2" fmla="*/ 261406 w 261406"/>
                    <a:gd name="connsiteY2" fmla="*/ 2026872 h 2026872"/>
                    <a:gd name="connsiteX0" fmla="*/ 13223 w 261406"/>
                    <a:gd name="connsiteY0" fmla="*/ 0 h 2030544"/>
                    <a:gd name="connsiteX1" fmla="*/ 29114 w 261406"/>
                    <a:gd name="connsiteY1" fmla="*/ 1185836 h 2030544"/>
                    <a:gd name="connsiteX2" fmla="*/ 261406 w 261406"/>
                    <a:gd name="connsiteY2" fmla="*/ 2030544 h 2030544"/>
                    <a:gd name="connsiteX0" fmla="*/ 13223 w 261644"/>
                    <a:gd name="connsiteY0" fmla="*/ 0 h 2030544"/>
                    <a:gd name="connsiteX1" fmla="*/ 29114 w 261644"/>
                    <a:gd name="connsiteY1" fmla="*/ 1185836 h 2030544"/>
                    <a:gd name="connsiteX2" fmla="*/ 261406 w 261644"/>
                    <a:gd name="connsiteY2" fmla="*/ 2030544 h 2030544"/>
                    <a:gd name="connsiteX0" fmla="*/ 13223 w 261465"/>
                    <a:gd name="connsiteY0" fmla="*/ 0 h 2030544"/>
                    <a:gd name="connsiteX1" fmla="*/ 29114 w 261465"/>
                    <a:gd name="connsiteY1" fmla="*/ 1185836 h 2030544"/>
                    <a:gd name="connsiteX2" fmla="*/ 261406 w 261465"/>
                    <a:gd name="connsiteY2" fmla="*/ 2030544 h 2030544"/>
                  </a:gdLst>
                  <a:ahLst/>
                  <a:cxnLst>
                    <a:cxn ang="0">
                      <a:pos x="connsiteX0" y="connsiteY0"/>
                    </a:cxn>
                    <a:cxn ang="0">
                      <a:pos x="connsiteX1" y="connsiteY1"/>
                    </a:cxn>
                    <a:cxn ang="0">
                      <a:pos x="connsiteX2" y="connsiteY2"/>
                    </a:cxn>
                  </a:cxnLst>
                  <a:rect l="l" t="t" r="r" b="b"/>
                  <a:pathLst>
                    <a:path w="261465" h="2030544">
                      <a:moveTo>
                        <a:pt x="13223" y="0"/>
                      </a:moveTo>
                      <a:cubicBezTo>
                        <a:pt x="3478" y="432867"/>
                        <a:pt x="-17481" y="991084"/>
                        <a:pt x="29114" y="1185836"/>
                      </a:cubicBezTo>
                      <a:cubicBezTo>
                        <a:pt x="111895" y="1517639"/>
                        <a:pt x="264917" y="1770571"/>
                        <a:pt x="261406" y="2030544"/>
                      </a:cubicBezTo>
                    </a:path>
                  </a:pathLst>
                </a:custGeom>
                <a:noFill/>
                <a:ln w="1270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dirty="0">
                    <a:solidFill>
                      <a:schemeClr val="bg1"/>
                    </a:solidFill>
                  </a:endParaRPr>
                </a:p>
              </p:txBody>
            </p:sp>
            <p:sp>
              <p:nvSpPr>
                <p:cNvPr id="26" name="Freeform 25">
                  <a:extLst>
                    <a:ext uri="{FF2B5EF4-FFF2-40B4-BE49-F238E27FC236}">
                      <a16:creationId xmlns:a16="http://schemas.microsoft.com/office/drawing/2014/main" id="{90A9800E-A4A5-8F03-1D7C-A44569FE7DA7}"/>
                    </a:ext>
                  </a:extLst>
                </p:cNvPr>
                <p:cNvSpPr/>
                <p:nvPr/>
              </p:nvSpPr>
              <p:spPr>
                <a:xfrm>
                  <a:off x="3913680" y="518571"/>
                  <a:ext cx="506924" cy="1938738"/>
                </a:xfrm>
                <a:custGeom>
                  <a:avLst/>
                  <a:gdLst>
                    <a:gd name="connsiteX0" fmla="*/ 0 w 259200"/>
                    <a:gd name="connsiteY0" fmla="*/ 0 h 2023200"/>
                    <a:gd name="connsiteX1" fmla="*/ 259200 w 259200"/>
                    <a:gd name="connsiteY1" fmla="*/ 2023200 h 2023200"/>
                    <a:gd name="connsiteX0" fmla="*/ 0 w 259200"/>
                    <a:gd name="connsiteY0" fmla="*/ 0 h 2023200"/>
                    <a:gd name="connsiteX1" fmla="*/ 122400 w 259200"/>
                    <a:gd name="connsiteY1" fmla="*/ 993600 h 2023200"/>
                    <a:gd name="connsiteX2" fmla="*/ 259200 w 259200"/>
                    <a:gd name="connsiteY2" fmla="*/ 2023200 h 2023200"/>
                    <a:gd name="connsiteX0" fmla="*/ 11208 w 270408"/>
                    <a:gd name="connsiteY0" fmla="*/ 0 h 2023200"/>
                    <a:gd name="connsiteX1" fmla="*/ 4008 w 270408"/>
                    <a:gd name="connsiteY1" fmla="*/ 1166400 h 2023200"/>
                    <a:gd name="connsiteX2" fmla="*/ 270408 w 270408"/>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27420 w 286620"/>
                    <a:gd name="connsiteY0" fmla="*/ 0 h 2023200"/>
                    <a:gd name="connsiteX1" fmla="*/ 46983 w 286620"/>
                    <a:gd name="connsiteY1" fmla="*/ 1255610 h 2023200"/>
                    <a:gd name="connsiteX2" fmla="*/ 286620 w 286620"/>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1920376"/>
                    <a:gd name="connsiteX1" fmla="*/ 28203 w 267840"/>
                    <a:gd name="connsiteY1" fmla="*/ 1152786 h 1920376"/>
                    <a:gd name="connsiteX2" fmla="*/ 267840 w 267840"/>
                    <a:gd name="connsiteY2" fmla="*/ 1920376 h 1920376"/>
                    <a:gd name="connsiteX0" fmla="*/ 8640 w 513883"/>
                    <a:gd name="connsiteY0" fmla="*/ 0 h 1938738"/>
                    <a:gd name="connsiteX1" fmla="*/ 28203 w 513883"/>
                    <a:gd name="connsiteY1" fmla="*/ 1152786 h 1938738"/>
                    <a:gd name="connsiteX2" fmla="*/ 513883 w 513883"/>
                    <a:gd name="connsiteY2" fmla="*/ 1938738 h 1938738"/>
                    <a:gd name="connsiteX0" fmla="*/ 717 w 505960"/>
                    <a:gd name="connsiteY0" fmla="*/ 0 h 1938738"/>
                    <a:gd name="connsiteX1" fmla="*/ 45986 w 505960"/>
                    <a:gd name="connsiteY1" fmla="*/ 1167475 h 1938738"/>
                    <a:gd name="connsiteX2" fmla="*/ 505960 w 505960"/>
                    <a:gd name="connsiteY2" fmla="*/ 1938738 h 1938738"/>
                    <a:gd name="connsiteX0" fmla="*/ 1681 w 506924"/>
                    <a:gd name="connsiteY0" fmla="*/ 0 h 1938738"/>
                    <a:gd name="connsiteX1" fmla="*/ 39606 w 506924"/>
                    <a:gd name="connsiteY1" fmla="*/ 1134424 h 1938738"/>
                    <a:gd name="connsiteX2" fmla="*/ 506924 w 506924"/>
                    <a:gd name="connsiteY2" fmla="*/ 1938738 h 1938738"/>
                    <a:gd name="connsiteX0" fmla="*/ 1681 w 511389"/>
                    <a:gd name="connsiteY0" fmla="*/ 0 h 1938738"/>
                    <a:gd name="connsiteX1" fmla="*/ 39606 w 511389"/>
                    <a:gd name="connsiteY1" fmla="*/ 1134424 h 1938738"/>
                    <a:gd name="connsiteX2" fmla="*/ 506924 w 511389"/>
                    <a:gd name="connsiteY2" fmla="*/ 1938738 h 1938738"/>
                    <a:gd name="connsiteX0" fmla="*/ 1681 w 508652"/>
                    <a:gd name="connsiteY0" fmla="*/ 0 h 1938738"/>
                    <a:gd name="connsiteX1" fmla="*/ 39606 w 508652"/>
                    <a:gd name="connsiteY1" fmla="*/ 1134424 h 1938738"/>
                    <a:gd name="connsiteX2" fmla="*/ 506924 w 508652"/>
                    <a:gd name="connsiteY2" fmla="*/ 1938738 h 1938738"/>
                    <a:gd name="connsiteX0" fmla="*/ 1681 w 506924"/>
                    <a:gd name="connsiteY0" fmla="*/ 0 h 1938738"/>
                    <a:gd name="connsiteX1" fmla="*/ 39606 w 506924"/>
                    <a:gd name="connsiteY1" fmla="*/ 1134424 h 1938738"/>
                    <a:gd name="connsiteX2" fmla="*/ 506924 w 506924"/>
                    <a:gd name="connsiteY2" fmla="*/ 1938738 h 1938738"/>
                  </a:gdLst>
                  <a:ahLst/>
                  <a:cxnLst>
                    <a:cxn ang="0">
                      <a:pos x="connsiteX0" y="connsiteY0"/>
                    </a:cxn>
                    <a:cxn ang="0">
                      <a:pos x="connsiteX1" y="connsiteY1"/>
                    </a:cxn>
                    <a:cxn ang="0">
                      <a:pos x="connsiteX2" y="connsiteY2"/>
                    </a:cxn>
                  </a:cxnLst>
                  <a:rect l="l" t="t" r="r" b="b"/>
                  <a:pathLst>
                    <a:path w="506924" h="1938738">
                      <a:moveTo>
                        <a:pt x="1681" y="0"/>
                      </a:moveTo>
                      <a:cubicBezTo>
                        <a:pt x="-719" y="388800"/>
                        <a:pt x="-6989" y="939672"/>
                        <a:pt x="39606" y="1134424"/>
                      </a:cubicBezTo>
                      <a:cubicBezTo>
                        <a:pt x="93009" y="1315664"/>
                        <a:pt x="506763" y="1579612"/>
                        <a:pt x="506924" y="1938738"/>
                      </a:cubicBezTo>
                    </a:path>
                  </a:pathLst>
                </a:custGeom>
                <a:noFill/>
                <a:ln w="1270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schemeClr val="bg1"/>
                    </a:solidFill>
                  </a:endParaRPr>
                </a:p>
              </p:txBody>
            </p:sp>
            <p:sp>
              <p:nvSpPr>
                <p:cNvPr id="27" name="Freeform 26">
                  <a:extLst>
                    <a:ext uri="{FF2B5EF4-FFF2-40B4-BE49-F238E27FC236}">
                      <a16:creationId xmlns:a16="http://schemas.microsoft.com/office/drawing/2014/main" id="{CC2DBBF8-AC02-1DDC-50C1-3CE2A93DFAF0}"/>
                    </a:ext>
                  </a:extLst>
                </p:cNvPr>
                <p:cNvSpPr/>
                <p:nvPr/>
              </p:nvSpPr>
              <p:spPr>
                <a:xfrm>
                  <a:off x="3567601" y="643872"/>
                  <a:ext cx="769197" cy="1813880"/>
                </a:xfrm>
                <a:custGeom>
                  <a:avLst/>
                  <a:gdLst>
                    <a:gd name="connsiteX0" fmla="*/ 0 w 259200"/>
                    <a:gd name="connsiteY0" fmla="*/ 0 h 2023200"/>
                    <a:gd name="connsiteX1" fmla="*/ 259200 w 259200"/>
                    <a:gd name="connsiteY1" fmla="*/ 2023200 h 2023200"/>
                    <a:gd name="connsiteX0" fmla="*/ 0 w 259200"/>
                    <a:gd name="connsiteY0" fmla="*/ 0 h 2023200"/>
                    <a:gd name="connsiteX1" fmla="*/ 122400 w 259200"/>
                    <a:gd name="connsiteY1" fmla="*/ 993600 h 2023200"/>
                    <a:gd name="connsiteX2" fmla="*/ 259200 w 259200"/>
                    <a:gd name="connsiteY2" fmla="*/ 2023200 h 2023200"/>
                    <a:gd name="connsiteX0" fmla="*/ 11208 w 270408"/>
                    <a:gd name="connsiteY0" fmla="*/ 0 h 2023200"/>
                    <a:gd name="connsiteX1" fmla="*/ 4008 w 270408"/>
                    <a:gd name="connsiteY1" fmla="*/ 1166400 h 2023200"/>
                    <a:gd name="connsiteX2" fmla="*/ 270408 w 270408"/>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27420 w 286620"/>
                    <a:gd name="connsiteY0" fmla="*/ 0 h 2023200"/>
                    <a:gd name="connsiteX1" fmla="*/ 46983 w 286620"/>
                    <a:gd name="connsiteY1" fmla="*/ 1255610 h 2023200"/>
                    <a:gd name="connsiteX2" fmla="*/ 286620 w 286620"/>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1920376"/>
                    <a:gd name="connsiteX1" fmla="*/ 28203 w 267840"/>
                    <a:gd name="connsiteY1" fmla="*/ 1152786 h 1920376"/>
                    <a:gd name="connsiteX2" fmla="*/ 267840 w 267840"/>
                    <a:gd name="connsiteY2" fmla="*/ 1920376 h 1920376"/>
                    <a:gd name="connsiteX0" fmla="*/ 8640 w 513883"/>
                    <a:gd name="connsiteY0" fmla="*/ 0 h 1938738"/>
                    <a:gd name="connsiteX1" fmla="*/ 28203 w 513883"/>
                    <a:gd name="connsiteY1" fmla="*/ 1152786 h 1938738"/>
                    <a:gd name="connsiteX2" fmla="*/ 513883 w 513883"/>
                    <a:gd name="connsiteY2" fmla="*/ 1938738 h 1938738"/>
                    <a:gd name="connsiteX0" fmla="*/ 717 w 505960"/>
                    <a:gd name="connsiteY0" fmla="*/ 0 h 1938738"/>
                    <a:gd name="connsiteX1" fmla="*/ 45986 w 505960"/>
                    <a:gd name="connsiteY1" fmla="*/ 1167475 h 1938738"/>
                    <a:gd name="connsiteX2" fmla="*/ 505960 w 505960"/>
                    <a:gd name="connsiteY2" fmla="*/ 1938738 h 1938738"/>
                    <a:gd name="connsiteX0" fmla="*/ 1681 w 506924"/>
                    <a:gd name="connsiteY0" fmla="*/ 0 h 1938738"/>
                    <a:gd name="connsiteX1" fmla="*/ 39606 w 506924"/>
                    <a:gd name="connsiteY1" fmla="*/ 1134424 h 1938738"/>
                    <a:gd name="connsiteX2" fmla="*/ 506924 w 506924"/>
                    <a:gd name="connsiteY2" fmla="*/ 1938738 h 1938738"/>
                    <a:gd name="connsiteX0" fmla="*/ 1681 w 767657"/>
                    <a:gd name="connsiteY0" fmla="*/ 0 h 1813880"/>
                    <a:gd name="connsiteX1" fmla="*/ 39606 w 767657"/>
                    <a:gd name="connsiteY1" fmla="*/ 1134424 h 1813880"/>
                    <a:gd name="connsiteX2" fmla="*/ 767657 w 767657"/>
                    <a:gd name="connsiteY2" fmla="*/ 1813880 h 1813880"/>
                    <a:gd name="connsiteX0" fmla="*/ 235 w 766211"/>
                    <a:gd name="connsiteY0" fmla="*/ 0 h 1813880"/>
                    <a:gd name="connsiteX1" fmla="*/ 60194 w 766211"/>
                    <a:gd name="connsiteY1" fmla="*/ 969171 h 1813880"/>
                    <a:gd name="connsiteX2" fmla="*/ 766211 w 766211"/>
                    <a:gd name="connsiteY2" fmla="*/ 1813880 h 1813880"/>
                    <a:gd name="connsiteX0" fmla="*/ 235 w 766211"/>
                    <a:gd name="connsiteY0" fmla="*/ 0 h 1813880"/>
                    <a:gd name="connsiteX1" fmla="*/ 60194 w 766211"/>
                    <a:gd name="connsiteY1" fmla="*/ 969171 h 1813880"/>
                    <a:gd name="connsiteX2" fmla="*/ 766211 w 766211"/>
                    <a:gd name="connsiteY2" fmla="*/ 1813880 h 1813880"/>
                    <a:gd name="connsiteX0" fmla="*/ 9458 w 775434"/>
                    <a:gd name="connsiteY0" fmla="*/ 0 h 1813880"/>
                    <a:gd name="connsiteX1" fmla="*/ 69417 w 775434"/>
                    <a:gd name="connsiteY1" fmla="*/ 969171 h 1813880"/>
                    <a:gd name="connsiteX2" fmla="*/ 775434 w 775434"/>
                    <a:gd name="connsiteY2" fmla="*/ 1813880 h 1813880"/>
                    <a:gd name="connsiteX0" fmla="*/ 3221 w 769197"/>
                    <a:gd name="connsiteY0" fmla="*/ 0 h 1813880"/>
                    <a:gd name="connsiteX1" fmla="*/ 63180 w 769197"/>
                    <a:gd name="connsiteY1" fmla="*/ 969171 h 1813880"/>
                    <a:gd name="connsiteX2" fmla="*/ 769197 w 769197"/>
                    <a:gd name="connsiteY2" fmla="*/ 1813880 h 1813880"/>
                    <a:gd name="connsiteX0" fmla="*/ 3221 w 770815"/>
                    <a:gd name="connsiteY0" fmla="*/ 0 h 1813880"/>
                    <a:gd name="connsiteX1" fmla="*/ 63180 w 770815"/>
                    <a:gd name="connsiteY1" fmla="*/ 969171 h 1813880"/>
                    <a:gd name="connsiteX2" fmla="*/ 769197 w 770815"/>
                    <a:gd name="connsiteY2" fmla="*/ 1813880 h 1813880"/>
                    <a:gd name="connsiteX0" fmla="*/ 3221 w 769197"/>
                    <a:gd name="connsiteY0" fmla="*/ 0 h 1813880"/>
                    <a:gd name="connsiteX1" fmla="*/ 63180 w 769197"/>
                    <a:gd name="connsiteY1" fmla="*/ 969171 h 1813880"/>
                    <a:gd name="connsiteX2" fmla="*/ 769197 w 769197"/>
                    <a:gd name="connsiteY2" fmla="*/ 1813880 h 1813880"/>
                  </a:gdLst>
                  <a:ahLst/>
                  <a:cxnLst>
                    <a:cxn ang="0">
                      <a:pos x="connsiteX0" y="connsiteY0"/>
                    </a:cxn>
                    <a:cxn ang="0">
                      <a:pos x="connsiteX1" y="connsiteY1"/>
                    </a:cxn>
                    <a:cxn ang="0">
                      <a:pos x="connsiteX2" y="connsiteY2"/>
                    </a:cxn>
                  </a:cxnLst>
                  <a:rect l="l" t="t" r="r" b="b"/>
                  <a:pathLst>
                    <a:path w="769197" h="1813880">
                      <a:moveTo>
                        <a:pt x="3221" y="0"/>
                      </a:moveTo>
                      <a:cubicBezTo>
                        <a:pt x="821" y="388800"/>
                        <a:pt x="-16465" y="711990"/>
                        <a:pt x="63180" y="969171"/>
                      </a:cubicBezTo>
                      <a:cubicBezTo>
                        <a:pt x="212063" y="1297302"/>
                        <a:pt x="750676" y="1395999"/>
                        <a:pt x="769197" y="1813880"/>
                      </a:cubicBezTo>
                    </a:path>
                  </a:pathLst>
                </a:custGeom>
                <a:noFill/>
                <a:ln w="1270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schemeClr val="bg1"/>
                    </a:solidFill>
                  </a:endParaRPr>
                </a:p>
              </p:txBody>
            </p:sp>
          </p:grpSp>
          <p:grpSp>
            <p:nvGrpSpPr>
              <p:cNvPr id="21" name="Group 20">
                <a:extLst>
                  <a:ext uri="{FF2B5EF4-FFF2-40B4-BE49-F238E27FC236}">
                    <a16:creationId xmlns:a16="http://schemas.microsoft.com/office/drawing/2014/main" id="{DBE1A647-738F-F4E8-595A-A555A0AD4A1F}"/>
                  </a:ext>
                </a:extLst>
              </p:cNvPr>
              <p:cNvGrpSpPr/>
              <p:nvPr/>
            </p:nvGrpSpPr>
            <p:grpSpPr>
              <a:xfrm flipV="1">
                <a:off x="3567240" y="2444814"/>
                <a:ext cx="932312" cy="2030544"/>
                <a:chOff x="3567601" y="436974"/>
                <a:chExt cx="932312" cy="2030544"/>
              </a:xfrm>
            </p:grpSpPr>
            <p:sp>
              <p:nvSpPr>
                <p:cNvPr id="22" name="Freeform 21">
                  <a:extLst>
                    <a:ext uri="{FF2B5EF4-FFF2-40B4-BE49-F238E27FC236}">
                      <a16:creationId xmlns:a16="http://schemas.microsoft.com/office/drawing/2014/main" id="{B42222EB-7285-0B94-9A0C-1B16E2A383C7}"/>
                    </a:ext>
                  </a:extLst>
                </p:cNvPr>
                <p:cNvSpPr/>
                <p:nvPr/>
              </p:nvSpPr>
              <p:spPr>
                <a:xfrm>
                  <a:off x="4238448" y="436974"/>
                  <a:ext cx="261465" cy="2030544"/>
                </a:xfrm>
                <a:custGeom>
                  <a:avLst/>
                  <a:gdLst>
                    <a:gd name="connsiteX0" fmla="*/ 0 w 259200"/>
                    <a:gd name="connsiteY0" fmla="*/ 0 h 2023200"/>
                    <a:gd name="connsiteX1" fmla="*/ 259200 w 259200"/>
                    <a:gd name="connsiteY1" fmla="*/ 2023200 h 2023200"/>
                    <a:gd name="connsiteX0" fmla="*/ 0 w 259200"/>
                    <a:gd name="connsiteY0" fmla="*/ 0 h 2023200"/>
                    <a:gd name="connsiteX1" fmla="*/ 122400 w 259200"/>
                    <a:gd name="connsiteY1" fmla="*/ 993600 h 2023200"/>
                    <a:gd name="connsiteX2" fmla="*/ 259200 w 259200"/>
                    <a:gd name="connsiteY2" fmla="*/ 2023200 h 2023200"/>
                    <a:gd name="connsiteX0" fmla="*/ 11208 w 270408"/>
                    <a:gd name="connsiteY0" fmla="*/ 0 h 2023200"/>
                    <a:gd name="connsiteX1" fmla="*/ 4008 w 270408"/>
                    <a:gd name="connsiteY1" fmla="*/ 1166400 h 2023200"/>
                    <a:gd name="connsiteX2" fmla="*/ 270408 w 270408"/>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27420 w 286620"/>
                    <a:gd name="connsiteY0" fmla="*/ 0 h 2023200"/>
                    <a:gd name="connsiteX1" fmla="*/ 46983 w 286620"/>
                    <a:gd name="connsiteY1" fmla="*/ 1255610 h 2023200"/>
                    <a:gd name="connsiteX2" fmla="*/ 286620 w 286620"/>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0495"/>
                    <a:gd name="connsiteY0" fmla="*/ 0 h 2096646"/>
                    <a:gd name="connsiteX1" fmla="*/ 28203 w 260495"/>
                    <a:gd name="connsiteY1" fmla="*/ 1255610 h 2096646"/>
                    <a:gd name="connsiteX2" fmla="*/ 260495 w 260495"/>
                    <a:gd name="connsiteY2" fmla="*/ 2096646 h 2096646"/>
                    <a:gd name="connsiteX0" fmla="*/ 8640 w 260495"/>
                    <a:gd name="connsiteY0" fmla="*/ 0 h 2096646"/>
                    <a:gd name="connsiteX1" fmla="*/ 28203 w 260495"/>
                    <a:gd name="connsiteY1" fmla="*/ 1255610 h 2096646"/>
                    <a:gd name="connsiteX2" fmla="*/ 260495 w 260495"/>
                    <a:gd name="connsiteY2" fmla="*/ 2096646 h 2096646"/>
                    <a:gd name="connsiteX0" fmla="*/ 10701 w 258884"/>
                    <a:gd name="connsiteY0" fmla="*/ 0 h 2026872"/>
                    <a:gd name="connsiteX1" fmla="*/ 26592 w 258884"/>
                    <a:gd name="connsiteY1" fmla="*/ 1185836 h 2026872"/>
                    <a:gd name="connsiteX2" fmla="*/ 258884 w 258884"/>
                    <a:gd name="connsiteY2" fmla="*/ 2026872 h 2026872"/>
                    <a:gd name="connsiteX0" fmla="*/ 13223 w 261406"/>
                    <a:gd name="connsiteY0" fmla="*/ 0 h 2026872"/>
                    <a:gd name="connsiteX1" fmla="*/ 29114 w 261406"/>
                    <a:gd name="connsiteY1" fmla="*/ 1185836 h 2026872"/>
                    <a:gd name="connsiteX2" fmla="*/ 261406 w 261406"/>
                    <a:gd name="connsiteY2" fmla="*/ 2026872 h 2026872"/>
                    <a:gd name="connsiteX0" fmla="*/ 13223 w 261406"/>
                    <a:gd name="connsiteY0" fmla="*/ 0 h 2030544"/>
                    <a:gd name="connsiteX1" fmla="*/ 29114 w 261406"/>
                    <a:gd name="connsiteY1" fmla="*/ 1185836 h 2030544"/>
                    <a:gd name="connsiteX2" fmla="*/ 261406 w 261406"/>
                    <a:gd name="connsiteY2" fmla="*/ 2030544 h 2030544"/>
                    <a:gd name="connsiteX0" fmla="*/ 13223 w 261644"/>
                    <a:gd name="connsiteY0" fmla="*/ 0 h 2030544"/>
                    <a:gd name="connsiteX1" fmla="*/ 29114 w 261644"/>
                    <a:gd name="connsiteY1" fmla="*/ 1185836 h 2030544"/>
                    <a:gd name="connsiteX2" fmla="*/ 261406 w 261644"/>
                    <a:gd name="connsiteY2" fmla="*/ 2030544 h 2030544"/>
                    <a:gd name="connsiteX0" fmla="*/ 13223 w 261465"/>
                    <a:gd name="connsiteY0" fmla="*/ 0 h 2030544"/>
                    <a:gd name="connsiteX1" fmla="*/ 29114 w 261465"/>
                    <a:gd name="connsiteY1" fmla="*/ 1185836 h 2030544"/>
                    <a:gd name="connsiteX2" fmla="*/ 261406 w 261465"/>
                    <a:gd name="connsiteY2" fmla="*/ 2030544 h 2030544"/>
                  </a:gdLst>
                  <a:ahLst/>
                  <a:cxnLst>
                    <a:cxn ang="0">
                      <a:pos x="connsiteX0" y="connsiteY0"/>
                    </a:cxn>
                    <a:cxn ang="0">
                      <a:pos x="connsiteX1" y="connsiteY1"/>
                    </a:cxn>
                    <a:cxn ang="0">
                      <a:pos x="connsiteX2" y="connsiteY2"/>
                    </a:cxn>
                  </a:cxnLst>
                  <a:rect l="l" t="t" r="r" b="b"/>
                  <a:pathLst>
                    <a:path w="261465" h="2030544">
                      <a:moveTo>
                        <a:pt x="13223" y="0"/>
                      </a:moveTo>
                      <a:cubicBezTo>
                        <a:pt x="3478" y="432867"/>
                        <a:pt x="-17481" y="991084"/>
                        <a:pt x="29114" y="1185836"/>
                      </a:cubicBezTo>
                      <a:cubicBezTo>
                        <a:pt x="111895" y="1517639"/>
                        <a:pt x="264917" y="1770571"/>
                        <a:pt x="261406" y="2030544"/>
                      </a:cubicBezTo>
                    </a:path>
                  </a:pathLst>
                </a:custGeom>
                <a:noFill/>
                <a:ln w="1270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dirty="0">
                    <a:solidFill>
                      <a:schemeClr val="bg1"/>
                    </a:solidFill>
                  </a:endParaRPr>
                </a:p>
              </p:txBody>
            </p:sp>
            <p:sp>
              <p:nvSpPr>
                <p:cNvPr id="23" name="Freeform 22">
                  <a:extLst>
                    <a:ext uri="{FF2B5EF4-FFF2-40B4-BE49-F238E27FC236}">
                      <a16:creationId xmlns:a16="http://schemas.microsoft.com/office/drawing/2014/main" id="{6E9C359F-906B-52DB-FBAD-CF7A51813B58}"/>
                    </a:ext>
                  </a:extLst>
                </p:cNvPr>
                <p:cNvSpPr/>
                <p:nvPr/>
              </p:nvSpPr>
              <p:spPr>
                <a:xfrm>
                  <a:off x="3913680" y="518571"/>
                  <a:ext cx="506924" cy="1938738"/>
                </a:xfrm>
                <a:custGeom>
                  <a:avLst/>
                  <a:gdLst>
                    <a:gd name="connsiteX0" fmla="*/ 0 w 259200"/>
                    <a:gd name="connsiteY0" fmla="*/ 0 h 2023200"/>
                    <a:gd name="connsiteX1" fmla="*/ 259200 w 259200"/>
                    <a:gd name="connsiteY1" fmla="*/ 2023200 h 2023200"/>
                    <a:gd name="connsiteX0" fmla="*/ 0 w 259200"/>
                    <a:gd name="connsiteY0" fmla="*/ 0 h 2023200"/>
                    <a:gd name="connsiteX1" fmla="*/ 122400 w 259200"/>
                    <a:gd name="connsiteY1" fmla="*/ 993600 h 2023200"/>
                    <a:gd name="connsiteX2" fmla="*/ 259200 w 259200"/>
                    <a:gd name="connsiteY2" fmla="*/ 2023200 h 2023200"/>
                    <a:gd name="connsiteX0" fmla="*/ 11208 w 270408"/>
                    <a:gd name="connsiteY0" fmla="*/ 0 h 2023200"/>
                    <a:gd name="connsiteX1" fmla="*/ 4008 w 270408"/>
                    <a:gd name="connsiteY1" fmla="*/ 1166400 h 2023200"/>
                    <a:gd name="connsiteX2" fmla="*/ 270408 w 270408"/>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27420 w 286620"/>
                    <a:gd name="connsiteY0" fmla="*/ 0 h 2023200"/>
                    <a:gd name="connsiteX1" fmla="*/ 46983 w 286620"/>
                    <a:gd name="connsiteY1" fmla="*/ 1255610 h 2023200"/>
                    <a:gd name="connsiteX2" fmla="*/ 286620 w 286620"/>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1920376"/>
                    <a:gd name="connsiteX1" fmla="*/ 28203 w 267840"/>
                    <a:gd name="connsiteY1" fmla="*/ 1152786 h 1920376"/>
                    <a:gd name="connsiteX2" fmla="*/ 267840 w 267840"/>
                    <a:gd name="connsiteY2" fmla="*/ 1920376 h 1920376"/>
                    <a:gd name="connsiteX0" fmla="*/ 8640 w 513883"/>
                    <a:gd name="connsiteY0" fmla="*/ 0 h 1938738"/>
                    <a:gd name="connsiteX1" fmla="*/ 28203 w 513883"/>
                    <a:gd name="connsiteY1" fmla="*/ 1152786 h 1938738"/>
                    <a:gd name="connsiteX2" fmla="*/ 513883 w 513883"/>
                    <a:gd name="connsiteY2" fmla="*/ 1938738 h 1938738"/>
                    <a:gd name="connsiteX0" fmla="*/ 717 w 505960"/>
                    <a:gd name="connsiteY0" fmla="*/ 0 h 1938738"/>
                    <a:gd name="connsiteX1" fmla="*/ 45986 w 505960"/>
                    <a:gd name="connsiteY1" fmla="*/ 1167475 h 1938738"/>
                    <a:gd name="connsiteX2" fmla="*/ 505960 w 505960"/>
                    <a:gd name="connsiteY2" fmla="*/ 1938738 h 1938738"/>
                    <a:gd name="connsiteX0" fmla="*/ 1681 w 506924"/>
                    <a:gd name="connsiteY0" fmla="*/ 0 h 1938738"/>
                    <a:gd name="connsiteX1" fmla="*/ 39606 w 506924"/>
                    <a:gd name="connsiteY1" fmla="*/ 1134424 h 1938738"/>
                    <a:gd name="connsiteX2" fmla="*/ 506924 w 506924"/>
                    <a:gd name="connsiteY2" fmla="*/ 1938738 h 1938738"/>
                    <a:gd name="connsiteX0" fmla="*/ 1681 w 511389"/>
                    <a:gd name="connsiteY0" fmla="*/ 0 h 1938738"/>
                    <a:gd name="connsiteX1" fmla="*/ 39606 w 511389"/>
                    <a:gd name="connsiteY1" fmla="*/ 1134424 h 1938738"/>
                    <a:gd name="connsiteX2" fmla="*/ 506924 w 511389"/>
                    <a:gd name="connsiteY2" fmla="*/ 1938738 h 1938738"/>
                    <a:gd name="connsiteX0" fmla="*/ 1681 w 508652"/>
                    <a:gd name="connsiteY0" fmla="*/ 0 h 1938738"/>
                    <a:gd name="connsiteX1" fmla="*/ 39606 w 508652"/>
                    <a:gd name="connsiteY1" fmla="*/ 1134424 h 1938738"/>
                    <a:gd name="connsiteX2" fmla="*/ 506924 w 508652"/>
                    <a:gd name="connsiteY2" fmla="*/ 1938738 h 1938738"/>
                    <a:gd name="connsiteX0" fmla="*/ 1681 w 506924"/>
                    <a:gd name="connsiteY0" fmla="*/ 0 h 1938738"/>
                    <a:gd name="connsiteX1" fmla="*/ 39606 w 506924"/>
                    <a:gd name="connsiteY1" fmla="*/ 1134424 h 1938738"/>
                    <a:gd name="connsiteX2" fmla="*/ 506924 w 506924"/>
                    <a:gd name="connsiteY2" fmla="*/ 1938738 h 1938738"/>
                  </a:gdLst>
                  <a:ahLst/>
                  <a:cxnLst>
                    <a:cxn ang="0">
                      <a:pos x="connsiteX0" y="connsiteY0"/>
                    </a:cxn>
                    <a:cxn ang="0">
                      <a:pos x="connsiteX1" y="connsiteY1"/>
                    </a:cxn>
                    <a:cxn ang="0">
                      <a:pos x="connsiteX2" y="connsiteY2"/>
                    </a:cxn>
                  </a:cxnLst>
                  <a:rect l="l" t="t" r="r" b="b"/>
                  <a:pathLst>
                    <a:path w="506924" h="1938738">
                      <a:moveTo>
                        <a:pt x="1681" y="0"/>
                      </a:moveTo>
                      <a:cubicBezTo>
                        <a:pt x="-719" y="388800"/>
                        <a:pt x="-6989" y="939672"/>
                        <a:pt x="39606" y="1134424"/>
                      </a:cubicBezTo>
                      <a:cubicBezTo>
                        <a:pt x="93009" y="1315664"/>
                        <a:pt x="506763" y="1579612"/>
                        <a:pt x="506924" y="1938738"/>
                      </a:cubicBezTo>
                    </a:path>
                  </a:pathLst>
                </a:custGeom>
                <a:noFill/>
                <a:ln w="1270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schemeClr val="bg1"/>
                    </a:solidFill>
                  </a:endParaRPr>
                </a:p>
              </p:txBody>
            </p:sp>
            <p:sp>
              <p:nvSpPr>
                <p:cNvPr id="24" name="Freeform 23">
                  <a:extLst>
                    <a:ext uri="{FF2B5EF4-FFF2-40B4-BE49-F238E27FC236}">
                      <a16:creationId xmlns:a16="http://schemas.microsoft.com/office/drawing/2014/main" id="{02C1D251-43EF-F207-65C8-9B73C75148FB}"/>
                    </a:ext>
                  </a:extLst>
                </p:cNvPr>
                <p:cNvSpPr/>
                <p:nvPr/>
              </p:nvSpPr>
              <p:spPr>
                <a:xfrm>
                  <a:off x="3567601" y="643872"/>
                  <a:ext cx="769197" cy="1813880"/>
                </a:xfrm>
                <a:custGeom>
                  <a:avLst/>
                  <a:gdLst>
                    <a:gd name="connsiteX0" fmla="*/ 0 w 259200"/>
                    <a:gd name="connsiteY0" fmla="*/ 0 h 2023200"/>
                    <a:gd name="connsiteX1" fmla="*/ 259200 w 259200"/>
                    <a:gd name="connsiteY1" fmla="*/ 2023200 h 2023200"/>
                    <a:gd name="connsiteX0" fmla="*/ 0 w 259200"/>
                    <a:gd name="connsiteY0" fmla="*/ 0 h 2023200"/>
                    <a:gd name="connsiteX1" fmla="*/ 122400 w 259200"/>
                    <a:gd name="connsiteY1" fmla="*/ 993600 h 2023200"/>
                    <a:gd name="connsiteX2" fmla="*/ 259200 w 259200"/>
                    <a:gd name="connsiteY2" fmla="*/ 2023200 h 2023200"/>
                    <a:gd name="connsiteX0" fmla="*/ 11208 w 270408"/>
                    <a:gd name="connsiteY0" fmla="*/ 0 h 2023200"/>
                    <a:gd name="connsiteX1" fmla="*/ 4008 w 270408"/>
                    <a:gd name="connsiteY1" fmla="*/ 1166400 h 2023200"/>
                    <a:gd name="connsiteX2" fmla="*/ 270408 w 270408"/>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27420 w 286620"/>
                    <a:gd name="connsiteY0" fmla="*/ 0 h 2023200"/>
                    <a:gd name="connsiteX1" fmla="*/ 46983 w 286620"/>
                    <a:gd name="connsiteY1" fmla="*/ 1255610 h 2023200"/>
                    <a:gd name="connsiteX2" fmla="*/ 286620 w 286620"/>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1920376"/>
                    <a:gd name="connsiteX1" fmla="*/ 28203 w 267840"/>
                    <a:gd name="connsiteY1" fmla="*/ 1152786 h 1920376"/>
                    <a:gd name="connsiteX2" fmla="*/ 267840 w 267840"/>
                    <a:gd name="connsiteY2" fmla="*/ 1920376 h 1920376"/>
                    <a:gd name="connsiteX0" fmla="*/ 8640 w 513883"/>
                    <a:gd name="connsiteY0" fmla="*/ 0 h 1938738"/>
                    <a:gd name="connsiteX1" fmla="*/ 28203 w 513883"/>
                    <a:gd name="connsiteY1" fmla="*/ 1152786 h 1938738"/>
                    <a:gd name="connsiteX2" fmla="*/ 513883 w 513883"/>
                    <a:gd name="connsiteY2" fmla="*/ 1938738 h 1938738"/>
                    <a:gd name="connsiteX0" fmla="*/ 717 w 505960"/>
                    <a:gd name="connsiteY0" fmla="*/ 0 h 1938738"/>
                    <a:gd name="connsiteX1" fmla="*/ 45986 w 505960"/>
                    <a:gd name="connsiteY1" fmla="*/ 1167475 h 1938738"/>
                    <a:gd name="connsiteX2" fmla="*/ 505960 w 505960"/>
                    <a:gd name="connsiteY2" fmla="*/ 1938738 h 1938738"/>
                    <a:gd name="connsiteX0" fmla="*/ 1681 w 506924"/>
                    <a:gd name="connsiteY0" fmla="*/ 0 h 1938738"/>
                    <a:gd name="connsiteX1" fmla="*/ 39606 w 506924"/>
                    <a:gd name="connsiteY1" fmla="*/ 1134424 h 1938738"/>
                    <a:gd name="connsiteX2" fmla="*/ 506924 w 506924"/>
                    <a:gd name="connsiteY2" fmla="*/ 1938738 h 1938738"/>
                    <a:gd name="connsiteX0" fmla="*/ 1681 w 767657"/>
                    <a:gd name="connsiteY0" fmla="*/ 0 h 1813880"/>
                    <a:gd name="connsiteX1" fmla="*/ 39606 w 767657"/>
                    <a:gd name="connsiteY1" fmla="*/ 1134424 h 1813880"/>
                    <a:gd name="connsiteX2" fmla="*/ 767657 w 767657"/>
                    <a:gd name="connsiteY2" fmla="*/ 1813880 h 1813880"/>
                    <a:gd name="connsiteX0" fmla="*/ 235 w 766211"/>
                    <a:gd name="connsiteY0" fmla="*/ 0 h 1813880"/>
                    <a:gd name="connsiteX1" fmla="*/ 60194 w 766211"/>
                    <a:gd name="connsiteY1" fmla="*/ 969171 h 1813880"/>
                    <a:gd name="connsiteX2" fmla="*/ 766211 w 766211"/>
                    <a:gd name="connsiteY2" fmla="*/ 1813880 h 1813880"/>
                    <a:gd name="connsiteX0" fmla="*/ 235 w 766211"/>
                    <a:gd name="connsiteY0" fmla="*/ 0 h 1813880"/>
                    <a:gd name="connsiteX1" fmla="*/ 60194 w 766211"/>
                    <a:gd name="connsiteY1" fmla="*/ 969171 h 1813880"/>
                    <a:gd name="connsiteX2" fmla="*/ 766211 w 766211"/>
                    <a:gd name="connsiteY2" fmla="*/ 1813880 h 1813880"/>
                    <a:gd name="connsiteX0" fmla="*/ 9458 w 775434"/>
                    <a:gd name="connsiteY0" fmla="*/ 0 h 1813880"/>
                    <a:gd name="connsiteX1" fmla="*/ 69417 w 775434"/>
                    <a:gd name="connsiteY1" fmla="*/ 969171 h 1813880"/>
                    <a:gd name="connsiteX2" fmla="*/ 775434 w 775434"/>
                    <a:gd name="connsiteY2" fmla="*/ 1813880 h 1813880"/>
                    <a:gd name="connsiteX0" fmla="*/ 3221 w 769197"/>
                    <a:gd name="connsiteY0" fmla="*/ 0 h 1813880"/>
                    <a:gd name="connsiteX1" fmla="*/ 63180 w 769197"/>
                    <a:gd name="connsiteY1" fmla="*/ 969171 h 1813880"/>
                    <a:gd name="connsiteX2" fmla="*/ 769197 w 769197"/>
                    <a:gd name="connsiteY2" fmla="*/ 1813880 h 1813880"/>
                    <a:gd name="connsiteX0" fmla="*/ 3221 w 770815"/>
                    <a:gd name="connsiteY0" fmla="*/ 0 h 1813880"/>
                    <a:gd name="connsiteX1" fmla="*/ 63180 w 770815"/>
                    <a:gd name="connsiteY1" fmla="*/ 969171 h 1813880"/>
                    <a:gd name="connsiteX2" fmla="*/ 769197 w 770815"/>
                    <a:gd name="connsiteY2" fmla="*/ 1813880 h 1813880"/>
                    <a:gd name="connsiteX0" fmla="*/ 3221 w 769197"/>
                    <a:gd name="connsiteY0" fmla="*/ 0 h 1813880"/>
                    <a:gd name="connsiteX1" fmla="*/ 63180 w 769197"/>
                    <a:gd name="connsiteY1" fmla="*/ 969171 h 1813880"/>
                    <a:gd name="connsiteX2" fmla="*/ 769197 w 769197"/>
                    <a:gd name="connsiteY2" fmla="*/ 1813880 h 1813880"/>
                  </a:gdLst>
                  <a:ahLst/>
                  <a:cxnLst>
                    <a:cxn ang="0">
                      <a:pos x="connsiteX0" y="connsiteY0"/>
                    </a:cxn>
                    <a:cxn ang="0">
                      <a:pos x="connsiteX1" y="connsiteY1"/>
                    </a:cxn>
                    <a:cxn ang="0">
                      <a:pos x="connsiteX2" y="connsiteY2"/>
                    </a:cxn>
                  </a:cxnLst>
                  <a:rect l="l" t="t" r="r" b="b"/>
                  <a:pathLst>
                    <a:path w="769197" h="1813880">
                      <a:moveTo>
                        <a:pt x="3221" y="0"/>
                      </a:moveTo>
                      <a:cubicBezTo>
                        <a:pt x="821" y="388800"/>
                        <a:pt x="-16465" y="711990"/>
                        <a:pt x="63180" y="969171"/>
                      </a:cubicBezTo>
                      <a:cubicBezTo>
                        <a:pt x="212063" y="1297302"/>
                        <a:pt x="750676" y="1395999"/>
                        <a:pt x="769197" y="1813880"/>
                      </a:cubicBezTo>
                    </a:path>
                  </a:pathLst>
                </a:custGeom>
                <a:noFill/>
                <a:ln w="1270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schemeClr val="bg1"/>
                    </a:solidFill>
                  </a:endParaRPr>
                </a:p>
              </p:txBody>
            </p:sp>
          </p:grpSp>
        </p:grpSp>
        <p:grpSp>
          <p:nvGrpSpPr>
            <p:cNvPr id="11" name="Group 10">
              <a:extLst>
                <a:ext uri="{FF2B5EF4-FFF2-40B4-BE49-F238E27FC236}">
                  <a16:creationId xmlns:a16="http://schemas.microsoft.com/office/drawing/2014/main" id="{21E1066F-6406-8F88-89C0-3E81416A4518}"/>
                </a:ext>
              </a:extLst>
            </p:cNvPr>
            <p:cNvGrpSpPr/>
            <p:nvPr/>
          </p:nvGrpSpPr>
          <p:grpSpPr>
            <a:xfrm flipH="1">
              <a:off x="4669663" y="410956"/>
              <a:ext cx="932673" cy="4064090"/>
              <a:chOff x="3567240" y="411268"/>
              <a:chExt cx="932673" cy="4064090"/>
            </a:xfrm>
          </p:grpSpPr>
          <p:grpSp>
            <p:nvGrpSpPr>
              <p:cNvPr id="12" name="Group 11">
                <a:extLst>
                  <a:ext uri="{FF2B5EF4-FFF2-40B4-BE49-F238E27FC236}">
                    <a16:creationId xmlns:a16="http://schemas.microsoft.com/office/drawing/2014/main" id="{AE623A38-AB73-BC1F-D82D-5E51A44804E2}"/>
                  </a:ext>
                </a:extLst>
              </p:cNvPr>
              <p:cNvGrpSpPr/>
              <p:nvPr/>
            </p:nvGrpSpPr>
            <p:grpSpPr>
              <a:xfrm>
                <a:off x="3567601" y="411268"/>
                <a:ext cx="932312" cy="2056250"/>
                <a:chOff x="3567601" y="411268"/>
                <a:chExt cx="932312" cy="2056250"/>
              </a:xfrm>
            </p:grpSpPr>
            <p:sp>
              <p:nvSpPr>
                <p:cNvPr id="17" name="Freeform 16">
                  <a:extLst>
                    <a:ext uri="{FF2B5EF4-FFF2-40B4-BE49-F238E27FC236}">
                      <a16:creationId xmlns:a16="http://schemas.microsoft.com/office/drawing/2014/main" id="{9E806FF3-B2EE-63E6-F937-498C154D6C9E}"/>
                    </a:ext>
                  </a:extLst>
                </p:cNvPr>
                <p:cNvSpPr/>
                <p:nvPr/>
              </p:nvSpPr>
              <p:spPr>
                <a:xfrm>
                  <a:off x="4238448" y="411268"/>
                  <a:ext cx="261465" cy="2056250"/>
                </a:xfrm>
                <a:custGeom>
                  <a:avLst/>
                  <a:gdLst>
                    <a:gd name="connsiteX0" fmla="*/ 0 w 259200"/>
                    <a:gd name="connsiteY0" fmla="*/ 0 h 2023200"/>
                    <a:gd name="connsiteX1" fmla="*/ 259200 w 259200"/>
                    <a:gd name="connsiteY1" fmla="*/ 2023200 h 2023200"/>
                    <a:gd name="connsiteX0" fmla="*/ 0 w 259200"/>
                    <a:gd name="connsiteY0" fmla="*/ 0 h 2023200"/>
                    <a:gd name="connsiteX1" fmla="*/ 122400 w 259200"/>
                    <a:gd name="connsiteY1" fmla="*/ 993600 h 2023200"/>
                    <a:gd name="connsiteX2" fmla="*/ 259200 w 259200"/>
                    <a:gd name="connsiteY2" fmla="*/ 2023200 h 2023200"/>
                    <a:gd name="connsiteX0" fmla="*/ 11208 w 270408"/>
                    <a:gd name="connsiteY0" fmla="*/ 0 h 2023200"/>
                    <a:gd name="connsiteX1" fmla="*/ 4008 w 270408"/>
                    <a:gd name="connsiteY1" fmla="*/ 1166400 h 2023200"/>
                    <a:gd name="connsiteX2" fmla="*/ 270408 w 270408"/>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27420 w 286620"/>
                    <a:gd name="connsiteY0" fmla="*/ 0 h 2023200"/>
                    <a:gd name="connsiteX1" fmla="*/ 46983 w 286620"/>
                    <a:gd name="connsiteY1" fmla="*/ 1255610 h 2023200"/>
                    <a:gd name="connsiteX2" fmla="*/ 286620 w 286620"/>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0495"/>
                    <a:gd name="connsiteY0" fmla="*/ 0 h 2096646"/>
                    <a:gd name="connsiteX1" fmla="*/ 28203 w 260495"/>
                    <a:gd name="connsiteY1" fmla="*/ 1255610 h 2096646"/>
                    <a:gd name="connsiteX2" fmla="*/ 260495 w 260495"/>
                    <a:gd name="connsiteY2" fmla="*/ 2096646 h 2096646"/>
                    <a:gd name="connsiteX0" fmla="*/ 8640 w 260495"/>
                    <a:gd name="connsiteY0" fmla="*/ 0 h 2096646"/>
                    <a:gd name="connsiteX1" fmla="*/ 28203 w 260495"/>
                    <a:gd name="connsiteY1" fmla="*/ 1255610 h 2096646"/>
                    <a:gd name="connsiteX2" fmla="*/ 260495 w 260495"/>
                    <a:gd name="connsiteY2" fmla="*/ 2096646 h 2096646"/>
                    <a:gd name="connsiteX0" fmla="*/ 10701 w 258884"/>
                    <a:gd name="connsiteY0" fmla="*/ 0 h 2026872"/>
                    <a:gd name="connsiteX1" fmla="*/ 26592 w 258884"/>
                    <a:gd name="connsiteY1" fmla="*/ 1185836 h 2026872"/>
                    <a:gd name="connsiteX2" fmla="*/ 258884 w 258884"/>
                    <a:gd name="connsiteY2" fmla="*/ 2026872 h 2026872"/>
                    <a:gd name="connsiteX0" fmla="*/ 13223 w 261406"/>
                    <a:gd name="connsiteY0" fmla="*/ 0 h 2026872"/>
                    <a:gd name="connsiteX1" fmla="*/ 29114 w 261406"/>
                    <a:gd name="connsiteY1" fmla="*/ 1185836 h 2026872"/>
                    <a:gd name="connsiteX2" fmla="*/ 261406 w 261406"/>
                    <a:gd name="connsiteY2" fmla="*/ 2026872 h 2026872"/>
                    <a:gd name="connsiteX0" fmla="*/ 13223 w 261406"/>
                    <a:gd name="connsiteY0" fmla="*/ 0 h 2030544"/>
                    <a:gd name="connsiteX1" fmla="*/ 29114 w 261406"/>
                    <a:gd name="connsiteY1" fmla="*/ 1185836 h 2030544"/>
                    <a:gd name="connsiteX2" fmla="*/ 261406 w 261406"/>
                    <a:gd name="connsiteY2" fmla="*/ 2030544 h 2030544"/>
                    <a:gd name="connsiteX0" fmla="*/ 13223 w 261644"/>
                    <a:gd name="connsiteY0" fmla="*/ 0 h 2030544"/>
                    <a:gd name="connsiteX1" fmla="*/ 29114 w 261644"/>
                    <a:gd name="connsiteY1" fmla="*/ 1185836 h 2030544"/>
                    <a:gd name="connsiteX2" fmla="*/ 261406 w 261644"/>
                    <a:gd name="connsiteY2" fmla="*/ 2030544 h 2030544"/>
                    <a:gd name="connsiteX0" fmla="*/ 13223 w 261465"/>
                    <a:gd name="connsiteY0" fmla="*/ 0 h 2030544"/>
                    <a:gd name="connsiteX1" fmla="*/ 29114 w 261465"/>
                    <a:gd name="connsiteY1" fmla="*/ 1185836 h 2030544"/>
                    <a:gd name="connsiteX2" fmla="*/ 261406 w 261465"/>
                    <a:gd name="connsiteY2" fmla="*/ 2030544 h 2030544"/>
                    <a:gd name="connsiteX0" fmla="*/ 13223 w 261465"/>
                    <a:gd name="connsiteY0" fmla="*/ 0 h 2056250"/>
                    <a:gd name="connsiteX1" fmla="*/ 29114 w 261465"/>
                    <a:gd name="connsiteY1" fmla="*/ 1211542 h 2056250"/>
                    <a:gd name="connsiteX2" fmla="*/ 261406 w 261465"/>
                    <a:gd name="connsiteY2" fmla="*/ 2056250 h 2056250"/>
                  </a:gdLst>
                  <a:ahLst/>
                  <a:cxnLst>
                    <a:cxn ang="0">
                      <a:pos x="connsiteX0" y="connsiteY0"/>
                    </a:cxn>
                    <a:cxn ang="0">
                      <a:pos x="connsiteX1" y="connsiteY1"/>
                    </a:cxn>
                    <a:cxn ang="0">
                      <a:pos x="connsiteX2" y="connsiteY2"/>
                    </a:cxn>
                  </a:cxnLst>
                  <a:rect l="l" t="t" r="r" b="b"/>
                  <a:pathLst>
                    <a:path w="261465" h="2056250">
                      <a:moveTo>
                        <a:pt x="13223" y="0"/>
                      </a:moveTo>
                      <a:cubicBezTo>
                        <a:pt x="3478" y="432867"/>
                        <a:pt x="-17481" y="1016790"/>
                        <a:pt x="29114" y="1211542"/>
                      </a:cubicBezTo>
                      <a:cubicBezTo>
                        <a:pt x="111895" y="1543345"/>
                        <a:pt x="264917" y="1796277"/>
                        <a:pt x="261406" y="2056250"/>
                      </a:cubicBezTo>
                    </a:path>
                  </a:pathLst>
                </a:custGeom>
                <a:noFill/>
                <a:ln w="1270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dirty="0">
                    <a:solidFill>
                      <a:schemeClr val="bg1"/>
                    </a:solidFill>
                  </a:endParaRPr>
                </a:p>
              </p:txBody>
            </p:sp>
            <p:sp>
              <p:nvSpPr>
                <p:cNvPr id="18" name="Freeform 17">
                  <a:extLst>
                    <a:ext uri="{FF2B5EF4-FFF2-40B4-BE49-F238E27FC236}">
                      <a16:creationId xmlns:a16="http://schemas.microsoft.com/office/drawing/2014/main" id="{CA4080E0-E430-7E8A-7FF8-0D2C42695537}"/>
                    </a:ext>
                  </a:extLst>
                </p:cNvPr>
                <p:cNvSpPr/>
                <p:nvPr/>
              </p:nvSpPr>
              <p:spPr>
                <a:xfrm>
                  <a:off x="3916488" y="492865"/>
                  <a:ext cx="504117" cy="1964444"/>
                </a:xfrm>
                <a:custGeom>
                  <a:avLst/>
                  <a:gdLst>
                    <a:gd name="connsiteX0" fmla="*/ 0 w 259200"/>
                    <a:gd name="connsiteY0" fmla="*/ 0 h 2023200"/>
                    <a:gd name="connsiteX1" fmla="*/ 259200 w 259200"/>
                    <a:gd name="connsiteY1" fmla="*/ 2023200 h 2023200"/>
                    <a:gd name="connsiteX0" fmla="*/ 0 w 259200"/>
                    <a:gd name="connsiteY0" fmla="*/ 0 h 2023200"/>
                    <a:gd name="connsiteX1" fmla="*/ 122400 w 259200"/>
                    <a:gd name="connsiteY1" fmla="*/ 993600 h 2023200"/>
                    <a:gd name="connsiteX2" fmla="*/ 259200 w 259200"/>
                    <a:gd name="connsiteY2" fmla="*/ 2023200 h 2023200"/>
                    <a:gd name="connsiteX0" fmla="*/ 11208 w 270408"/>
                    <a:gd name="connsiteY0" fmla="*/ 0 h 2023200"/>
                    <a:gd name="connsiteX1" fmla="*/ 4008 w 270408"/>
                    <a:gd name="connsiteY1" fmla="*/ 1166400 h 2023200"/>
                    <a:gd name="connsiteX2" fmla="*/ 270408 w 270408"/>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27420 w 286620"/>
                    <a:gd name="connsiteY0" fmla="*/ 0 h 2023200"/>
                    <a:gd name="connsiteX1" fmla="*/ 46983 w 286620"/>
                    <a:gd name="connsiteY1" fmla="*/ 1255610 h 2023200"/>
                    <a:gd name="connsiteX2" fmla="*/ 286620 w 286620"/>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1920376"/>
                    <a:gd name="connsiteX1" fmla="*/ 28203 w 267840"/>
                    <a:gd name="connsiteY1" fmla="*/ 1152786 h 1920376"/>
                    <a:gd name="connsiteX2" fmla="*/ 267840 w 267840"/>
                    <a:gd name="connsiteY2" fmla="*/ 1920376 h 1920376"/>
                    <a:gd name="connsiteX0" fmla="*/ 8640 w 513883"/>
                    <a:gd name="connsiteY0" fmla="*/ 0 h 1938738"/>
                    <a:gd name="connsiteX1" fmla="*/ 28203 w 513883"/>
                    <a:gd name="connsiteY1" fmla="*/ 1152786 h 1938738"/>
                    <a:gd name="connsiteX2" fmla="*/ 513883 w 513883"/>
                    <a:gd name="connsiteY2" fmla="*/ 1938738 h 1938738"/>
                    <a:gd name="connsiteX0" fmla="*/ 717 w 505960"/>
                    <a:gd name="connsiteY0" fmla="*/ 0 h 1938738"/>
                    <a:gd name="connsiteX1" fmla="*/ 45986 w 505960"/>
                    <a:gd name="connsiteY1" fmla="*/ 1167475 h 1938738"/>
                    <a:gd name="connsiteX2" fmla="*/ 505960 w 505960"/>
                    <a:gd name="connsiteY2" fmla="*/ 1938738 h 1938738"/>
                    <a:gd name="connsiteX0" fmla="*/ 1681 w 506924"/>
                    <a:gd name="connsiteY0" fmla="*/ 0 h 1938738"/>
                    <a:gd name="connsiteX1" fmla="*/ 39606 w 506924"/>
                    <a:gd name="connsiteY1" fmla="*/ 1134424 h 1938738"/>
                    <a:gd name="connsiteX2" fmla="*/ 506924 w 506924"/>
                    <a:gd name="connsiteY2" fmla="*/ 1938738 h 1938738"/>
                    <a:gd name="connsiteX0" fmla="*/ 1681 w 511389"/>
                    <a:gd name="connsiteY0" fmla="*/ 0 h 1938738"/>
                    <a:gd name="connsiteX1" fmla="*/ 39606 w 511389"/>
                    <a:gd name="connsiteY1" fmla="*/ 1134424 h 1938738"/>
                    <a:gd name="connsiteX2" fmla="*/ 506924 w 511389"/>
                    <a:gd name="connsiteY2" fmla="*/ 1938738 h 1938738"/>
                    <a:gd name="connsiteX0" fmla="*/ 1681 w 508652"/>
                    <a:gd name="connsiteY0" fmla="*/ 0 h 1938738"/>
                    <a:gd name="connsiteX1" fmla="*/ 39606 w 508652"/>
                    <a:gd name="connsiteY1" fmla="*/ 1134424 h 1938738"/>
                    <a:gd name="connsiteX2" fmla="*/ 506924 w 508652"/>
                    <a:gd name="connsiteY2" fmla="*/ 1938738 h 1938738"/>
                    <a:gd name="connsiteX0" fmla="*/ 1681 w 506924"/>
                    <a:gd name="connsiteY0" fmla="*/ 0 h 1938738"/>
                    <a:gd name="connsiteX1" fmla="*/ 39606 w 506924"/>
                    <a:gd name="connsiteY1" fmla="*/ 1134424 h 1938738"/>
                    <a:gd name="connsiteX2" fmla="*/ 506924 w 506924"/>
                    <a:gd name="connsiteY2" fmla="*/ 1938738 h 1938738"/>
                    <a:gd name="connsiteX0" fmla="*/ 2546 w 504117"/>
                    <a:gd name="connsiteY0" fmla="*/ 0 h 1964444"/>
                    <a:gd name="connsiteX1" fmla="*/ 36799 w 504117"/>
                    <a:gd name="connsiteY1" fmla="*/ 1160130 h 1964444"/>
                    <a:gd name="connsiteX2" fmla="*/ 504117 w 504117"/>
                    <a:gd name="connsiteY2" fmla="*/ 1964444 h 1964444"/>
                  </a:gdLst>
                  <a:ahLst/>
                  <a:cxnLst>
                    <a:cxn ang="0">
                      <a:pos x="connsiteX0" y="connsiteY0"/>
                    </a:cxn>
                    <a:cxn ang="0">
                      <a:pos x="connsiteX1" y="connsiteY1"/>
                    </a:cxn>
                    <a:cxn ang="0">
                      <a:pos x="connsiteX2" y="connsiteY2"/>
                    </a:cxn>
                  </a:cxnLst>
                  <a:rect l="l" t="t" r="r" b="b"/>
                  <a:pathLst>
                    <a:path w="504117" h="1964444">
                      <a:moveTo>
                        <a:pt x="2546" y="0"/>
                      </a:moveTo>
                      <a:cubicBezTo>
                        <a:pt x="146" y="388800"/>
                        <a:pt x="-9796" y="965378"/>
                        <a:pt x="36799" y="1160130"/>
                      </a:cubicBezTo>
                      <a:cubicBezTo>
                        <a:pt x="90202" y="1341370"/>
                        <a:pt x="503956" y="1605318"/>
                        <a:pt x="504117" y="1964444"/>
                      </a:cubicBezTo>
                    </a:path>
                  </a:pathLst>
                </a:custGeom>
                <a:noFill/>
                <a:ln w="1270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schemeClr val="bg1"/>
                    </a:solidFill>
                  </a:endParaRPr>
                </a:p>
              </p:txBody>
            </p:sp>
            <p:sp>
              <p:nvSpPr>
                <p:cNvPr id="19" name="Freeform 18">
                  <a:extLst>
                    <a:ext uri="{FF2B5EF4-FFF2-40B4-BE49-F238E27FC236}">
                      <a16:creationId xmlns:a16="http://schemas.microsoft.com/office/drawing/2014/main" id="{C0B371CF-6311-E0E5-44CA-12B8AD0E204D}"/>
                    </a:ext>
                  </a:extLst>
                </p:cNvPr>
                <p:cNvSpPr/>
                <p:nvPr/>
              </p:nvSpPr>
              <p:spPr>
                <a:xfrm>
                  <a:off x="3567601" y="643872"/>
                  <a:ext cx="769197" cy="1813880"/>
                </a:xfrm>
                <a:custGeom>
                  <a:avLst/>
                  <a:gdLst>
                    <a:gd name="connsiteX0" fmla="*/ 0 w 259200"/>
                    <a:gd name="connsiteY0" fmla="*/ 0 h 2023200"/>
                    <a:gd name="connsiteX1" fmla="*/ 259200 w 259200"/>
                    <a:gd name="connsiteY1" fmla="*/ 2023200 h 2023200"/>
                    <a:gd name="connsiteX0" fmla="*/ 0 w 259200"/>
                    <a:gd name="connsiteY0" fmla="*/ 0 h 2023200"/>
                    <a:gd name="connsiteX1" fmla="*/ 122400 w 259200"/>
                    <a:gd name="connsiteY1" fmla="*/ 993600 h 2023200"/>
                    <a:gd name="connsiteX2" fmla="*/ 259200 w 259200"/>
                    <a:gd name="connsiteY2" fmla="*/ 2023200 h 2023200"/>
                    <a:gd name="connsiteX0" fmla="*/ 11208 w 270408"/>
                    <a:gd name="connsiteY0" fmla="*/ 0 h 2023200"/>
                    <a:gd name="connsiteX1" fmla="*/ 4008 w 270408"/>
                    <a:gd name="connsiteY1" fmla="*/ 1166400 h 2023200"/>
                    <a:gd name="connsiteX2" fmla="*/ 270408 w 270408"/>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27420 w 286620"/>
                    <a:gd name="connsiteY0" fmla="*/ 0 h 2023200"/>
                    <a:gd name="connsiteX1" fmla="*/ 46983 w 286620"/>
                    <a:gd name="connsiteY1" fmla="*/ 1255610 h 2023200"/>
                    <a:gd name="connsiteX2" fmla="*/ 286620 w 286620"/>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1920376"/>
                    <a:gd name="connsiteX1" fmla="*/ 28203 w 267840"/>
                    <a:gd name="connsiteY1" fmla="*/ 1152786 h 1920376"/>
                    <a:gd name="connsiteX2" fmla="*/ 267840 w 267840"/>
                    <a:gd name="connsiteY2" fmla="*/ 1920376 h 1920376"/>
                    <a:gd name="connsiteX0" fmla="*/ 8640 w 513883"/>
                    <a:gd name="connsiteY0" fmla="*/ 0 h 1938738"/>
                    <a:gd name="connsiteX1" fmla="*/ 28203 w 513883"/>
                    <a:gd name="connsiteY1" fmla="*/ 1152786 h 1938738"/>
                    <a:gd name="connsiteX2" fmla="*/ 513883 w 513883"/>
                    <a:gd name="connsiteY2" fmla="*/ 1938738 h 1938738"/>
                    <a:gd name="connsiteX0" fmla="*/ 717 w 505960"/>
                    <a:gd name="connsiteY0" fmla="*/ 0 h 1938738"/>
                    <a:gd name="connsiteX1" fmla="*/ 45986 w 505960"/>
                    <a:gd name="connsiteY1" fmla="*/ 1167475 h 1938738"/>
                    <a:gd name="connsiteX2" fmla="*/ 505960 w 505960"/>
                    <a:gd name="connsiteY2" fmla="*/ 1938738 h 1938738"/>
                    <a:gd name="connsiteX0" fmla="*/ 1681 w 506924"/>
                    <a:gd name="connsiteY0" fmla="*/ 0 h 1938738"/>
                    <a:gd name="connsiteX1" fmla="*/ 39606 w 506924"/>
                    <a:gd name="connsiteY1" fmla="*/ 1134424 h 1938738"/>
                    <a:gd name="connsiteX2" fmla="*/ 506924 w 506924"/>
                    <a:gd name="connsiteY2" fmla="*/ 1938738 h 1938738"/>
                    <a:gd name="connsiteX0" fmla="*/ 1681 w 767657"/>
                    <a:gd name="connsiteY0" fmla="*/ 0 h 1813880"/>
                    <a:gd name="connsiteX1" fmla="*/ 39606 w 767657"/>
                    <a:gd name="connsiteY1" fmla="*/ 1134424 h 1813880"/>
                    <a:gd name="connsiteX2" fmla="*/ 767657 w 767657"/>
                    <a:gd name="connsiteY2" fmla="*/ 1813880 h 1813880"/>
                    <a:gd name="connsiteX0" fmla="*/ 235 w 766211"/>
                    <a:gd name="connsiteY0" fmla="*/ 0 h 1813880"/>
                    <a:gd name="connsiteX1" fmla="*/ 60194 w 766211"/>
                    <a:gd name="connsiteY1" fmla="*/ 969171 h 1813880"/>
                    <a:gd name="connsiteX2" fmla="*/ 766211 w 766211"/>
                    <a:gd name="connsiteY2" fmla="*/ 1813880 h 1813880"/>
                    <a:gd name="connsiteX0" fmla="*/ 235 w 766211"/>
                    <a:gd name="connsiteY0" fmla="*/ 0 h 1813880"/>
                    <a:gd name="connsiteX1" fmla="*/ 60194 w 766211"/>
                    <a:gd name="connsiteY1" fmla="*/ 969171 h 1813880"/>
                    <a:gd name="connsiteX2" fmla="*/ 766211 w 766211"/>
                    <a:gd name="connsiteY2" fmla="*/ 1813880 h 1813880"/>
                    <a:gd name="connsiteX0" fmla="*/ 9458 w 775434"/>
                    <a:gd name="connsiteY0" fmla="*/ 0 h 1813880"/>
                    <a:gd name="connsiteX1" fmla="*/ 69417 w 775434"/>
                    <a:gd name="connsiteY1" fmla="*/ 969171 h 1813880"/>
                    <a:gd name="connsiteX2" fmla="*/ 775434 w 775434"/>
                    <a:gd name="connsiteY2" fmla="*/ 1813880 h 1813880"/>
                    <a:gd name="connsiteX0" fmla="*/ 3221 w 769197"/>
                    <a:gd name="connsiteY0" fmla="*/ 0 h 1813880"/>
                    <a:gd name="connsiteX1" fmla="*/ 63180 w 769197"/>
                    <a:gd name="connsiteY1" fmla="*/ 969171 h 1813880"/>
                    <a:gd name="connsiteX2" fmla="*/ 769197 w 769197"/>
                    <a:gd name="connsiteY2" fmla="*/ 1813880 h 1813880"/>
                    <a:gd name="connsiteX0" fmla="*/ 3221 w 770815"/>
                    <a:gd name="connsiteY0" fmla="*/ 0 h 1813880"/>
                    <a:gd name="connsiteX1" fmla="*/ 63180 w 770815"/>
                    <a:gd name="connsiteY1" fmla="*/ 969171 h 1813880"/>
                    <a:gd name="connsiteX2" fmla="*/ 769197 w 770815"/>
                    <a:gd name="connsiteY2" fmla="*/ 1813880 h 1813880"/>
                    <a:gd name="connsiteX0" fmla="*/ 3221 w 769197"/>
                    <a:gd name="connsiteY0" fmla="*/ 0 h 1813880"/>
                    <a:gd name="connsiteX1" fmla="*/ 63180 w 769197"/>
                    <a:gd name="connsiteY1" fmla="*/ 969171 h 1813880"/>
                    <a:gd name="connsiteX2" fmla="*/ 769197 w 769197"/>
                    <a:gd name="connsiteY2" fmla="*/ 1813880 h 1813880"/>
                  </a:gdLst>
                  <a:ahLst/>
                  <a:cxnLst>
                    <a:cxn ang="0">
                      <a:pos x="connsiteX0" y="connsiteY0"/>
                    </a:cxn>
                    <a:cxn ang="0">
                      <a:pos x="connsiteX1" y="connsiteY1"/>
                    </a:cxn>
                    <a:cxn ang="0">
                      <a:pos x="connsiteX2" y="connsiteY2"/>
                    </a:cxn>
                  </a:cxnLst>
                  <a:rect l="l" t="t" r="r" b="b"/>
                  <a:pathLst>
                    <a:path w="769197" h="1813880">
                      <a:moveTo>
                        <a:pt x="3221" y="0"/>
                      </a:moveTo>
                      <a:cubicBezTo>
                        <a:pt x="821" y="388800"/>
                        <a:pt x="-16465" y="711990"/>
                        <a:pt x="63180" y="969171"/>
                      </a:cubicBezTo>
                      <a:cubicBezTo>
                        <a:pt x="212063" y="1297302"/>
                        <a:pt x="750676" y="1395999"/>
                        <a:pt x="769197" y="1813880"/>
                      </a:cubicBezTo>
                    </a:path>
                  </a:pathLst>
                </a:custGeom>
                <a:noFill/>
                <a:ln w="1270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schemeClr val="bg1"/>
                    </a:solidFill>
                  </a:endParaRPr>
                </a:p>
              </p:txBody>
            </p:sp>
          </p:grpSp>
          <p:grpSp>
            <p:nvGrpSpPr>
              <p:cNvPr id="13" name="Group 12">
                <a:extLst>
                  <a:ext uri="{FF2B5EF4-FFF2-40B4-BE49-F238E27FC236}">
                    <a16:creationId xmlns:a16="http://schemas.microsoft.com/office/drawing/2014/main" id="{CA40F790-A476-D321-6290-C78E6D08C216}"/>
                  </a:ext>
                </a:extLst>
              </p:cNvPr>
              <p:cNvGrpSpPr/>
              <p:nvPr/>
            </p:nvGrpSpPr>
            <p:grpSpPr>
              <a:xfrm flipV="1">
                <a:off x="3567240" y="2444814"/>
                <a:ext cx="932312" cy="2030544"/>
                <a:chOff x="3567601" y="436974"/>
                <a:chExt cx="932312" cy="2030544"/>
              </a:xfrm>
            </p:grpSpPr>
            <p:sp>
              <p:nvSpPr>
                <p:cNvPr id="14" name="Freeform 13">
                  <a:extLst>
                    <a:ext uri="{FF2B5EF4-FFF2-40B4-BE49-F238E27FC236}">
                      <a16:creationId xmlns:a16="http://schemas.microsoft.com/office/drawing/2014/main" id="{7688EF3E-AD27-6316-E055-48929BC944BB}"/>
                    </a:ext>
                  </a:extLst>
                </p:cNvPr>
                <p:cNvSpPr/>
                <p:nvPr/>
              </p:nvSpPr>
              <p:spPr>
                <a:xfrm>
                  <a:off x="4238448" y="436974"/>
                  <a:ext cx="261465" cy="2030544"/>
                </a:xfrm>
                <a:custGeom>
                  <a:avLst/>
                  <a:gdLst>
                    <a:gd name="connsiteX0" fmla="*/ 0 w 259200"/>
                    <a:gd name="connsiteY0" fmla="*/ 0 h 2023200"/>
                    <a:gd name="connsiteX1" fmla="*/ 259200 w 259200"/>
                    <a:gd name="connsiteY1" fmla="*/ 2023200 h 2023200"/>
                    <a:gd name="connsiteX0" fmla="*/ 0 w 259200"/>
                    <a:gd name="connsiteY0" fmla="*/ 0 h 2023200"/>
                    <a:gd name="connsiteX1" fmla="*/ 122400 w 259200"/>
                    <a:gd name="connsiteY1" fmla="*/ 993600 h 2023200"/>
                    <a:gd name="connsiteX2" fmla="*/ 259200 w 259200"/>
                    <a:gd name="connsiteY2" fmla="*/ 2023200 h 2023200"/>
                    <a:gd name="connsiteX0" fmla="*/ 11208 w 270408"/>
                    <a:gd name="connsiteY0" fmla="*/ 0 h 2023200"/>
                    <a:gd name="connsiteX1" fmla="*/ 4008 w 270408"/>
                    <a:gd name="connsiteY1" fmla="*/ 1166400 h 2023200"/>
                    <a:gd name="connsiteX2" fmla="*/ 270408 w 270408"/>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27420 w 286620"/>
                    <a:gd name="connsiteY0" fmla="*/ 0 h 2023200"/>
                    <a:gd name="connsiteX1" fmla="*/ 46983 w 286620"/>
                    <a:gd name="connsiteY1" fmla="*/ 1255610 h 2023200"/>
                    <a:gd name="connsiteX2" fmla="*/ 286620 w 286620"/>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0495"/>
                    <a:gd name="connsiteY0" fmla="*/ 0 h 2096646"/>
                    <a:gd name="connsiteX1" fmla="*/ 28203 w 260495"/>
                    <a:gd name="connsiteY1" fmla="*/ 1255610 h 2096646"/>
                    <a:gd name="connsiteX2" fmla="*/ 260495 w 260495"/>
                    <a:gd name="connsiteY2" fmla="*/ 2096646 h 2096646"/>
                    <a:gd name="connsiteX0" fmla="*/ 8640 w 260495"/>
                    <a:gd name="connsiteY0" fmla="*/ 0 h 2096646"/>
                    <a:gd name="connsiteX1" fmla="*/ 28203 w 260495"/>
                    <a:gd name="connsiteY1" fmla="*/ 1255610 h 2096646"/>
                    <a:gd name="connsiteX2" fmla="*/ 260495 w 260495"/>
                    <a:gd name="connsiteY2" fmla="*/ 2096646 h 2096646"/>
                    <a:gd name="connsiteX0" fmla="*/ 10701 w 258884"/>
                    <a:gd name="connsiteY0" fmla="*/ 0 h 2026872"/>
                    <a:gd name="connsiteX1" fmla="*/ 26592 w 258884"/>
                    <a:gd name="connsiteY1" fmla="*/ 1185836 h 2026872"/>
                    <a:gd name="connsiteX2" fmla="*/ 258884 w 258884"/>
                    <a:gd name="connsiteY2" fmla="*/ 2026872 h 2026872"/>
                    <a:gd name="connsiteX0" fmla="*/ 13223 w 261406"/>
                    <a:gd name="connsiteY0" fmla="*/ 0 h 2026872"/>
                    <a:gd name="connsiteX1" fmla="*/ 29114 w 261406"/>
                    <a:gd name="connsiteY1" fmla="*/ 1185836 h 2026872"/>
                    <a:gd name="connsiteX2" fmla="*/ 261406 w 261406"/>
                    <a:gd name="connsiteY2" fmla="*/ 2026872 h 2026872"/>
                    <a:gd name="connsiteX0" fmla="*/ 13223 w 261406"/>
                    <a:gd name="connsiteY0" fmla="*/ 0 h 2030544"/>
                    <a:gd name="connsiteX1" fmla="*/ 29114 w 261406"/>
                    <a:gd name="connsiteY1" fmla="*/ 1185836 h 2030544"/>
                    <a:gd name="connsiteX2" fmla="*/ 261406 w 261406"/>
                    <a:gd name="connsiteY2" fmla="*/ 2030544 h 2030544"/>
                    <a:gd name="connsiteX0" fmla="*/ 13223 w 261644"/>
                    <a:gd name="connsiteY0" fmla="*/ 0 h 2030544"/>
                    <a:gd name="connsiteX1" fmla="*/ 29114 w 261644"/>
                    <a:gd name="connsiteY1" fmla="*/ 1185836 h 2030544"/>
                    <a:gd name="connsiteX2" fmla="*/ 261406 w 261644"/>
                    <a:gd name="connsiteY2" fmla="*/ 2030544 h 2030544"/>
                    <a:gd name="connsiteX0" fmla="*/ 13223 w 261465"/>
                    <a:gd name="connsiteY0" fmla="*/ 0 h 2030544"/>
                    <a:gd name="connsiteX1" fmla="*/ 29114 w 261465"/>
                    <a:gd name="connsiteY1" fmla="*/ 1185836 h 2030544"/>
                    <a:gd name="connsiteX2" fmla="*/ 261406 w 261465"/>
                    <a:gd name="connsiteY2" fmla="*/ 2030544 h 2030544"/>
                  </a:gdLst>
                  <a:ahLst/>
                  <a:cxnLst>
                    <a:cxn ang="0">
                      <a:pos x="connsiteX0" y="connsiteY0"/>
                    </a:cxn>
                    <a:cxn ang="0">
                      <a:pos x="connsiteX1" y="connsiteY1"/>
                    </a:cxn>
                    <a:cxn ang="0">
                      <a:pos x="connsiteX2" y="connsiteY2"/>
                    </a:cxn>
                  </a:cxnLst>
                  <a:rect l="l" t="t" r="r" b="b"/>
                  <a:pathLst>
                    <a:path w="261465" h="2030544">
                      <a:moveTo>
                        <a:pt x="13223" y="0"/>
                      </a:moveTo>
                      <a:cubicBezTo>
                        <a:pt x="3478" y="432867"/>
                        <a:pt x="-17481" y="991084"/>
                        <a:pt x="29114" y="1185836"/>
                      </a:cubicBezTo>
                      <a:cubicBezTo>
                        <a:pt x="111895" y="1517639"/>
                        <a:pt x="264917" y="1770571"/>
                        <a:pt x="261406" y="2030544"/>
                      </a:cubicBezTo>
                    </a:path>
                  </a:pathLst>
                </a:custGeom>
                <a:noFill/>
                <a:ln w="1270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dirty="0">
                    <a:solidFill>
                      <a:schemeClr val="bg1"/>
                    </a:solidFill>
                  </a:endParaRPr>
                </a:p>
              </p:txBody>
            </p:sp>
            <p:sp>
              <p:nvSpPr>
                <p:cNvPr id="15" name="Freeform 14">
                  <a:extLst>
                    <a:ext uri="{FF2B5EF4-FFF2-40B4-BE49-F238E27FC236}">
                      <a16:creationId xmlns:a16="http://schemas.microsoft.com/office/drawing/2014/main" id="{2EBF05D6-1E00-D817-BF9E-D845CA2A4D66}"/>
                    </a:ext>
                  </a:extLst>
                </p:cNvPr>
                <p:cNvSpPr/>
                <p:nvPr/>
              </p:nvSpPr>
              <p:spPr>
                <a:xfrm>
                  <a:off x="3913680" y="518571"/>
                  <a:ext cx="506924" cy="1938738"/>
                </a:xfrm>
                <a:custGeom>
                  <a:avLst/>
                  <a:gdLst>
                    <a:gd name="connsiteX0" fmla="*/ 0 w 259200"/>
                    <a:gd name="connsiteY0" fmla="*/ 0 h 2023200"/>
                    <a:gd name="connsiteX1" fmla="*/ 259200 w 259200"/>
                    <a:gd name="connsiteY1" fmla="*/ 2023200 h 2023200"/>
                    <a:gd name="connsiteX0" fmla="*/ 0 w 259200"/>
                    <a:gd name="connsiteY0" fmla="*/ 0 h 2023200"/>
                    <a:gd name="connsiteX1" fmla="*/ 122400 w 259200"/>
                    <a:gd name="connsiteY1" fmla="*/ 993600 h 2023200"/>
                    <a:gd name="connsiteX2" fmla="*/ 259200 w 259200"/>
                    <a:gd name="connsiteY2" fmla="*/ 2023200 h 2023200"/>
                    <a:gd name="connsiteX0" fmla="*/ 11208 w 270408"/>
                    <a:gd name="connsiteY0" fmla="*/ 0 h 2023200"/>
                    <a:gd name="connsiteX1" fmla="*/ 4008 w 270408"/>
                    <a:gd name="connsiteY1" fmla="*/ 1166400 h 2023200"/>
                    <a:gd name="connsiteX2" fmla="*/ 270408 w 270408"/>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27420 w 286620"/>
                    <a:gd name="connsiteY0" fmla="*/ 0 h 2023200"/>
                    <a:gd name="connsiteX1" fmla="*/ 46983 w 286620"/>
                    <a:gd name="connsiteY1" fmla="*/ 1255610 h 2023200"/>
                    <a:gd name="connsiteX2" fmla="*/ 286620 w 286620"/>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1920376"/>
                    <a:gd name="connsiteX1" fmla="*/ 28203 w 267840"/>
                    <a:gd name="connsiteY1" fmla="*/ 1152786 h 1920376"/>
                    <a:gd name="connsiteX2" fmla="*/ 267840 w 267840"/>
                    <a:gd name="connsiteY2" fmla="*/ 1920376 h 1920376"/>
                    <a:gd name="connsiteX0" fmla="*/ 8640 w 513883"/>
                    <a:gd name="connsiteY0" fmla="*/ 0 h 1938738"/>
                    <a:gd name="connsiteX1" fmla="*/ 28203 w 513883"/>
                    <a:gd name="connsiteY1" fmla="*/ 1152786 h 1938738"/>
                    <a:gd name="connsiteX2" fmla="*/ 513883 w 513883"/>
                    <a:gd name="connsiteY2" fmla="*/ 1938738 h 1938738"/>
                    <a:gd name="connsiteX0" fmla="*/ 717 w 505960"/>
                    <a:gd name="connsiteY0" fmla="*/ 0 h 1938738"/>
                    <a:gd name="connsiteX1" fmla="*/ 45986 w 505960"/>
                    <a:gd name="connsiteY1" fmla="*/ 1167475 h 1938738"/>
                    <a:gd name="connsiteX2" fmla="*/ 505960 w 505960"/>
                    <a:gd name="connsiteY2" fmla="*/ 1938738 h 1938738"/>
                    <a:gd name="connsiteX0" fmla="*/ 1681 w 506924"/>
                    <a:gd name="connsiteY0" fmla="*/ 0 h 1938738"/>
                    <a:gd name="connsiteX1" fmla="*/ 39606 w 506924"/>
                    <a:gd name="connsiteY1" fmla="*/ 1134424 h 1938738"/>
                    <a:gd name="connsiteX2" fmla="*/ 506924 w 506924"/>
                    <a:gd name="connsiteY2" fmla="*/ 1938738 h 1938738"/>
                    <a:gd name="connsiteX0" fmla="*/ 1681 w 511389"/>
                    <a:gd name="connsiteY0" fmla="*/ 0 h 1938738"/>
                    <a:gd name="connsiteX1" fmla="*/ 39606 w 511389"/>
                    <a:gd name="connsiteY1" fmla="*/ 1134424 h 1938738"/>
                    <a:gd name="connsiteX2" fmla="*/ 506924 w 511389"/>
                    <a:gd name="connsiteY2" fmla="*/ 1938738 h 1938738"/>
                    <a:gd name="connsiteX0" fmla="*/ 1681 w 508652"/>
                    <a:gd name="connsiteY0" fmla="*/ 0 h 1938738"/>
                    <a:gd name="connsiteX1" fmla="*/ 39606 w 508652"/>
                    <a:gd name="connsiteY1" fmla="*/ 1134424 h 1938738"/>
                    <a:gd name="connsiteX2" fmla="*/ 506924 w 508652"/>
                    <a:gd name="connsiteY2" fmla="*/ 1938738 h 1938738"/>
                    <a:gd name="connsiteX0" fmla="*/ 1681 w 506924"/>
                    <a:gd name="connsiteY0" fmla="*/ 0 h 1938738"/>
                    <a:gd name="connsiteX1" fmla="*/ 39606 w 506924"/>
                    <a:gd name="connsiteY1" fmla="*/ 1134424 h 1938738"/>
                    <a:gd name="connsiteX2" fmla="*/ 506924 w 506924"/>
                    <a:gd name="connsiteY2" fmla="*/ 1938738 h 1938738"/>
                  </a:gdLst>
                  <a:ahLst/>
                  <a:cxnLst>
                    <a:cxn ang="0">
                      <a:pos x="connsiteX0" y="connsiteY0"/>
                    </a:cxn>
                    <a:cxn ang="0">
                      <a:pos x="connsiteX1" y="connsiteY1"/>
                    </a:cxn>
                    <a:cxn ang="0">
                      <a:pos x="connsiteX2" y="connsiteY2"/>
                    </a:cxn>
                  </a:cxnLst>
                  <a:rect l="l" t="t" r="r" b="b"/>
                  <a:pathLst>
                    <a:path w="506924" h="1938738">
                      <a:moveTo>
                        <a:pt x="1681" y="0"/>
                      </a:moveTo>
                      <a:cubicBezTo>
                        <a:pt x="-719" y="388800"/>
                        <a:pt x="-6989" y="939672"/>
                        <a:pt x="39606" y="1134424"/>
                      </a:cubicBezTo>
                      <a:cubicBezTo>
                        <a:pt x="93009" y="1315664"/>
                        <a:pt x="506763" y="1579612"/>
                        <a:pt x="506924" y="1938738"/>
                      </a:cubicBezTo>
                    </a:path>
                  </a:pathLst>
                </a:custGeom>
                <a:noFill/>
                <a:ln w="1270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schemeClr val="bg1"/>
                    </a:solidFill>
                  </a:endParaRPr>
                </a:p>
              </p:txBody>
            </p:sp>
            <p:sp>
              <p:nvSpPr>
                <p:cNvPr id="16" name="Freeform 15">
                  <a:extLst>
                    <a:ext uri="{FF2B5EF4-FFF2-40B4-BE49-F238E27FC236}">
                      <a16:creationId xmlns:a16="http://schemas.microsoft.com/office/drawing/2014/main" id="{7DA07C74-28A6-245E-9B5B-CA1D34873793}"/>
                    </a:ext>
                  </a:extLst>
                </p:cNvPr>
                <p:cNvSpPr/>
                <p:nvPr/>
              </p:nvSpPr>
              <p:spPr>
                <a:xfrm>
                  <a:off x="3567601" y="643872"/>
                  <a:ext cx="769197" cy="1813880"/>
                </a:xfrm>
                <a:custGeom>
                  <a:avLst/>
                  <a:gdLst>
                    <a:gd name="connsiteX0" fmla="*/ 0 w 259200"/>
                    <a:gd name="connsiteY0" fmla="*/ 0 h 2023200"/>
                    <a:gd name="connsiteX1" fmla="*/ 259200 w 259200"/>
                    <a:gd name="connsiteY1" fmla="*/ 2023200 h 2023200"/>
                    <a:gd name="connsiteX0" fmla="*/ 0 w 259200"/>
                    <a:gd name="connsiteY0" fmla="*/ 0 h 2023200"/>
                    <a:gd name="connsiteX1" fmla="*/ 122400 w 259200"/>
                    <a:gd name="connsiteY1" fmla="*/ 993600 h 2023200"/>
                    <a:gd name="connsiteX2" fmla="*/ 259200 w 259200"/>
                    <a:gd name="connsiteY2" fmla="*/ 2023200 h 2023200"/>
                    <a:gd name="connsiteX0" fmla="*/ 11208 w 270408"/>
                    <a:gd name="connsiteY0" fmla="*/ 0 h 2023200"/>
                    <a:gd name="connsiteX1" fmla="*/ 4008 w 270408"/>
                    <a:gd name="connsiteY1" fmla="*/ 1166400 h 2023200"/>
                    <a:gd name="connsiteX2" fmla="*/ 270408 w 270408"/>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46445 w 305645"/>
                    <a:gd name="connsiteY0" fmla="*/ 0 h 2023200"/>
                    <a:gd name="connsiteX1" fmla="*/ 39245 w 305645"/>
                    <a:gd name="connsiteY1" fmla="*/ 1166400 h 2023200"/>
                    <a:gd name="connsiteX2" fmla="*/ 305645 w 305645"/>
                    <a:gd name="connsiteY2" fmla="*/ 2023200 h 2023200"/>
                    <a:gd name="connsiteX0" fmla="*/ 27420 w 286620"/>
                    <a:gd name="connsiteY0" fmla="*/ 0 h 2023200"/>
                    <a:gd name="connsiteX1" fmla="*/ 46983 w 286620"/>
                    <a:gd name="connsiteY1" fmla="*/ 1255610 h 2023200"/>
                    <a:gd name="connsiteX2" fmla="*/ 286620 w 286620"/>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10416 w 269616"/>
                    <a:gd name="connsiteY0" fmla="*/ 0 h 2023200"/>
                    <a:gd name="connsiteX1" fmla="*/ 29979 w 269616"/>
                    <a:gd name="connsiteY1" fmla="*/ 1255610 h 2023200"/>
                    <a:gd name="connsiteX2" fmla="*/ 269616 w 269616"/>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2023200"/>
                    <a:gd name="connsiteX1" fmla="*/ 28203 w 267840"/>
                    <a:gd name="connsiteY1" fmla="*/ 1255610 h 2023200"/>
                    <a:gd name="connsiteX2" fmla="*/ 267840 w 267840"/>
                    <a:gd name="connsiteY2" fmla="*/ 2023200 h 2023200"/>
                    <a:gd name="connsiteX0" fmla="*/ 8640 w 267840"/>
                    <a:gd name="connsiteY0" fmla="*/ 0 h 1920376"/>
                    <a:gd name="connsiteX1" fmla="*/ 28203 w 267840"/>
                    <a:gd name="connsiteY1" fmla="*/ 1152786 h 1920376"/>
                    <a:gd name="connsiteX2" fmla="*/ 267840 w 267840"/>
                    <a:gd name="connsiteY2" fmla="*/ 1920376 h 1920376"/>
                    <a:gd name="connsiteX0" fmla="*/ 8640 w 513883"/>
                    <a:gd name="connsiteY0" fmla="*/ 0 h 1938738"/>
                    <a:gd name="connsiteX1" fmla="*/ 28203 w 513883"/>
                    <a:gd name="connsiteY1" fmla="*/ 1152786 h 1938738"/>
                    <a:gd name="connsiteX2" fmla="*/ 513883 w 513883"/>
                    <a:gd name="connsiteY2" fmla="*/ 1938738 h 1938738"/>
                    <a:gd name="connsiteX0" fmla="*/ 717 w 505960"/>
                    <a:gd name="connsiteY0" fmla="*/ 0 h 1938738"/>
                    <a:gd name="connsiteX1" fmla="*/ 45986 w 505960"/>
                    <a:gd name="connsiteY1" fmla="*/ 1167475 h 1938738"/>
                    <a:gd name="connsiteX2" fmla="*/ 505960 w 505960"/>
                    <a:gd name="connsiteY2" fmla="*/ 1938738 h 1938738"/>
                    <a:gd name="connsiteX0" fmla="*/ 1681 w 506924"/>
                    <a:gd name="connsiteY0" fmla="*/ 0 h 1938738"/>
                    <a:gd name="connsiteX1" fmla="*/ 39606 w 506924"/>
                    <a:gd name="connsiteY1" fmla="*/ 1134424 h 1938738"/>
                    <a:gd name="connsiteX2" fmla="*/ 506924 w 506924"/>
                    <a:gd name="connsiteY2" fmla="*/ 1938738 h 1938738"/>
                    <a:gd name="connsiteX0" fmla="*/ 1681 w 767657"/>
                    <a:gd name="connsiteY0" fmla="*/ 0 h 1813880"/>
                    <a:gd name="connsiteX1" fmla="*/ 39606 w 767657"/>
                    <a:gd name="connsiteY1" fmla="*/ 1134424 h 1813880"/>
                    <a:gd name="connsiteX2" fmla="*/ 767657 w 767657"/>
                    <a:gd name="connsiteY2" fmla="*/ 1813880 h 1813880"/>
                    <a:gd name="connsiteX0" fmla="*/ 235 w 766211"/>
                    <a:gd name="connsiteY0" fmla="*/ 0 h 1813880"/>
                    <a:gd name="connsiteX1" fmla="*/ 60194 w 766211"/>
                    <a:gd name="connsiteY1" fmla="*/ 969171 h 1813880"/>
                    <a:gd name="connsiteX2" fmla="*/ 766211 w 766211"/>
                    <a:gd name="connsiteY2" fmla="*/ 1813880 h 1813880"/>
                    <a:gd name="connsiteX0" fmla="*/ 235 w 766211"/>
                    <a:gd name="connsiteY0" fmla="*/ 0 h 1813880"/>
                    <a:gd name="connsiteX1" fmla="*/ 60194 w 766211"/>
                    <a:gd name="connsiteY1" fmla="*/ 969171 h 1813880"/>
                    <a:gd name="connsiteX2" fmla="*/ 766211 w 766211"/>
                    <a:gd name="connsiteY2" fmla="*/ 1813880 h 1813880"/>
                    <a:gd name="connsiteX0" fmla="*/ 9458 w 775434"/>
                    <a:gd name="connsiteY0" fmla="*/ 0 h 1813880"/>
                    <a:gd name="connsiteX1" fmla="*/ 69417 w 775434"/>
                    <a:gd name="connsiteY1" fmla="*/ 969171 h 1813880"/>
                    <a:gd name="connsiteX2" fmla="*/ 775434 w 775434"/>
                    <a:gd name="connsiteY2" fmla="*/ 1813880 h 1813880"/>
                    <a:gd name="connsiteX0" fmla="*/ 3221 w 769197"/>
                    <a:gd name="connsiteY0" fmla="*/ 0 h 1813880"/>
                    <a:gd name="connsiteX1" fmla="*/ 63180 w 769197"/>
                    <a:gd name="connsiteY1" fmla="*/ 969171 h 1813880"/>
                    <a:gd name="connsiteX2" fmla="*/ 769197 w 769197"/>
                    <a:gd name="connsiteY2" fmla="*/ 1813880 h 1813880"/>
                    <a:gd name="connsiteX0" fmla="*/ 3221 w 770815"/>
                    <a:gd name="connsiteY0" fmla="*/ 0 h 1813880"/>
                    <a:gd name="connsiteX1" fmla="*/ 63180 w 770815"/>
                    <a:gd name="connsiteY1" fmla="*/ 969171 h 1813880"/>
                    <a:gd name="connsiteX2" fmla="*/ 769197 w 770815"/>
                    <a:gd name="connsiteY2" fmla="*/ 1813880 h 1813880"/>
                    <a:gd name="connsiteX0" fmla="*/ 3221 w 769197"/>
                    <a:gd name="connsiteY0" fmla="*/ 0 h 1813880"/>
                    <a:gd name="connsiteX1" fmla="*/ 63180 w 769197"/>
                    <a:gd name="connsiteY1" fmla="*/ 969171 h 1813880"/>
                    <a:gd name="connsiteX2" fmla="*/ 769197 w 769197"/>
                    <a:gd name="connsiteY2" fmla="*/ 1813880 h 1813880"/>
                  </a:gdLst>
                  <a:ahLst/>
                  <a:cxnLst>
                    <a:cxn ang="0">
                      <a:pos x="connsiteX0" y="connsiteY0"/>
                    </a:cxn>
                    <a:cxn ang="0">
                      <a:pos x="connsiteX1" y="connsiteY1"/>
                    </a:cxn>
                    <a:cxn ang="0">
                      <a:pos x="connsiteX2" y="connsiteY2"/>
                    </a:cxn>
                  </a:cxnLst>
                  <a:rect l="l" t="t" r="r" b="b"/>
                  <a:pathLst>
                    <a:path w="769197" h="1813880">
                      <a:moveTo>
                        <a:pt x="3221" y="0"/>
                      </a:moveTo>
                      <a:cubicBezTo>
                        <a:pt x="821" y="388800"/>
                        <a:pt x="-16465" y="711990"/>
                        <a:pt x="63180" y="969171"/>
                      </a:cubicBezTo>
                      <a:cubicBezTo>
                        <a:pt x="212063" y="1297302"/>
                        <a:pt x="750676" y="1395999"/>
                        <a:pt x="769197" y="1813880"/>
                      </a:cubicBezTo>
                    </a:path>
                  </a:pathLst>
                </a:custGeom>
                <a:noFill/>
                <a:ln w="1270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schemeClr val="bg1"/>
                    </a:solidFill>
                  </a:endParaRPr>
                </a:p>
              </p:txBody>
            </p:sp>
          </p:grpSp>
        </p:grpSp>
      </p:grpSp>
      <p:grpSp>
        <p:nvGrpSpPr>
          <p:cNvPr id="28" name="Group 27">
            <a:extLst>
              <a:ext uri="{FF2B5EF4-FFF2-40B4-BE49-F238E27FC236}">
                <a16:creationId xmlns:a16="http://schemas.microsoft.com/office/drawing/2014/main" id="{5C88E6A2-B0EE-ADE6-C99A-8A866E789BC3}"/>
              </a:ext>
            </a:extLst>
          </p:cNvPr>
          <p:cNvGrpSpPr/>
          <p:nvPr/>
        </p:nvGrpSpPr>
        <p:grpSpPr>
          <a:xfrm>
            <a:off x="1699668" y="1371600"/>
            <a:ext cx="1500732" cy="870868"/>
            <a:chOff x="8777254" y="881732"/>
            <a:chExt cx="1500732" cy="870868"/>
          </a:xfrm>
        </p:grpSpPr>
        <p:sp>
          <p:nvSpPr>
            <p:cNvPr id="29" name="TextBox 28">
              <a:extLst>
                <a:ext uri="{FF2B5EF4-FFF2-40B4-BE49-F238E27FC236}">
                  <a16:creationId xmlns:a16="http://schemas.microsoft.com/office/drawing/2014/main" id="{993A0B18-D67D-9C5E-8452-6BDBCC355899}"/>
                </a:ext>
              </a:extLst>
            </p:cNvPr>
            <p:cNvSpPr txBox="1"/>
            <p:nvPr/>
          </p:nvSpPr>
          <p:spPr>
            <a:xfrm>
              <a:off x="8959194" y="881732"/>
              <a:ext cx="1136850" cy="584775"/>
            </a:xfrm>
            <a:prstGeom prst="rect">
              <a:avLst/>
            </a:prstGeom>
            <a:noFill/>
            <a:ln>
              <a:noFill/>
            </a:ln>
          </p:spPr>
          <p:txBody>
            <a:bodyPr wrap="none" rtlCol="0">
              <a:spAutoFit/>
            </a:bodyPr>
            <a:lstStyle/>
            <a:p>
              <a:pPr algn="ctr"/>
              <a:r>
                <a:rPr lang="en-CH" sz="3200" dirty="0">
                  <a:solidFill>
                    <a:schemeClr val="bg1"/>
                  </a:solidFill>
                  <a:latin typeface="Roboto Slab" pitchFamily="2" charset="0"/>
                  <a:ea typeface="Roboto Slab" pitchFamily="2" charset="0"/>
                  <a:cs typeface="Times New Roman" panose="02020603050405020304" pitchFamily="18" charset="0"/>
                </a:rPr>
                <a:t>HFM</a:t>
              </a:r>
              <a:endParaRPr lang="en-CH" sz="1200" dirty="0">
                <a:solidFill>
                  <a:schemeClr val="bg1"/>
                </a:solidFill>
                <a:latin typeface="Roboto Slab" pitchFamily="2" charset="0"/>
                <a:ea typeface="Roboto Slab" pitchFamily="2" charset="0"/>
                <a:cs typeface="Times New Roman" panose="02020603050405020304" pitchFamily="18" charset="0"/>
              </a:endParaRPr>
            </a:p>
          </p:txBody>
        </p:sp>
        <p:sp>
          <p:nvSpPr>
            <p:cNvPr id="30" name="TextBox 29">
              <a:extLst>
                <a:ext uri="{FF2B5EF4-FFF2-40B4-BE49-F238E27FC236}">
                  <a16:creationId xmlns:a16="http://schemas.microsoft.com/office/drawing/2014/main" id="{56A59AFA-5AEC-64B9-6445-73819743950F}"/>
                </a:ext>
              </a:extLst>
            </p:cNvPr>
            <p:cNvSpPr txBox="1"/>
            <p:nvPr/>
          </p:nvSpPr>
          <p:spPr>
            <a:xfrm>
              <a:off x="8777254" y="1338932"/>
              <a:ext cx="1500732" cy="261610"/>
            </a:xfrm>
            <a:prstGeom prst="rect">
              <a:avLst/>
            </a:prstGeom>
            <a:noFill/>
            <a:ln>
              <a:noFill/>
            </a:ln>
          </p:spPr>
          <p:txBody>
            <a:bodyPr wrap="none" rtlCol="0">
              <a:spAutoFit/>
            </a:bodyPr>
            <a:lstStyle/>
            <a:p>
              <a:pPr algn="ctr"/>
              <a:r>
                <a:rPr lang="en-CH" sz="1100">
                  <a:solidFill>
                    <a:schemeClr val="bg1"/>
                  </a:solidFill>
                  <a:latin typeface="Roboto Slab" pitchFamily="2" charset="0"/>
                  <a:ea typeface="Roboto Slab" pitchFamily="2" charset="0"/>
                  <a:cs typeface="Times New Roman" panose="02020603050405020304" pitchFamily="18" charset="0"/>
                </a:rPr>
                <a:t>High Field Magnets</a:t>
              </a:r>
              <a:endParaRPr lang="en-CH" sz="1100" dirty="0">
                <a:solidFill>
                  <a:schemeClr val="bg1"/>
                </a:solidFill>
                <a:latin typeface="Roboto Slab" pitchFamily="2" charset="0"/>
                <a:ea typeface="Roboto Slab" pitchFamily="2" charset="0"/>
                <a:cs typeface="Times New Roman" panose="02020603050405020304" pitchFamily="18" charset="0"/>
              </a:endParaRPr>
            </a:p>
          </p:txBody>
        </p:sp>
        <p:sp>
          <p:nvSpPr>
            <p:cNvPr id="31" name="TextBox 30">
              <a:extLst>
                <a:ext uri="{FF2B5EF4-FFF2-40B4-BE49-F238E27FC236}">
                  <a16:creationId xmlns:a16="http://schemas.microsoft.com/office/drawing/2014/main" id="{063CF282-A751-EF1C-C78E-F0656675AA06}"/>
                </a:ext>
              </a:extLst>
            </p:cNvPr>
            <p:cNvSpPr txBox="1"/>
            <p:nvPr/>
          </p:nvSpPr>
          <p:spPr>
            <a:xfrm>
              <a:off x="9044156" y="1490990"/>
              <a:ext cx="966931" cy="261610"/>
            </a:xfrm>
            <a:prstGeom prst="rect">
              <a:avLst/>
            </a:prstGeom>
            <a:noFill/>
            <a:ln>
              <a:noFill/>
            </a:ln>
          </p:spPr>
          <p:txBody>
            <a:bodyPr wrap="none" rtlCol="0">
              <a:spAutoFit/>
            </a:bodyPr>
            <a:lstStyle/>
            <a:p>
              <a:pPr algn="ctr"/>
              <a:r>
                <a:rPr lang="en-US" sz="1100" dirty="0" err="1">
                  <a:solidFill>
                    <a:schemeClr val="bg1"/>
                  </a:solidFill>
                  <a:latin typeface="Roboto Slab" pitchFamily="2" charset="0"/>
                  <a:ea typeface="Roboto Slab" pitchFamily="2" charset="0"/>
                  <a:cs typeface="Times New Roman" panose="02020603050405020304" pitchFamily="18" charset="0"/>
                </a:rPr>
                <a:t>Programme</a:t>
              </a:r>
              <a:endParaRPr lang="en-CH" sz="1100" dirty="0">
                <a:solidFill>
                  <a:schemeClr val="bg1"/>
                </a:solidFill>
                <a:latin typeface="Roboto Slab" pitchFamily="2" charset="0"/>
                <a:ea typeface="Roboto Slab" pitchFamily="2" charset="0"/>
                <a:cs typeface="Times New Roman" panose="02020603050405020304" pitchFamily="18" charset="0"/>
              </a:endParaRPr>
            </a:p>
          </p:txBody>
        </p:sp>
      </p:grpSp>
      <p:pic>
        <p:nvPicPr>
          <p:cNvPr id="32" name="Picture 2" descr="Little Beast Engineering logo.">
            <a:extLst>
              <a:ext uri="{FF2B5EF4-FFF2-40B4-BE49-F238E27FC236}">
                <a16:creationId xmlns:a16="http://schemas.microsoft.com/office/drawing/2014/main" id="{B566A1C8-C854-17FB-4F81-76CFB5B9249B}"/>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412896" y="1273685"/>
            <a:ext cx="1823571" cy="11794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7902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62B107-43D1-E3DC-FDB6-08A88C695A6B}"/>
              </a:ext>
            </a:extLst>
          </p:cNvPr>
          <p:cNvSpPr>
            <a:spLocks noGrp="1"/>
          </p:cNvSpPr>
          <p:nvPr>
            <p:ph type="title"/>
          </p:nvPr>
        </p:nvSpPr>
        <p:spPr/>
        <p:txBody>
          <a:bodyPr/>
          <a:lstStyle/>
          <a:p>
            <a:r>
              <a:rPr lang="en-US" dirty="0"/>
              <a:t>Why LBE?</a:t>
            </a:r>
          </a:p>
        </p:txBody>
      </p:sp>
      <p:sp>
        <p:nvSpPr>
          <p:cNvPr id="3" name="Content Placeholder 2">
            <a:extLst>
              <a:ext uri="{FF2B5EF4-FFF2-40B4-BE49-F238E27FC236}">
                <a16:creationId xmlns:a16="http://schemas.microsoft.com/office/drawing/2014/main" id="{94BEED52-CCBC-BE83-4312-6276D3BB09E9}"/>
              </a:ext>
            </a:extLst>
          </p:cNvPr>
          <p:cNvSpPr>
            <a:spLocks noGrp="1"/>
          </p:cNvSpPr>
          <p:nvPr>
            <p:ph idx="1"/>
          </p:nvPr>
        </p:nvSpPr>
        <p:spPr>
          <a:xfrm>
            <a:off x="695325" y="1064927"/>
            <a:ext cx="10887075" cy="4644616"/>
          </a:xfrm>
        </p:spPr>
        <p:txBody>
          <a:bodyPr/>
          <a:lstStyle/>
          <a:p>
            <a:pPr marL="342900" indent="-342900">
              <a:buFont typeface="Arial" panose="020B0604020202020204" pitchFamily="34" charset="0"/>
              <a:buChar char="•"/>
            </a:pPr>
            <a:r>
              <a:rPr lang="en-US" sz="2400" dirty="0"/>
              <a:t>Numerically stable and efficient 3D simulation of screening currents.</a:t>
            </a:r>
          </a:p>
          <a:p>
            <a:pPr marL="594900" lvl="1" indent="-342900">
              <a:buFont typeface="Arial" panose="020B0604020202020204" pitchFamily="34" charset="0"/>
              <a:buChar char="•"/>
            </a:pPr>
            <a:r>
              <a:rPr lang="en-US" sz="2400" dirty="0"/>
              <a:t>Able to simulate small coils as we will build them soon </a:t>
            </a:r>
            <a:r>
              <a:rPr lang="en-US" sz="2400" dirty="0">
                <a:sym typeface="Wingdings" pitchFamily="2" charset="2"/>
              </a:rPr>
              <a:t> </a:t>
            </a:r>
            <a:br>
              <a:rPr lang="en-US" sz="2400" dirty="0">
                <a:sym typeface="Wingdings" pitchFamily="2" charset="2"/>
              </a:rPr>
            </a:br>
            <a:r>
              <a:rPr lang="en-US" sz="2400" dirty="0">
                <a:solidFill>
                  <a:schemeClr val="accent1"/>
                </a:solidFill>
                <a:sym typeface="Wingdings" pitchFamily="2" charset="2"/>
              </a:rPr>
              <a:t>path towards model validation</a:t>
            </a:r>
            <a:r>
              <a:rPr lang="en-US" sz="2400" dirty="0">
                <a:sym typeface="Wingdings" pitchFamily="2" charset="2"/>
              </a:rPr>
              <a:t>.</a:t>
            </a:r>
          </a:p>
          <a:p>
            <a:pPr marL="846900" lvl="2" indent="-342900">
              <a:buFont typeface="Arial" panose="020B0604020202020204" pitchFamily="34" charset="0"/>
              <a:buChar char="•"/>
            </a:pPr>
            <a:r>
              <a:rPr lang="en-US" sz="2400" dirty="0">
                <a:sym typeface="Wingdings" pitchFamily="2" charset="2"/>
              </a:rPr>
              <a:t>If a) our 2D models agree with LBE’s straight-section results, and b) LBE’s 3D models agree with our small coils measurements, then c) our 2D models have increased credibility for the study of designs for long magnets which will underpin our R&amp;D roadmap.</a:t>
            </a:r>
          </a:p>
          <a:p>
            <a:pPr marL="342900" indent="-342900">
              <a:buFont typeface="Arial" panose="020B0604020202020204" pitchFamily="34" charset="0"/>
              <a:buChar char="•"/>
            </a:pPr>
            <a:r>
              <a:rPr lang="en-US" sz="2400" dirty="0">
                <a:sym typeface="Wingdings" pitchFamily="2" charset="2"/>
              </a:rPr>
              <a:t>Goal remains to perform independent simulations. Other work, e.g., on STEAM </a:t>
            </a:r>
            <a:r>
              <a:rPr lang="en-US" sz="2400" dirty="0" err="1">
                <a:sym typeface="Wingdings" pitchFamily="2" charset="2"/>
              </a:rPr>
              <a:t>FiQuS</a:t>
            </a:r>
            <a:r>
              <a:rPr lang="en-US" sz="2400" dirty="0">
                <a:sym typeface="Wingdings" pitchFamily="2" charset="2"/>
              </a:rPr>
              <a:t>, at TU Darmstadt, and with commercial tools by </a:t>
            </a:r>
            <a:r>
              <a:rPr lang="en-US" sz="2400" dirty="0" err="1">
                <a:sym typeface="Wingdings" pitchFamily="2" charset="2"/>
              </a:rPr>
              <a:t>Quanscient</a:t>
            </a:r>
            <a:r>
              <a:rPr lang="en-US" sz="2400" dirty="0">
                <a:sym typeface="Wingdings" pitchFamily="2" charset="2"/>
              </a:rPr>
              <a:t> and COMSOL shall provide options.</a:t>
            </a:r>
            <a:endParaRPr lang="en-US" sz="2400" dirty="0"/>
          </a:p>
          <a:p>
            <a:pPr marL="342900" indent="-342900">
              <a:buFont typeface="Arial" panose="020B0604020202020204" pitchFamily="34" charset="0"/>
              <a:buChar char="•"/>
            </a:pPr>
            <a:endParaRPr lang="en-US" sz="2400" dirty="0"/>
          </a:p>
        </p:txBody>
      </p:sp>
      <p:sp>
        <p:nvSpPr>
          <p:cNvPr id="4" name="Date Placeholder 3">
            <a:extLst>
              <a:ext uri="{FF2B5EF4-FFF2-40B4-BE49-F238E27FC236}">
                <a16:creationId xmlns:a16="http://schemas.microsoft.com/office/drawing/2014/main" id="{9BE0EF4B-1A2F-65B9-55EC-6EC5EA19447F}"/>
              </a:ext>
            </a:extLst>
          </p:cNvPr>
          <p:cNvSpPr>
            <a:spLocks noGrp="1"/>
          </p:cNvSpPr>
          <p:nvPr>
            <p:ph type="dt" sz="half" idx="10"/>
          </p:nvPr>
        </p:nvSpPr>
        <p:spPr/>
        <p:txBody>
          <a:bodyPr/>
          <a:lstStyle/>
          <a:p>
            <a:fld id="{0E0CDF8E-15EE-4C89-A25F-47FDE8A89584}" type="datetime1">
              <a:rPr lang="de-CH" noProof="0" smtClean="0"/>
              <a:t>23.10.24</a:t>
            </a:fld>
            <a:endParaRPr lang="en-GB" noProof="0" dirty="0"/>
          </a:p>
        </p:txBody>
      </p:sp>
      <p:sp>
        <p:nvSpPr>
          <p:cNvPr id="5" name="Footer Placeholder 4">
            <a:extLst>
              <a:ext uri="{FF2B5EF4-FFF2-40B4-BE49-F238E27FC236}">
                <a16:creationId xmlns:a16="http://schemas.microsoft.com/office/drawing/2014/main" id="{9CD73714-E9F1-6AB6-59F5-F636206B0CFD}"/>
              </a:ext>
            </a:extLst>
          </p:cNvPr>
          <p:cNvSpPr>
            <a:spLocks noGrp="1"/>
          </p:cNvSpPr>
          <p:nvPr>
            <p:ph type="ftr" sz="quarter" idx="11"/>
          </p:nvPr>
        </p:nvSpPr>
        <p:spPr/>
        <p:txBody>
          <a:bodyPr/>
          <a:lstStyle/>
          <a:p>
            <a:r>
              <a:rPr lang="en-GB" noProof="0" dirty="0"/>
              <a:t>Paul Scherrer Institute PSI</a:t>
            </a:r>
          </a:p>
        </p:txBody>
      </p:sp>
      <p:sp>
        <p:nvSpPr>
          <p:cNvPr id="6" name="Slide Number Placeholder 5">
            <a:extLst>
              <a:ext uri="{FF2B5EF4-FFF2-40B4-BE49-F238E27FC236}">
                <a16:creationId xmlns:a16="http://schemas.microsoft.com/office/drawing/2014/main" id="{ED5E559F-05D7-4891-DF30-7D7CB7ABC196}"/>
              </a:ext>
            </a:extLst>
          </p:cNvPr>
          <p:cNvSpPr>
            <a:spLocks noGrp="1"/>
          </p:cNvSpPr>
          <p:nvPr>
            <p:ph type="sldNum" sz="quarter" idx="12"/>
          </p:nvPr>
        </p:nvSpPr>
        <p:spPr/>
        <p:txBody>
          <a:bodyPr/>
          <a:lstStyle/>
          <a:p>
            <a:fld id="{442AD375-037F-43D0-B059-5172DA06796A}" type="slidenum">
              <a:rPr lang="en-GB" noProof="0" smtClean="0"/>
              <a:pPr/>
              <a:t>2</a:t>
            </a:fld>
            <a:endParaRPr lang="en-GB" noProof="0" dirty="0"/>
          </a:p>
        </p:txBody>
      </p:sp>
      <p:grpSp>
        <p:nvGrpSpPr>
          <p:cNvPr id="7" name="Group 6">
            <a:extLst>
              <a:ext uri="{FF2B5EF4-FFF2-40B4-BE49-F238E27FC236}">
                <a16:creationId xmlns:a16="http://schemas.microsoft.com/office/drawing/2014/main" id="{F015A005-B665-CB6E-FB5B-8E1C298AF94A}"/>
              </a:ext>
            </a:extLst>
          </p:cNvPr>
          <p:cNvGrpSpPr/>
          <p:nvPr/>
        </p:nvGrpSpPr>
        <p:grpSpPr>
          <a:xfrm>
            <a:off x="2286000" y="5271995"/>
            <a:ext cx="8045452" cy="875095"/>
            <a:chOff x="255588" y="5181600"/>
            <a:chExt cx="11851274" cy="1289050"/>
          </a:xfrm>
        </p:grpSpPr>
        <p:pic>
          <p:nvPicPr>
            <p:cNvPr id="30" name="Picture 6" descr="NAFEMS - Quanscient.allsolve">
              <a:extLst>
                <a:ext uri="{FF2B5EF4-FFF2-40B4-BE49-F238E27FC236}">
                  <a16:creationId xmlns:a16="http://schemas.microsoft.com/office/drawing/2014/main" id="{4A2270BA-10A0-9FF9-099C-5962AF9A9EAB}"/>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610600" y="5381502"/>
              <a:ext cx="3496262" cy="571785"/>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0">
              <a:extLst>
                <a:ext uri="{FF2B5EF4-FFF2-40B4-BE49-F238E27FC236}">
                  <a16:creationId xmlns:a16="http://schemas.microsoft.com/office/drawing/2014/main" id="{121CA8B0-B623-8D1C-C8B8-679C2A4503C4}"/>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257800" y="5181600"/>
              <a:ext cx="3298791" cy="771687"/>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32" descr="A green leaf with a white background&#10;&#10;Description automatically generated">
              <a:extLst>
                <a:ext uri="{FF2B5EF4-FFF2-40B4-BE49-F238E27FC236}">
                  <a16:creationId xmlns:a16="http://schemas.microsoft.com/office/drawing/2014/main" id="{4D02868A-E0E2-1DA6-CD95-B50D2970FC2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743200" y="5181600"/>
              <a:ext cx="2506201" cy="1289050"/>
            </a:xfrm>
            <a:prstGeom prst="rect">
              <a:avLst/>
            </a:prstGeom>
          </p:spPr>
        </p:pic>
        <p:pic>
          <p:nvPicPr>
            <p:cNvPr id="35" name="Picture 34" descr="A blue and white logo&#10;&#10;Description automatically generated">
              <a:extLst>
                <a:ext uri="{FF2B5EF4-FFF2-40B4-BE49-F238E27FC236}">
                  <a16:creationId xmlns:a16="http://schemas.microsoft.com/office/drawing/2014/main" id="{282410FB-E8DE-1374-7475-25D84805A7C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55588" y="5234244"/>
              <a:ext cx="2286000" cy="855406"/>
            </a:xfrm>
            <a:prstGeom prst="rect">
              <a:avLst/>
            </a:prstGeom>
          </p:spPr>
        </p:pic>
      </p:grpSp>
    </p:spTree>
    <p:extLst>
      <p:ext uri="{BB962C8B-B14F-4D97-AF65-F5344CB8AC3E}">
        <p14:creationId xmlns:p14="http://schemas.microsoft.com/office/powerpoint/2010/main" val="3894811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3D55E3-087C-D374-430F-F799B1A42DC3}"/>
              </a:ext>
            </a:extLst>
          </p:cNvPr>
          <p:cNvSpPr>
            <a:spLocks noGrp="1"/>
          </p:cNvSpPr>
          <p:nvPr>
            <p:ph type="title"/>
          </p:nvPr>
        </p:nvSpPr>
        <p:spPr/>
        <p:txBody>
          <a:bodyPr/>
          <a:lstStyle/>
          <a:p>
            <a:r>
              <a:rPr lang="en-US" dirty="0"/>
              <a:t>LBE Implementation: 15 m, cloverleaf outer pancake, racetrack inner pancake</a:t>
            </a:r>
          </a:p>
        </p:txBody>
      </p:sp>
      <p:sp>
        <p:nvSpPr>
          <p:cNvPr id="4" name="Date Placeholder 3">
            <a:extLst>
              <a:ext uri="{FF2B5EF4-FFF2-40B4-BE49-F238E27FC236}">
                <a16:creationId xmlns:a16="http://schemas.microsoft.com/office/drawing/2014/main" id="{514E2947-9093-9F5B-82D0-FD637CA287AF}"/>
              </a:ext>
            </a:extLst>
          </p:cNvPr>
          <p:cNvSpPr>
            <a:spLocks noGrp="1"/>
          </p:cNvSpPr>
          <p:nvPr>
            <p:ph type="dt" sz="half" idx="10"/>
          </p:nvPr>
        </p:nvSpPr>
        <p:spPr/>
        <p:txBody>
          <a:bodyPr/>
          <a:lstStyle/>
          <a:p>
            <a:fld id="{0E0CDF8E-15EE-4C89-A25F-47FDE8A89584}" type="datetime1">
              <a:rPr lang="de-CH" noProof="0" smtClean="0"/>
              <a:t>23.10.24</a:t>
            </a:fld>
            <a:endParaRPr lang="en-GB" noProof="0" dirty="0"/>
          </a:p>
        </p:txBody>
      </p:sp>
      <p:sp>
        <p:nvSpPr>
          <p:cNvPr id="5" name="Footer Placeholder 4">
            <a:extLst>
              <a:ext uri="{FF2B5EF4-FFF2-40B4-BE49-F238E27FC236}">
                <a16:creationId xmlns:a16="http://schemas.microsoft.com/office/drawing/2014/main" id="{B820D4E4-8EE7-AE25-0B9C-32DB7005E1F8}"/>
              </a:ext>
            </a:extLst>
          </p:cNvPr>
          <p:cNvSpPr>
            <a:spLocks noGrp="1"/>
          </p:cNvSpPr>
          <p:nvPr>
            <p:ph type="ftr" sz="quarter" idx="11"/>
          </p:nvPr>
        </p:nvSpPr>
        <p:spPr/>
        <p:txBody>
          <a:bodyPr/>
          <a:lstStyle/>
          <a:p>
            <a:r>
              <a:rPr lang="en-GB" noProof="0"/>
              <a:t>Paul Scherrer Institute PSI</a:t>
            </a:r>
            <a:endParaRPr lang="en-GB" noProof="0" dirty="0"/>
          </a:p>
        </p:txBody>
      </p:sp>
      <p:sp>
        <p:nvSpPr>
          <p:cNvPr id="6" name="Slide Number Placeholder 5">
            <a:extLst>
              <a:ext uri="{FF2B5EF4-FFF2-40B4-BE49-F238E27FC236}">
                <a16:creationId xmlns:a16="http://schemas.microsoft.com/office/drawing/2014/main" id="{630F64C1-09CC-BF14-A971-7F502E9D22F0}"/>
              </a:ext>
            </a:extLst>
          </p:cNvPr>
          <p:cNvSpPr>
            <a:spLocks noGrp="1"/>
          </p:cNvSpPr>
          <p:nvPr>
            <p:ph type="sldNum" sz="quarter" idx="12"/>
          </p:nvPr>
        </p:nvSpPr>
        <p:spPr/>
        <p:txBody>
          <a:bodyPr/>
          <a:lstStyle/>
          <a:p>
            <a:fld id="{442AD375-037F-43D0-B059-5172DA06796A}" type="slidenum">
              <a:rPr lang="en-GB" noProof="0" smtClean="0"/>
              <a:pPr/>
              <a:t>3</a:t>
            </a:fld>
            <a:endParaRPr lang="en-GB" noProof="0" dirty="0"/>
          </a:p>
        </p:txBody>
      </p:sp>
      <p:pic>
        <p:nvPicPr>
          <p:cNvPr id="11" name="Content Placeholder 7">
            <a:extLst>
              <a:ext uri="{FF2B5EF4-FFF2-40B4-BE49-F238E27FC236}">
                <a16:creationId xmlns:a16="http://schemas.microsoft.com/office/drawing/2014/main" id="{FB06BDB6-0775-019D-BAD1-05A12FC2422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14400" y="1310048"/>
            <a:ext cx="10297838" cy="1052152"/>
          </a:xfrm>
          <a:prstGeom prst="rect">
            <a:avLst/>
          </a:prstGeom>
        </p:spPr>
      </p:pic>
      <p:pic>
        <p:nvPicPr>
          <p:cNvPr id="14" name="Picture 13">
            <a:extLst>
              <a:ext uri="{FF2B5EF4-FFF2-40B4-BE49-F238E27FC236}">
                <a16:creationId xmlns:a16="http://schemas.microsoft.com/office/drawing/2014/main" id="{99105AFE-7D13-3B05-3CBB-E0BACF9BEC67}"/>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990600" y="2417635"/>
            <a:ext cx="4424715" cy="2991544"/>
          </a:xfrm>
          <a:prstGeom prst="rect">
            <a:avLst/>
          </a:prstGeom>
        </p:spPr>
      </p:pic>
      <p:pic>
        <p:nvPicPr>
          <p:cNvPr id="15" name="Picture 14">
            <a:extLst>
              <a:ext uri="{FF2B5EF4-FFF2-40B4-BE49-F238E27FC236}">
                <a16:creationId xmlns:a16="http://schemas.microsoft.com/office/drawing/2014/main" id="{2C2242F6-9CA6-3E1C-560D-D19B62AF2BFD}"/>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5791200" y="2414270"/>
            <a:ext cx="5343692" cy="2992564"/>
          </a:xfrm>
          <a:prstGeom prst="rect">
            <a:avLst/>
          </a:prstGeom>
        </p:spPr>
      </p:pic>
      <p:sp>
        <p:nvSpPr>
          <p:cNvPr id="3" name="TextBox 2">
            <a:extLst>
              <a:ext uri="{FF2B5EF4-FFF2-40B4-BE49-F238E27FC236}">
                <a16:creationId xmlns:a16="http://schemas.microsoft.com/office/drawing/2014/main" id="{56FEC29A-47CC-9389-1F39-54544409E897}"/>
              </a:ext>
            </a:extLst>
          </p:cNvPr>
          <p:cNvSpPr txBox="1"/>
          <p:nvPr/>
        </p:nvSpPr>
        <p:spPr>
          <a:xfrm>
            <a:off x="990600" y="5562600"/>
            <a:ext cx="4972580" cy="307777"/>
          </a:xfrm>
          <a:prstGeom prst="rect">
            <a:avLst/>
          </a:prstGeom>
          <a:noFill/>
        </p:spPr>
        <p:txBody>
          <a:bodyPr wrap="none" lIns="0" tIns="0" rIns="0" bIns="0" rtlCol="0">
            <a:spAutoFit/>
          </a:bodyPr>
          <a:lstStyle/>
          <a:p>
            <a:pPr algn="l"/>
            <a:r>
              <a:rPr lang="en-US" sz="2000" dirty="0"/>
              <a:t>5 K temperature margin confirmed also in 3D.</a:t>
            </a:r>
          </a:p>
        </p:txBody>
      </p:sp>
    </p:spTree>
    <p:extLst>
      <p:ext uri="{BB962C8B-B14F-4D97-AF65-F5344CB8AC3E}">
        <p14:creationId xmlns:p14="http://schemas.microsoft.com/office/powerpoint/2010/main" val="34296748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127B21-9D9A-23C4-405A-9D5E5B4027BC}"/>
              </a:ext>
            </a:extLst>
          </p:cNvPr>
          <p:cNvSpPr>
            <a:spLocks noGrp="1"/>
          </p:cNvSpPr>
          <p:nvPr>
            <p:ph type="title"/>
          </p:nvPr>
        </p:nvSpPr>
        <p:spPr/>
        <p:txBody>
          <a:bodyPr/>
          <a:lstStyle/>
          <a:p>
            <a:r>
              <a:rPr lang="en-US" dirty="0"/>
              <a:t>LBE Results</a:t>
            </a:r>
          </a:p>
        </p:txBody>
      </p:sp>
      <p:sp>
        <p:nvSpPr>
          <p:cNvPr id="3" name="Content Placeholder 2">
            <a:extLst>
              <a:ext uri="{FF2B5EF4-FFF2-40B4-BE49-F238E27FC236}">
                <a16:creationId xmlns:a16="http://schemas.microsoft.com/office/drawing/2014/main" id="{C105EE6D-16FB-D3EB-A4FB-E60AC78B86C9}"/>
              </a:ext>
            </a:extLst>
          </p:cNvPr>
          <p:cNvSpPr>
            <a:spLocks noGrp="1"/>
          </p:cNvSpPr>
          <p:nvPr>
            <p:ph idx="1"/>
          </p:nvPr>
        </p:nvSpPr>
        <p:spPr>
          <a:xfrm>
            <a:off x="695325" y="1066800"/>
            <a:ext cx="7077075" cy="4644616"/>
          </a:xfrm>
        </p:spPr>
        <p:txBody>
          <a:bodyPr/>
          <a:lstStyle/>
          <a:p>
            <a:r>
              <a:rPr lang="en-US" sz="1800" dirty="0"/>
              <a:t>Straight section loss values reached already in 2-m-long magnet.</a:t>
            </a:r>
          </a:p>
          <a:p>
            <a:r>
              <a:rPr lang="en-US" sz="1800" dirty="0"/>
              <a:t>Convergence study completed.</a:t>
            </a:r>
          </a:p>
          <a:p>
            <a:r>
              <a:rPr lang="en-US" sz="1800" dirty="0">
                <a:solidFill>
                  <a:schemeClr val="accent3"/>
                </a:solidFill>
              </a:rPr>
              <a:t>Iron-yoke represented by a field offset.</a:t>
            </a:r>
          </a:p>
          <a:p>
            <a:r>
              <a:rPr lang="en-US" sz="1800" dirty="0"/>
              <a:t>2</a:t>
            </a:r>
            <a:r>
              <a:rPr lang="en-US" sz="1800" baseline="30000" dirty="0"/>
              <a:t>nd</a:t>
            </a:r>
            <a:r>
              <a:rPr lang="en-US" sz="1800" dirty="0"/>
              <a:t> and 3</a:t>
            </a:r>
            <a:r>
              <a:rPr lang="en-US" sz="1800" baseline="30000" dirty="0"/>
              <a:t>rd</a:t>
            </a:r>
            <a:r>
              <a:rPr lang="en-US" sz="1800" dirty="0"/>
              <a:t> cycle losses ~identical: 44 kJ/m</a:t>
            </a:r>
          </a:p>
          <a:p>
            <a:r>
              <a:rPr lang="en-US" sz="1800" dirty="0"/>
              <a:t>Field quality: </a:t>
            </a:r>
            <a:r>
              <a:rPr lang="en-US" sz="1800" i="1" dirty="0"/>
              <a:t>b</a:t>
            </a:r>
            <a:r>
              <a:rPr lang="en-US" sz="1800" baseline="-25000" dirty="0"/>
              <a:t>3</a:t>
            </a:r>
            <a:r>
              <a:rPr lang="en-US" sz="1800" dirty="0"/>
              <a:t> variation on ramp by ~45 units. </a:t>
            </a:r>
            <a:br>
              <a:rPr lang="en-US" sz="1800" dirty="0"/>
            </a:br>
            <a:r>
              <a:rPr lang="en-US" sz="1800" dirty="0"/>
              <a:t>Long field-quality decay on plateau </a:t>
            </a:r>
            <a:r>
              <a:rPr lang="en-US" sz="1800" dirty="0">
                <a:sym typeface="Wingdings" pitchFamily="2" charset="2"/>
              </a:rPr>
              <a:t> plateau length now 2 hrs.</a:t>
            </a:r>
            <a:endParaRPr lang="en-US" sz="1800" dirty="0"/>
          </a:p>
          <a:p>
            <a:endParaRPr lang="en-US" sz="1800" dirty="0"/>
          </a:p>
        </p:txBody>
      </p:sp>
      <p:sp>
        <p:nvSpPr>
          <p:cNvPr id="4" name="Date Placeholder 3">
            <a:extLst>
              <a:ext uri="{FF2B5EF4-FFF2-40B4-BE49-F238E27FC236}">
                <a16:creationId xmlns:a16="http://schemas.microsoft.com/office/drawing/2014/main" id="{B72CCAAA-0AF0-9228-C9A8-991921D02F61}"/>
              </a:ext>
            </a:extLst>
          </p:cNvPr>
          <p:cNvSpPr>
            <a:spLocks noGrp="1"/>
          </p:cNvSpPr>
          <p:nvPr>
            <p:ph type="dt" sz="half" idx="10"/>
          </p:nvPr>
        </p:nvSpPr>
        <p:spPr/>
        <p:txBody>
          <a:bodyPr/>
          <a:lstStyle/>
          <a:p>
            <a:fld id="{0E0CDF8E-15EE-4C89-A25F-47FDE8A89584}" type="datetime1">
              <a:rPr lang="de-CH" noProof="0" smtClean="0"/>
              <a:t>23.10.24</a:t>
            </a:fld>
            <a:endParaRPr lang="en-GB" noProof="0" dirty="0"/>
          </a:p>
        </p:txBody>
      </p:sp>
      <p:sp>
        <p:nvSpPr>
          <p:cNvPr id="5" name="Footer Placeholder 4">
            <a:extLst>
              <a:ext uri="{FF2B5EF4-FFF2-40B4-BE49-F238E27FC236}">
                <a16:creationId xmlns:a16="http://schemas.microsoft.com/office/drawing/2014/main" id="{62EC8FB6-4318-C459-B521-85E2DAAE645C}"/>
              </a:ext>
            </a:extLst>
          </p:cNvPr>
          <p:cNvSpPr>
            <a:spLocks noGrp="1"/>
          </p:cNvSpPr>
          <p:nvPr>
            <p:ph type="ftr" sz="quarter" idx="11"/>
          </p:nvPr>
        </p:nvSpPr>
        <p:spPr/>
        <p:txBody>
          <a:bodyPr/>
          <a:lstStyle/>
          <a:p>
            <a:r>
              <a:rPr lang="en-GB" noProof="0"/>
              <a:t>Paul Scherrer Institute PSI</a:t>
            </a:r>
            <a:endParaRPr lang="en-GB" noProof="0" dirty="0"/>
          </a:p>
        </p:txBody>
      </p:sp>
      <p:sp>
        <p:nvSpPr>
          <p:cNvPr id="6" name="Slide Number Placeholder 5">
            <a:extLst>
              <a:ext uri="{FF2B5EF4-FFF2-40B4-BE49-F238E27FC236}">
                <a16:creationId xmlns:a16="http://schemas.microsoft.com/office/drawing/2014/main" id="{E3C81439-FA6A-C87A-4A84-12F53FA54972}"/>
              </a:ext>
            </a:extLst>
          </p:cNvPr>
          <p:cNvSpPr>
            <a:spLocks noGrp="1"/>
          </p:cNvSpPr>
          <p:nvPr>
            <p:ph type="sldNum" sz="quarter" idx="12"/>
          </p:nvPr>
        </p:nvSpPr>
        <p:spPr/>
        <p:txBody>
          <a:bodyPr/>
          <a:lstStyle/>
          <a:p>
            <a:fld id="{442AD375-037F-43D0-B059-5172DA06796A}" type="slidenum">
              <a:rPr lang="en-GB" noProof="0" smtClean="0"/>
              <a:pPr/>
              <a:t>4</a:t>
            </a:fld>
            <a:endParaRPr lang="en-GB" noProof="0" dirty="0"/>
          </a:p>
        </p:txBody>
      </p:sp>
      <p:pic>
        <p:nvPicPr>
          <p:cNvPr id="9" name="Picture 8">
            <a:extLst>
              <a:ext uri="{FF2B5EF4-FFF2-40B4-BE49-F238E27FC236}">
                <a16:creationId xmlns:a16="http://schemas.microsoft.com/office/drawing/2014/main" id="{6B44B825-BD22-3246-9F19-322ECB47510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162800" y="905191"/>
            <a:ext cx="4877180" cy="5360504"/>
          </a:xfrm>
          <a:prstGeom prst="rect">
            <a:avLst/>
          </a:prstGeom>
        </p:spPr>
      </p:pic>
      <p:grpSp>
        <p:nvGrpSpPr>
          <p:cNvPr id="16" name="Group 15">
            <a:extLst>
              <a:ext uri="{FF2B5EF4-FFF2-40B4-BE49-F238E27FC236}">
                <a16:creationId xmlns:a16="http://schemas.microsoft.com/office/drawing/2014/main" id="{7066A846-6225-C30E-2CEF-4DE455F412A3}"/>
              </a:ext>
            </a:extLst>
          </p:cNvPr>
          <p:cNvGrpSpPr/>
          <p:nvPr/>
        </p:nvGrpSpPr>
        <p:grpSpPr>
          <a:xfrm>
            <a:off x="1425242" y="3200400"/>
            <a:ext cx="4036432" cy="3220179"/>
            <a:chOff x="1425242" y="3045516"/>
            <a:chExt cx="4036432" cy="3220179"/>
          </a:xfrm>
        </p:grpSpPr>
        <p:pic>
          <p:nvPicPr>
            <p:cNvPr id="11" name="Picture 10" descr="A graph of a line and a line&#10;&#10;Description automatically generated">
              <a:extLst>
                <a:ext uri="{FF2B5EF4-FFF2-40B4-BE49-F238E27FC236}">
                  <a16:creationId xmlns:a16="http://schemas.microsoft.com/office/drawing/2014/main" id="{DD851F50-6948-641C-8F65-15106A3CEEB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25242" y="3048000"/>
              <a:ext cx="4036432" cy="3217695"/>
            </a:xfrm>
            <a:prstGeom prst="rect">
              <a:avLst/>
            </a:prstGeom>
          </p:spPr>
        </p:pic>
        <p:cxnSp>
          <p:nvCxnSpPr>
            <p:cNvPr id="13" name="Straight Connector 12">
              <a:extLst>
                <a:ext uri="{FF2B5EF4-FFF2-40B4-BE49-F238E27FC236}">
                  <a16:creationId xmlns:a16="http://schemas.microsoft.com/office/drawing/2014/main" id="{58E072FB-18B9-86A3-5841-194E73D0BBE4}"/>
                </a:ext>
              </a:extLst>
            </p:cNvPr>
            <p:cNvCxnSpPr>
              <a:cxnSpLocks/>
            </p:cNvCxnSpPr>
            <p:nvPr/>
          </p:nvCxnSpPr>
          <p:spPr>
            <a:xfrm>
              <a:off x="3408118" y="3045516"/>
              <a:ext cx="0" cy="297180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B6D5AAB3-3EB7-A162-A696-C5B64C9272C2}"/>
                </a:ext>
              </a:extLst>
            </p:cNvPr>
            <p:cNvCxnSpPr>
              <a:cxnSpLocks/>
            </p:cNvCxnSpPr>
            <p:nvPr/>
          </p:nvCxnSpPr>
          <p:spPr>
            <a:xfrm>
              <a:off x="3949138" y="3045516"/>
              <a:ext cx="0" cy="297180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736962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839982-C656-20E5-1FBC-617E82E76207}"/>
              </a:ext>
            </a:extLst>
          </p:cNvPr>
          <p:cNvSpPr>
            <a:spLocks noGrp="1"/>
          </p:cNvSpPr>
          <p:nvPr>
            <p:ph type="title"/>
          </p:nvPr>
        </p:nvSpPr>
        <p:spPr/>
        <p:txBody>
          <a:bodyPr/>
          <a:lstStyle/>
          <a:p>
            <a:endParaRPr lang="en-US"/>
          </a:p>
        </p:txBody>
      </p:sp>
      <p:sp>
        <p:nvSpPr>
          <p:cNvPr id="4" name="Date Placeholder 3">
            <a:extLst>
              <a:ext uri="{FF2B5EF4-FFF2-40B4-BE49-F238E27FC236}">
                <a16:creationId xmlns:a16="http://schemas.microsoft.com/office/drawing/2014/main" id="{C48B3702-7C69-F0EF-4536-016605A9BADE}"/>
              </a:ext>
            </a:extLst>
          </p:cNvPr>
          <p:cNvSpPr>
            <a:spLocks noGrp="1"/>
          </p:cNvSpPr>
          <p:nvPr>
            <p:ph type="dt" sz="half" idx="10"/>
          </p:nvPr>
        </p:nvSpPr>
        <p:spPr/>
        <p:txBody>
          <a:bodyPr/>
          <a:lstStyle/>
          <a:p>
            <a:fld id="{0E0CDF8E-15EE-4C89-A25F-47FDE8A89584}" type="datetime1">
              <a:rPr lang="de-CH" noProof="0" smtClean="0"/>
              <a:t>23.10.24</a:t>
            </a:fld>
            <a:endParaRPr lang="en-GB" noProof="0" dirty="0"/>
          </a:p>
        </p:txBody>
      </p:sp>
      <p:sp>
        <p:nvSpPr>
          <p:cNvPr id="5" name="Footer Placeholder 4">
            <a:extLst>
              <a:ext uri="{FF2B5EF4-FFF2-40B4-BE49-F238E27FC236}">
                <a16:creationId xmlns:a16="http://schemas.microsoft.com/office/drawing/2014/main" id="{1CD5D789-EA7F-B33E-C5B7-B8B21DF8FF40}"/>
              </a:ext>
            </a:extLst>
          </p:cNvPr>
          <p:cNvSpPr>
            <a:spLocks noGrp="1"/>
          </p:cNvSpPr>
          <p:nvPr>
            <p:ph type="ftr" sz="quarter" idx="11"/>
          </p:nvPr>
        </p:nvSpPr>
        <p:spPr/>
        <p:txBody>
          <a:bodyPr/>
          <a:lstStyle/>
          <a:p>
            <a:r>
              <a:rPr lang="en-GB" noProof="0"/>
              <a:t>Paul Scherrer Institute PSI</a:t>
            </a:r>
            <a:endParaRPr lang="en-GB" noProof="0" dirty="0"/>
          </a:p>
        </p:txBody>
      </p:sp>
      <p:sp>
        <p:nvSpPr>
          <p:cNvPr id="6" name="Slide Number Placeholder 5">
            <a:extLst>
              <a:ext uri="{FF2B5EF4-FFF2-40B4-BE49-F238E27FC236}">
                <a16:creationId xmlns:a16="http://schemas.microsoft.com/office/drawing/2014/main" id="{FAACD4D6-CF5D-8A58-DEEB-A375CA60AD1F}"/>
              </a:ext>
            </a:extLst>
          </p:cNvPr>
          <p:cNvSpPr>
            <a:spLocks noGrp="1"/>
          </p:cNvSpPr>
          <p:nvPr>
            <p:ph type="sldNum" sz="quarter" idx="12"/>
          </p:nvPr>
        </p:nvSpPr>
        <p:spPr/>
        <p:txBody>
          <a:bodyPr/>
          <a:lstStyle/>
          <a:p>
            <a:fld id="{442AD375-037F-43D0-B059-5172DA06796A}" type="slidenum">
              <a:rPr lang="en-GB" noProof="0" smtClean="0"/>
              <a:pPr/>
              <a:t>5</a:t>
            </a:fld>
            <a:endParaRPr lang="en-GB" noProof="0" dirty="0"/>
          </a:p>
        </p:txBody>
      </p:sp>
      <p:pic>
        <p:nvPicPr>
          <p:cNvPr id="7" name="Picture 6" descr="A number of elements for a number&#10;&#10;Description automatically generated with medium confidence">
            <a:extLst>
              <a:ext uri="{FF2B5EF4-FFF2-40B4-BE49-F238E27FC236}">
                <a16:creationId xmlns:a16="http://schemas.microsoft.com/office/drawing/2014/main" id="{B0232333-CEA8-19F6-BCA0-80067D32BA6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24200" y="2493676"/>
            <a:ext cx="5575618" cy="1870647"/>
          </a:xfrm>
          <a:prstGeom prst="rect">
            <a:avLst/>
          </a:prstGeom>
        </p:spPr>
      </p:pic>
    </p:spTree>
    <p:extLst>
      <p:ext uri="{BB962C8B-B14F-4D97-AF65-F5344CB8AC3E}">
        <p14:creationId xmlns:p14="http://schemas.microsoft.com/office/powerpoint/2010/main" val="35370519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28A4E0F-13D7-F1D4-66B6-FBAE41EF1F3A}"/>
              </a:ext>
            </a:extLst>
          </p:cNvPr>
          <p:cNvSpPr>
            <a:spLocks noGrp="1"/>
          </p:cNvSpPr>
          <p:nvPr>
            <p:ph type="dt" sz="half" idx="10"/>
          </p:nvPr>
        </p:nvSpPr>
        <p:spPr/>
        <p:txBody>
          <a:bodyPr/>
          <a:lstStyle/>
          <a:p>
            <a:fld id="{AD19C8AD-FACB-42EB-BD47-43AC2A002D15}" type="datetime1">
              <a:rPr lang="de-CH" noProof="0" smtClean="0"/>
              <a:t>23.10.24</a:t>
            </a:fld>
            <a:endParaRPr lang="en-GB" noProof="0" dirty="0"/>
          </a:p>
        </p:txBody>
      </p:sp>
      <p:sp>
        <p:nvSpPr>
          <p:cNvPr id="4" name="Footer Placeholder 3">
            <a:extLst>
              <a:ext uri="{FF2B5EF4-FFF2-40B4-BE49-F238E27FC236}">
                <a16:creationId xmlns:a16="http://schemas.microsoft.com/office/drawing/2014/main" id="{2550227C-81BC-EF62-5EB2-944D0622EFF2}"/>
              </a:ext>
            </a:extLst>
          </p:cNvPr>
          <p:cNvSpPr>
            <a:spLocks noGrp="1"/>
          </p:cNvSpPr>
          <p:nvPr>
            <p:ph type="ftr" sz="quarter" idx="11"/>
          </p:nvPr>
        </p:nvSpPr>
        <p:spPr/>
        <p:txBody>
          <a:bodyPr/>
          <a:lstStyle/>
          <a:p>
            <a:r>
              <a:rPr lang="en-GB" noProof="0"/>
              <a:t>Paul Scherrer Institute PSI</a:t>
            </a:r>
            <a:endParaRPr lang="en-GB" noProof="0" dirty="0"/>
          </a:p>
        </p:txBody>
      </p:sp>
      <p:sp>
        <p:nvSpPr>
          <p:cNvPr id="5" name="Slide Number Placeholder 4">
            <a:extLst>
              <a:ext uri="{FF2B5EF4-FFF2-40B4-BE49-F238E27FC236}">
                <a16:creationId xmlns:a16="http://schemas.microsoft.com/office/drawing/2014/main" id="{E0291EA4-37A7-5B8F-52EA-FA8DAFE7A28D}"/>
              </a:ext>
            </a:extLst>
          </p:cNvPr>
          <p:cNvSpPr>
            <a:spLocks noGrp="1"/>
          </p:cNvSpPr>
          <p:nvPr>
            <p:ph type="sldNum" sz="quarter" idx="12"/>
          </p:nvPr>
        </p:nvSpPr>
        <p:spPr/>
        <p:txBody>
          <a:bodyPr/>
          <a:lstStyle/>
          <a:p>
            <a:fld id="{442AD375-037F-43D0-B059-5172DA06796A}" type="slidenum">
              <a:rPr lang="en-GB" noProof="0" smtClean="0"/>
              <a:pPr/>
              <a:t>6</a:t>
            </a:fld>
            <a:endParaRPr lang="en-GB" noProof="0" dirty="0"/>
          </a:p>
        </p:txBody>
      </p:sp>
      <p:sp>
        <p:nvSpPr>
          <p:cNvPr id="7" name="Text Placeholder 6">
            <a:extLst>
              <a:ext uri="{FF2B5EF4-FFF2-40B4-BE49-F238E27FC236}">
                <a16:creationId xmlns:a16="http://schemas.microsoft.com/office/drawing/2014/main" id="{6E712307-29FE-AB1C-0036-A0717C85A10A}"/>
              </a:ext>
            </a:extLst>
          </p:cNvPr>
          <p:cNvSpPr>
            <a:spLocks noGrp="1"/>
          </p:cNvSpPr>
          <p:nvPr>
            <p:ph type="body" sz="quarter" idx="13"/>
          </p:nvPr>
        </p:nvSpPr>
        <p:spPr/>
        <p:txBody>
          <a:bodyPr/>
          <a:lstStyle/>
          <a:p>
            <a:r>
              <a:rPr lang="en-US" dirty="0"/>
              <a:t>FINE</a:t>
            </a:r>
          </a:p>
        </p:txBody>
      </p:sp>
    </p:spTree>
    <p:extLst>
      <p:ext uri="{BB962C8B-B14F-4D97-AF65-F5344CB8AC3E}">
        <p14:creationId xmlns:p14="http://schemas.microsoft.com/office/powerpoint/2010/main" val="1620837827"/>
      </p:ext>
    </p:extLst>
  </p:cSld>
  <p:clrMapOvr>
    <a:masterClrMapping/>
  </p:clrMapOvr>
</p:sld>
</file>

<file path=ppt/theme/theme1.xml><?xml version="1.0" encoding="utf-8"?>
<a:theme xmlns:a="http://schemas.openxmlformats.org/drawingml/2006/main" name="Benutzerdefiniertes Design">
  <a:themeElements>
    <a:clrScheme name="PSI">
      <a:dk1>
        <a:sysClr val="windowText" lastClr="000000"/>
      </a:dk1>
      <a:lt1>
        <a:sysClr val="window" lastClr="FFFFFF"/>
      </a:lt1>
      <a:dk2>
        <a:srgbClr val="4B4B4B"/>
      </a:dk2>
      <a:lt2>
        <a:srgbClr val="B9B9B9"/>
      </a:lt2>
      <a:accent1>
        <a:srgbClr val="0014E6"/>
      </a:accent1>
      <a:accent2>
        <a:srgbClr val="00F0A0"/>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sz="2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smtClean="0"/>
        </a:defPPr>
      </a:lstStyle>
    </a:txDef>
  </a:objectDefaults>
  <a:extraClrSchemeLst/>
  <a:extLst>
    <a:ext uri="{05A4C25C-085E-4340-85A3-A5531E510DB2}">
      <thm15:themeFamily xmlns:thm15="http://schemas.microsoft.com/office/thememl/2012/main" name="Presentation PSI EN V8" id="{2132D999-342E-469F-8993-5F7C72A68671}" vid="{1534A763-A16F-4C1F-A36D-9470E56E94CE}"/>
    </a:ext>
  </a:extLst>
</a:theme>
</file>

<file path=ppt/theme/theme2.xml><?xml version="1.0" encoding="utf-8"?>
<a:theme xmlns:a="http://schemas.openxmlformats.org/drawingml/2006/main" name="Office Theme">
  <a:themeElements>
    <a:clrScheme name="PSI">
      <a:dk1>
        <a:sysClr val="windowText" lastClr="000000"/>
      </a:dk1>
      <a:lt1>
        <a:sysClr val="window" lastClr="FFFFFF"/>
      </a:lt1>
      <a:dk2>
        <a:srgbClr val="4B4B4B"/>
      </a:dk2>
      <a:lt2>
        <a:srgbClr val="B9B9B9"/>
      </a:lt2>
      <a:accent1>
        <a:srgbClr val="0014E6"/>
      </a:accent1>
      <a:accent2>
        <a:srgbClr val="00F096"/>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PSI">
      <a:dk1>
        <a:sysClr val="windowText" lastClr="000000"/>
      </a:dk1>
      <a:lt1>
        <a:sysClr val="window" lastClr="FFFFFF"/>
      </a:lt1>
      <a:dk2>
        <a:srgbClr val="4B4B4B"/>
      </a:dk2>
      <a:lt2>
        <a:srgbClr val="B9B9B9"/>
      </a:lt2>
      <a:accent1>
        <a:srgbClr val="0014E6"/>
      </a:accent1>
      <a:accent2>
        <a:srgbClr val="00F096"/>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0E594130A2AF244FBF3F304D904ED593" ma:contentTypeVersion="18" ma:contentTypeDescription="Ein neues Dokument erstellen." ma:contentTypeScope="" ma:versionID="9c227ad3ab8d826471e210bb857ebfda">
  <xsd:schema xmlns:xsd="http://www.w3.org/2001/XMLSchema" xmlns:xs="http://www.w3.org/2001/XMLSchema" xmlns:p="http://schemas.microsoft.com/office/2006/metadata/properties" xmlns:ns2="c9077d15-72ed-4fec-bcfe-3472729e9195" xmlns:ns3="bc24777f-78b6-4f3c-a73a-d5fa08e4d537" targetNamespace="http://schemas.microsoft.com/office/2006/metadata/properties" ma:root="true" ma:fieldsID="2a0acd45fe6cc66a06723547185abeb0" ns2:_="" ns3:_="">
    <xsd:import namespace="c9077d15-72ed-4fec-bcfe-3472729e9195"/>
    <xsd:import namespace="bc24777f-78b6-4f3c-a73a-d5fa08e4d53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AutoKeyPoints" minOccurs="0"/>
                <xsd:element ref="ns2:MediaServiceKeyPoints" minOccurs="0"/>
                <xsd:element ref="ns2:MediaServiceLocation" minOccurs="0"/>
                <xsd:element ref="ns2:MediaLengthInSeconds" minOccurs="0"/>
                <xsd:element ref="ns2:lcf76f155ced4ddcb4097134ff3c332f" minOccurs="0"/>
                <xsd:element ref="ns3:TaxCatchAll"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077d15-72ed-4fec-bcfe-3472729e919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Bildmarkierungen" ma:readOnly="false" ma:fieldId="{5cf76f15-5ced-4ddc-b409-7134ff3c332f}" ma:taxonomyMulti="true" ma:sspId="7fbe3b91-0d7a-4fca-85de-75d49bc052c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c24777f-78b6-4f3c-a73a-d5fa08e4d537"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523888c3-3691-4ee2-9093-74875a1c94d8}" ma:internalName="TaxCatchAll" ma:showField="CatchAllData" ma:web="bc24777f-78b6-4f3c-a73a-d5fa08e4d537">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bc24777f-78b6-4f3c-a73a-d5fa08e4d537" xsi:nil="true"/>
    <lcf76f155ced4ddcb4097134ff3c332f xmlns="c9077d15-72ed-4fec-bcfe-3472729e9195">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B6B7BE2-63AD-4C37-AC44-F0E4FC348E24}">
  <ds:schemaRefs>
    <ds:schemaRef ds:uri="http://schemas.microsoft.com/sharepoint/v3/contenttype/forms"/>
  </ds:schemaRefs>
</ds:datastoreItem>
</file>

<file path=customXml/itemProps2.xml><?xml version="1.0" encoding="utf-8"?>
<ds:datastoreItem xmlns:ds="http://schemas.openxmlformats.org/officeDocument/2006/customXml" ds:itemID="{7B9C8326-17BB-45BD-9C1C-A05512924ED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9077d15-72ed-4fec-bcfe-3472729e9195"/>
    <ds:schemaRef ds:uri="bc24777f-78b6-4f3c-a73a-d5fa08e4d53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626B806-0237-4942-A1FD-5C97285908C2}">
  <ds:schemaRefs>
    <ds:schemaRef ds:uri="http://schemas.microsoft.com/office/2006/documentManagement/types"/>
    <ds:schemaRef ds:uri="http://purl.org/dc/elements/1.1/"/>
    <ds:schemaRef ds:uri="http://www.w3.org/XML/1998/namespace"/>
    <ds:schemaRef ds:uri="bc24777f-78b6-4f3c-a73a-d5fa08e4d537"/>
    <ds:schemaRef ds:uri="http://purl.org/dc/terms/"/>
    <ds:schemaRef ds:uri="http://purl.org/dc/dcmitype/"/>
    <ds:schemaRef ds:uri="http://schemas.microsoft.com/office/2006/metadata/properties"/>
    <ds:schemaRef ds:uri="http://schemas.openxmlformats.org/package/2006/metadata/core-properties"/>
    <ds:schemaRef ds:uri="http://schemas.microsoft.com/office/infopath/2007/PartnerControls"/>
    <ds:schemaRef ds:uri="c9077d15-72ed-4fec-bcfe-3472729e9195"/>
  </ds:schemaRefs>
</ds:datastoreItem>
</file>

<file path=docProps/app.xml><?xml version="1.0" encoding="utf-8"?>
<Properties xmlns="http://schemas.openxmlformats.org/officeDocument/2006/extended-properties" xmlns:vt="http://schemas.openxmlformats.org/officeDocument/2006/docPropsVTypes">
  <Template>Benutzerdefiniertes Design</Template>
  <TotalTime>2648</TotalTime>
  <Words>253</Words>
  <Application>Microsoft Macintosh PowerPoint</Application>
  <PresentationFormat>Widescreen</PresentationFormat>
  <Paragraphs>36</Paragraphs>
  <Slides>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Aptos</vt:lpstr>
      <vt:lpstr>Arial</vt:lpstr>
      <vt:lpstr>Roboto</vt:lpstr>
      <vt:lpstr>Roboto Slab</vt:lpstr>
      <vt:lpstr>Wingdings</vt:lpstr>
      <vt:lpstr>Benutzerdefiniertes Design</vt:lpstr>
      <vt:lpstr>Simulation of the 14 T block-coil benchmark by LBE</vt:lpstr>
      <vt:lpstr>Why LBE?</vt:lpstr>
      <vt:lpstr>LBE Implementation: 15 m, cloverleaf outer pancake, racetrack inner pancake</vt:lpstr>
      <vt:lpstr>LBE Results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Bernhard Auchmann</dc:creator>
  <dc:description>erstellt durch Vorlagenbauer.ch</dc:description>
  <cp:lastModifiedBy>Bernhard Auchmann</cp:lastModifiedBy>
  <cp:revision>51</cp:revision>
  <cp:lastPrinted>2024-09-26T07:53:39Z</cp:lastPrinted>
  <dcterms:created xsi:type="dcterms:W3CDTF">2024-08-15T13:01:05Z</dcterms:created>
  <dcterms:modified xsi:type="dcterms:W3CDTF">2024-10-23T19:23:40Z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0x0101000E594130A2AF244FBF3F304D904ED593</vt:lpwstr>
  </property>
  <property fmtid="{D5CDD505-2E9C-101B-9397-08002B2CF9AE}" pid="3" name="MediaServiceImageTags">
    <vt:lpwstr/>
  </property>
</Properties>
</file>