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3"/>
  </p:notesMasterIdLst>
  <p:handoutMasterIdLst>
    <p:handoutMasterId r:id="rId94"/>
  </p:handoutMasterIdLst>
  <p:sldIdLst>
    <p:sldId id="1176" r:id="rId2"/>
    <p:sldId id="1405" r:id="rId3"/>
    <p:sldId id="1803" r:id="rId4"/>
    <p:sldId id="1406" r:id="rId5"/>
    <p:sldId id="1796" r:id="rId6"/>
    <p:sldId id="1408" r:id="rId7"/>
    <p:sldId id="745" r:id="rId8"/>
    <p:sldId id="746" r:id="rId9"/>
    <p:sldId id="1810" r:id="rId10"/>
    <p:sldId id="544" r:id="rId11"/>
    <p:sldId id="545" r:id="rId12"/>
    <p:sldId id="1793" r:id="rId13"/>
    <p:sldId id="517" r:id="rId14"/>
    <p:sldId id="568" r:id="rId15"/>
    <p:sldId id="665" r:id="rId16"/>
    <p:sldId id="570" r:id="rId17"/>
    <p:sldId id="1359" r:id="rId18"/>
    <p:sldId id="1317" r:id="rId19"/>
    <p:sldId id="1797" r:id="rId20"/>
    <p:sldId id="1418" r:id="rId21"/>
    <p:sldId id="1292" r:id="rId22"/>
    <p:sldId id="1293" r:id="rId23"/>
    <p:sldId id="1316" r:id="rId24"/>
    <p:sldId id="1379" r:id="rId25"/>
    <p:sldId id="1294" r:id="rId26"/>
    <p:sldId id="1295" r:id="rId27"/>
    <p:sldId id="1439" r:id="rId28"/>
    <p:sldId id="1459" r:id="rId29"/>
    <p:sldId id="1460" r:id="rId30"/>
    <p:sldId id="1792" r:id="rId31"/>
    <p:sldId id="1308" r:id="rId32"/>
    <p:sldId id="1811" r:id="rId33"/>
    <p:sldId id="1083" r:id="rId34"/>
    <p:sldId id="1084" r:id="rId35"/>
    <p:sldId id="1085" r:id="rId36"/>
    <p:sldId id="1086" r:id="rId37"/>
    <p:sldId id="1087" r:id="rId38"/>
    <p:sldId id="1105" r:id="rId39"/>
    <p:sldId id="1268" r:id="rId40"/>
    <p:sldId id="1269" r:id="rId41"/>
    <p:sldId id="1655" r:id="rId42"/>
    <p:sldId id="1634" r:id="rId43"/>
    <p:sldId id="1635" r:id="rId44"/>
    <p:sldId id="1633" r:id="rId45"/>
    <p:sldId id="1614" r:id="rId46"/>
    <p:sldId id="1586" r:id="rId47"/>
    <p:sldId id="1627" r:id="rId48"/>
    <p:sldId id="1788" r:id="rId49"/>
    <p:sldId id="1654" r:id="rId50"/>
    <p:sldId id="1410" r:id="rId51"/>
    <p:sldId id="600" r:id="rId52"/>
    <p:sldId id="624" r:id="rId53"/>
    <p:sldId id="1415" r:id="rId54"/>
    <p:sldId id="1808" r:id="rId55"/>
    <p:sldId id="1186" r:id="rId56"/>
    <p:sldId id="1419" r:id="rId57"/>
    <p:sldId id="1377" r:id="rId58"/>
    <p:sldId id="1321" r:id="rId59"/>
    <p:sldId id="1322" r:id="rId60"/>
    <p:sldId id="1324" r:id="rId61"/>
    <p:sldId id="1413" r:id="rId62"/>
    <p:sldId id="1424" r:id="rId63"/>
    <p:sldId id="1425" r:id="rId64"/>
    <p:sldId id="797" r:id="rId65"/>
    <p:sldId id="1411" r:id="rId66"/>
    <p:sldId id="1656" r:id="rId67"/>
    <p:sldId id="1412" r:id="rId68"/>
    <p:sldId id="1417" r:id="rId69"/>
    <p:sldId id="1420" r:id="rId70"/>
    <p:sldId id="1414" r:id="rId71"/>
    <p:sldId id="1416" r:id="rId72"/>
    <p:sldId id="1804" r:id="rId73"/>
    <p:sldId id="1798" r:id="rId74"/>
    <p:sldId id="1421" r:id="rId75"/>
    <p:sldId id="1806" r:id="rId76"/>
    <p:sldId id="1491" r:id="rId77"/>
    <p:sldId id="1657" r:id="rId78"/>
    <p:sldId id="1658" r:id="rId79"/>
    <p:sldId id="1791" r:id="rId80"/>
    <p:sldId id="1809" r:id="rId81"/>
    <p:sldId id="1799" r:id="rId82"/>
    <p:sldId id="1800" r:id="rId83"/>
    <p:sldId id="1789" r:id="rId84"/>
    <p:sldId id="1805" r:id="rId85"/>
    <p:sldId id="1790" r:id="rId86"/>
    <p:sldId id="1423" r:id="rId87"/>
    <p:sldId id="1422" r:id="rId88"/>
    <p:sldId id="1801" r:id="rId89"/>
    <p:sldId id="1795" r:id="rId90"/>
    <p:sldId id="1813" r:id="rId91"/>
    <p:sldId id="1807" r:id="rId92"/>
  </p:sldIdLst>
  <p:sldSz cx="9144000" cy="6858000" type="screen4x3"/>
  <p:notesSz cx="6794500" cy="9906000"/>
  <p:defaultTextStyle>
    <a:defPPr>
      <a:defRPr lang="en-US"/>
    </a:defPPr>
    <a:lvl1pPr algn="l" rtl="0" eaLnBrk="0" fontAlgn="base" hangingPunct="0">
      <a:spcBef>
        <a:spcPct val="0"/>
      </a:spcBef>
      <a:spcAft>
        <a:spcPct val="0"/>
      </a:spcAft>
      <a:defRPr sz="1400" b="1" i="1" kern="1200">
        <a:solidFill>
          <a:schemeClr val="accent2"/>
        </a:solidFill>
        <a:latin typeface="Verdana" charset="0"/>
        <a:ea typeface="ＭＳ Ｐゴシック" charset="0"/>
        <a:cs typeface="ＭＳ Ｐゴシック" charset="0"/>
      </a:defRPr>
    </a:lvl1pPr>
    <a:lvl2pPr marL="457200" algn="l" rtl="0" eaLnBrk="0" fontAlgn="base" hangingPunct="0">
      <a:spcBef>
        <a:spcPct val="0"/>
      </a:spcBef>
      <a:spcAft>
        <a:spcPct val="0"/>
      </a:spcAft>
      <a:defRPr sz="1400" b="1" i="1" kern="1200">
        <a:solidFill>
          <a:schemeClr val="accent2"/>
        </a:solidFill>
        <a:latin typeface="Verdana" charset="0"/>
        <a:ea typeface="ＭＳ Ｐゴシック" charset="0"/>
        <a:cs typeface="ＭＳ Ｐゴシック" charset="0"/>
      </a:defRPr>
    </a:lvl2pPr>
    <a:lvl3pPr marL="914400" algn="l" rtl="0" eaLnBrk="0" fontAlgn="base" hangingPunct="0">
      <a:spcBef>
        <a:spcPct val="0"/>
      </a:spcBef>
      <a:spcAft>
        <a:spcPct val="0"/>
      </a:spcAft>
      <a:defRPr sz="1400" b="1" i="1" kern="1200">
        <a:solidFill>
          <a:schemeClr val="accent2"/>
        </a:solidFill>
        <a:latin typeface="Verdana" charset="0"/>
        <a:ea typeface="ＭＳ Ｐゴシック" charset="0"/>
        <a:cs typeface="ＭＳ Ｐゴシック" charset="0"/>
      </a:defRPr>
    </a:lvl3pPr>
    <a:lvl4pPr marL="1371600" algn="l" rtl="0" eaLnBrk="0" fontAlgn="base" hangingPunct="0">
      <a:spcBef>
        <a:spcPct val="0"/>
      </a:spcBef>
      <a:spcAft>
        <a:spcPct val="0"/>
      </a:spcAft>
      <a:defRPr sz="1400" b="1" i="1" kern="1200">
        <a:solidFill>
          <a:schemeClr val="accent2"/>
        </a:solidFill>
        <a:latin typeface="Verdana" charset="0"/>
        <a:ea typeface="ＭＳ Ｐゴシック" charset="0"/>
        <a:cs typeface="ＭＳ Ｐゴシック" charset="0"/>
      </a:defRPr>
    </a:lvl4pPr>
    <a:lvl5pPr marL="1828800" algn="l" rtl="0" eaLnBrk="0" fontAlgn="base" hangingPunct="0">
      <a:spcBef>
        <a:spcPct val="0"/>
      </a:spcBef>
      <a:spcAft>
        <a:spcPct val="0"/>
      </a:spcAft>
      <a:defRPr sz="1400" b="1" i="1" kern="1200">
        <a:solidFill>
          <a:schemeClr val="accent2"/>
        </a:solidFill>
        <a:latin typeface="Verdana" charset="0"/>
        <a:ea typeface="ＭＳ Ｐゴシック" charset="0"/>
        <a:cs typeface="ＭＳ Ｐゴシック" charset="0"/>
      </a:defRPr>
    </a:lvl5pPr>
    <a:lvl6pPr marL="2286000" algn="l" defTabSz="457200" rtl="0" eaLnBrk="1" latinLnBrk="0" hangingPunct="1">
      <a:defRPr sz="1400" b="1" i="1" kern="1200">
        <a:solidFill>
          <a:schemeClr val="accent2"/>
        </a:solidFill>
        <a:latin typeface="Verdana" charset="0"/>
        <a:ea typeface="ＭＳ Ｐゴシック" charset="0"/>
        <a:cs typeface="ＭＳ Ｐゴシック" charset="0"/>
      </a:defRPr>
    </a:lvl6pPr>
    <a:lvl7pPr marL="2743200" algn="l" defTabSz="457200" rtl="0" eaLnBrk="1" latinLnBrk="0" hangingPunct="1">
      <a:defRPr sz="1400" b="1" i="1" kern="1200">
        <a:solidFill>
          <a:schemeClr val="accent2"/>
        </a:solidFill>
        <a:latin typeface="Verdana" charset="0"/>
        <a:ea typeface="ＭＳ Ｐゴシック" charset="0"/>
        <a:cs typeface="ＭＳ Ｐゴシック" charset="0"/>
      </a:defRPr>
    </a:lvl7pPr>
    <a:lvl8pPr marL="3200400" algn="l" defTabSz="457200" rtl="0" eaLnBrk="1" latinLnBrk="0" hangingPunct="1">
      <a:defRPr sz="1400" b="1" i="1" kern="1200">
        <a:solidFill>
          <a:schemeClr val="accent2"/>
        </a:solidFill>
        <a:latin typeface="Verdana" charset="0"/>
        <a:ea typeface="ＭＳ Ｐゴシック" charset="0"/>
        <a:cs typeface="ＭＳ Ｐゴシック" charset="0"/>
      </a:defRPr>
    </a:lvl8pPr>
    <a:lvl9pPr marL="3657600" algn="l" defTabSz="457200" rtl="0" eaLnBrk="1" latinLnBrk="0" hangingPunct="1">
      <a:defRPr sz="1400" b="1" i="1" kern="1200">
        <a:solidFill>
          <a:schemeClr val="accent2"/>
        </a:solidFill>
        <a:latin typeface="Verdana" charset="0"/>
        <a:ea typeface="ＭＳ Ｐゴシック" charset="0"/>
        <a:cs typeface="ＭＳ Ｐゴシック" charset="0"/>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 uri="{2D200454-40CA-4A62-9FC3-DE9A4176ACB9}">
      <p15:notesGuideLst xmlns:p15="http://schemas.microsoft.com/office/powerpoint/2012/main">
        <p15:guide id="1" orient="horz" pos="3121">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1893"/>
    <a:srgbClr val="FFFF99"/>
    <a:srgbClr val="CCECFF"/>
    <a:srgbClr val="66CCFF"/>
    <a:srgbClr val="99CCFF"/>
    <a:srgbClr val="FFFF00"/>
    <a:srgbClr val="FFFFCC"/>
    <a:srgbClr val="0099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991"/>
    <p:restoredTop sz="93644"/>
  </p:normalViewPr>
  <p:slideViewPr>
    <p:cSldViewPr>
      <p:cViewPr varScale="1">
        <p:scale>
          <a:sx n="110" d="100"/>
          <a:sy n="110" d="100"/>
        </p:scale>
        <p:origin x="904" y="184"/>
      </p:cViewPr>
      <p:guideLst>
        <p:guide orient="horz"/>
        <p:guide/>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notesViewPr>
    <p:cSldViewPr>
      <p:cViewPr varScale="1">
        <p:scale>
          <a:sx n="86" d="100"/>
          <a:sy n="86" d="100"/>
        </p:scale>
        <p:origin x="-1818" y="-72"/>
      </p:cViewPr>
      <p:guideLst>
        <p:guide orient="horz" pos="3121"/>
        <p:guide pos="2141"/>
      </p:guideLst>
    </p:cSldViewPr>
  </p:notesViewPr>
  <p:gridSpacing cx="38405" cy="38405"/>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presProps" Target="presProp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notesMaster" Target="notesMasters/notesMaster1.xml"/><Relationship Id="rId9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43225" cy="495300"/>
          </a:xfrm>
          <a:prstGeom prst="rect">
            <a:avLst/>
          </a:prstGeom>
          <a:noFill/>
          <a:ln w="9525">
            <a:noFill/>
            <a:miter lim="800000"/>
            <a:headEnd/>
            <a:tailEnd/>
          </a:ln>
          <a:effectLst/>
        </p:spPr>
        <p:txBody>
          <a:bodyPr vert="horz" wrap="square" lIns="96568" tIns="48283" rIns="96568" bIns="48283" numCol="1" anchor="t" anchorCtr="0" compatLnSpc="1">
            <a:prstTxWarp prst="textNoShape">
              <a:avLst/>
            </a:prstTxWarp>
          </a:bodyPr>
          <a:lstStyle>
            <a:lvl1pPr defTabSz="966788" eaLnBrk="1" hangingPunct="1">
              <a:defRPr sz="1300" b="0" i="0">
                <a:solidFill>
                  <a:schemeClr val="tx1"/>
                </a:solidFill>
                <a:latin typeface="Times New Roman" charset="0"/>
              </a:defRPr>
            </a:lvl1pPr>
          </a:lstStyle>
          <a:p>
            <a:pPr>
              <a:defRPr/>
            </a:pPr>
            <a:endParaRPr lang="en-US"/>
          </a:p>
        </p:txBody>
      </p:sp>
      <p:sp>
        <p:nvSpPr>
          <p:cNvPr id="5123" name="Rectangle 3"/>
          <p:cNvSpPr>
            <a:spLocks noGrp="1" noChangeArrowheads="1"/>
          </p:cNvSpPr>
          <p:nvPr>
            <p:ph type="dt" sz="quarter" idx="1"/>
          </p:nvPr>
        </p:nvSpPr>
        <p:spPr bwMode="auto">
          <a:xfrm>
            <a:off x="3851275" y="0"/>
            <a:ext cx="2943225" cy="495300"/>
          </a:xfrm>
          <a:prstGeom prst="rect">
            <a:avLst/>
          </a:prstGeom>
          <a:noFill/>
          <a:ln w="9525">
            <a:noFill/>
            <a:miter lim="800000"/>
            <a:headEnd/>
            <a:tailEnd/>
          </a:ln>
          <a:effectLst/>
        </p:spPr>
        <p:txBody>
          <a:bodyPr vert="horz" wrap="square" lIns="96568" tIns="48283" rIns="96568" bIns="48283" numCol="1" anchor="t" anchorCtr="0" compatLnSpc="1">
            <a:prstTxWarp prst="textNoShape">
              <a:avLst/>
            </a:prstTxWarp>
          </a:bodyPr>
          <a:lstStyle>
            <a:lvl1pPr algn="r" defTabSz="966788" eaLnBrk="1" hangingPunct="1">
              <a:defRPr sz="1300" b="0" i="0">
                <a:solidFill>
                  <a:schemeClr val="tx1"/>
                </a:solidFill>
                <a:latin typeface="Times New Roman" charset="0"/>
              </a:defRPr>
            </a:lvl1pPr>
          </a:lstStyle>
          <a:p>
            <a:pPr>
              <a:defRPr/>
            </a:pPr>
            <a:endParaRPr lang="en-US"/>
          </a:p>
        </p:txBody>
      </p:sp>
      <p:sp>
        <p:nvSpPr>
          <p:cNvPr id="5124" name="Rectangle 4"/>
          <p:cNvSpPr>
            <a:spLocks noGrp="1" noChangeArrowheads="1"/>
          </p:cNvSpPr>
          <p:nvPr>
            <p:ph type="ftr" sz="quarter" idx="2"/>
          </p:nvPr>
        </p:nvSpPr>
        <p:spPr bwMode="auto">
          <a:xfrm>
            <a:off x="0" y="9410700"/>
            <a:ext cx="2943225" cy="495300"/>
          </a:xfrm>
          <a:prstGeom prst="rect">
            <a:avLst/>
          </a:prstGeom>
          <a:noFill/>
          <a:ln w="9525">
            <a:noFill/>
            <a:miter lim="800000"/>
            <a:headEnd/>
            <a:tailEnd/>
          </a:ln>
          <a:effectLst/>
        </p:spPr>
        <p:txBody>
          <a:bodyPr vert="horz" wrap="square" lIns="96568" tIns="48283" rIns="96568" bIns="48283" numCol="1" anchor="b" anchorCtr="0" compatLnSpc="1">
            <a:prstTxWarp prst="textNoShape">
              <a:avLst/>
            </a:prstTxWarp>
          </a:bodyPr>
          <a:lstStyle>
            <a:lvl1pPr defTabSz="966788" eaLnBrk="1" hangingPunct="1">
              <a:defRPr sz="1300" b="0" i="0">
                <a:solidFill>
                  <a:schemeClr val="tx1"/>
                </a:solidFill>
                <a:latin typeface="Times New Roman" charset="0"/>
              </a:defRPr>
            </a:lvl1pPr>
          </a:lstStyle>
          <a:p>
            <a:pPr>
              <a:defRPr/>
            </a:pPr>
            <a:endParaRPr lang="en-US"/>
          </a:p>
        </p:txBody>
      </p:sp>
      <p:sp>
        <p:nvSpPr>
          <p:cNvPr id="5125" name="Rectangle 5"/>
          <p:cNvSpPr>
            <a:spLocks noGrp="1" noChangeArrowheads="1"/>
          </p:cNvSpPr>
          <p:nvPr>
            <p:ph type="sldNum" sz="quarter" idx="3"/>
          </p:nvPr>
        </p:nvSpPr>
        <p:spPr bwMode="auto">
          <a:xfrm>
            <a:off x="3851275" y="9410700"/>
            <a:ext cx="2943225" cy="495300"/>
          </a:xfrm>
          <a:prstGeom prst="rect">
            <a:avLst/>
          </a:prstGeom>
          <a:noFill/>
          <a:ln w="9525">
            <a:noFill/>
            <a:miter lim="800000"/>
            <a:headEnd/>
            <a:tailEnd/>
          </a:ln>
          <a:effectLst/>
        </p:spPr>
        <p:txBody>
          <a:bodyPr vert="horz" wrap="square" lIns="96568" tIns="48283" rIns="96568" bIns="48283" numCol="1" anchor="b" anchorCtr="0" compatLnSpc="1">
            <a:prstTxWarp prst="textNoShape">
              <a:avLst/>
            </a:prstTxWarp>
          </a:bodyPr>
          <a:lstStyle>
            <a:lvl1pPr algn="r" defTabSz="966788" eaLnBrk="1" hangingPunct="1">
              <a:defRPr sz="1300" b="0" i="0">
                <a:solidFill>
                  <a:schemeClr val="tx1"/>
                </a:solidFill>
                <a:latin typeface="Times New Roman" charset="0"/>
              </a:defRPr>
            </a:lvl1pPr>
          </a:lstStyle>
          <a:p>
            <a:pPr>
              <a:defRPr/>
            </a:pPr>
            <a:fld id="{B0EC8ACD-F88F-EA46-B93E-A59E07A2A8A3}" type="slidenum">
              <a:rPr lang="en-US"/>
              <a:pPr>
                <a:defRPr/>
              </a:pPr>
              <a:t>‹#›</a:t>
            </a:fld>
            <a:endParaRPr lang="en-US"/>
          </a:p>
        </p:txBody>
      </p:sp>
    </p:spTree>
    <p:extLst>
      <p:ext uri="{BB962C8B-B14F-4D97-AF65-F5344CB8AC3E}">
        <p14:creationId xmlns:p14="http://schemas.microsoft.com/office/powerpoint/2010/main" val="20342552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59100" cy="487363"/>
          </a:xfrm>
          <a:prstGeom prst="rect">
            <a:avLst/>
          </a:prstGeom>
          <a:noFill/>
          <a:ln w="9525">
            <a:noFill/>
            <a:miter lim="800000"/>
            <a:headEnd/>
            <a:tailEnd/>
          </a:ln>
          <a:effectLst/>
        </p:spPr>
        <p:txBody>
          <a:bodyPr vert="horz" wrap="square" lIns="94972" tIns="47486" rIns="94972" bIns="47486" numCol="1" anchor="t" anchorCtr="0" compatLnSpc="1">
            <a:prstTxWarp prst="textNoShape">
              <a:avLst/>
            </a:prstTxWarp>
          </a:bodyPr>
          <a:lstStyle>
            <a:lvl1pPr defTabSz="949325" eaLnBrk="1" hangingPunct="1">
              <a:defRPr sz="1300" b="0" i="0">
                <a:solidFill>
                  <a:schemeClr val="tx1"/>
                </a:solidFill>
                <a:latin typeface="Times New Roman" charset="0"/>
              </a:defRPr>
            </a:lvl1pPr>
          </a:lstStyle>
          <a:p>
            <a:pPr>
              <a:defRPr/>
            </a:pPr>
            <a:endParaRPr lang="en-US"/>
          </a:p>
        </p:txBody>
      </p:sp>
      <p:sp>
        <p:nvSpPr>
          <p:cNvPr id="9219" name="Rectangle 3"/>
          <p:cNvSpPr>
            <a:spLocks noGrp="1" noChangeArrowheads="1"/>
          </p:cNvSpPr>
          <p:nvPr>
            <p:ph type="dt" idx="1"/>
          </p:nvPr>
        </p:nvSpPr>
        <p:spPr bwMode="auto">
          <a:xfrm>
            <a:off x="3851275" y="0"/>
            <a:ext cx="2960688" cy="487363"/>
          </a:xfrm>
          <a:prstGeom prst="rect">
            <a:avLst/>
          </a:prstGeom>
          <a:noFill/>
          <a:ln w="9525">
            <a:noFill/>
            <a:miter lim="800000"/>
            <a:headEnd/>
            <a:tailEnd/>
          </a:ln>
          <a:effectLst/>
        </p:spPr>
        <p:txBody>
          <a:bodyPr vert="horz" wrap="square" lIns="94972" tIns="47486" rIns="94972" bIns="47486" numCol="1" anchor="t" anchorCtr="0" compatLnSpc="1">
            <a:prstTxWarp prst="textNoShape">
              <a:avLst/>
            </a:prstTxWarp>
          </a:bodyPr>
          <a:lstStyle>
            <a:lvl1pPr algn="r" defTabSz="949325" eaLnBrk="1" hangingPunct="1">
              <a:defRPr sz="1300" b="0" i="0">
                <a:solidFill>
                  <a:schemeClr val="tx1"/>
                </a:solidFill>
                <a:latin typeface="Times New Roman" charset="0"/>
              </a:defRPr>
            </a:lvl1pPr>
          </a:lstStyle>
          <a:p>
            <a:pPr>
              <a:defRPr/>
            </a:pPr>
            <a:endParaRPr lang="en-US"/>
          </a:p>
        </p:txBody>
      </p:sp>
      <p:sp>
        <p:nvSpPr>
          <p:cNvPr id="24580" name="Rectangle 4"/>
          <p:cNvSpPr>
            <a:spLocks noGrp="1" noRot="1" noChangeAspect="1" noChangeArrowheads="1" noTextEdit="1"/>
          </p:cNvSpPr>
          <p:nvPr>
            <p:ph type="sldImg" idx="2"/>
          </p:nvPr>
        </p:nvSpPr>
        <p:spPr bwMode="auto">
          <a:xfrm>
            <a:off x="873125" y="731838"/>
            <a:ext cx="4991100" cy="3743325"/>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9221" name="Rectangle 5"/>
          <p:cNvSpPr>
            <a:spLocks noGrp="1" noChangeArrowheads="1"/>
          </p:cNvSpPr>
          <p:nvPr>
            <p:ph type="body" sz="quarter" idx="3"/>
          </p:nvPr>
        </p:nvSpPr>
        <p:spPr bwMode="auto">
          <a:xfrm>
            <a:off x="889000" y="4718050"/>
            <a:ext cx="5033963" cy="4473575"/>
          </a:xfrm>
          <a:prstGeom prst="rect">
            <a:avLst/>
          </a:prstGeom>
          <a:noFill/>
          <a:ln w="9525">
            <a:noFill/>
            <a:miter lim="800000"/>
            <a:headEnd/>
            <a:tailEnd/>
          </a:ln>
          <a:effectLst/>
        </p:spPr>
        <p:txBody>
          <a:bodyPr vert="horz" wrap="square" lIns="94972" tIns="47486" rIns="94972" bIns="47486"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222" name="Rectangle 6"/>
          <p:cNvSpPr>
            <a:spLocks noGrp="1" noChangeArrowheads="1"/>
          </p:cNvSpPr>
          <p:nvPr>
            <p:ph type="ftr" sz="quarter" idx="4"/>
          </p:nvPr>
        </p:nvSpPr>
        <p:spPr bwMode="auto">
          <a:xfrm>
            <a:off x="0" y="9436100"/>
            <a:ext cx="2959100" cy="488950"/>
          </a:xfrm>
          <a:prstGeom prst="rect">
            <a:avLst/>
          </a:prstGeom>
          <a:noFill/>
          <a:ln w="9525">
            <a:noFill/>
            <a:miter lim="800000"/>
            <a:headEnd/>
            <a:tailEnd/>
          </a:ln>
          <a:effectLst/>
        </p:spPr>
        <p:txBody>
          <a:bodyPr vert="horz" wrap="square" lIns="94972" tIns="47486" rIns="94972" bIns="47486" numCol="1" anchor="b" anchorCtr="0" compatLnSpc="1">
            <a:prstTxWarp prst="textNoShape">
              <a:avLst/>
            </a:prstTxWarp>
          </a:bodyPr>
          <a:lstStyle>
            <a:lvl1pPr defTabSz="949325" eaLnBrk="1" hangingPunct="1">
              <a:defRPr sz="1300" b="0" i="0">
                <a:solidFill>
                  <a:schemeClr val="tx1"/>
                </a:solidFill>
                <a:latin typeface="Times New Roman" charset="0"/>
              </a:defRPr>
            </a:lvl1pPr>
          </a:lstStyle>
          <a:p>
            <a:pPr>
              <a:defRPr/>
            </a:pPr>
            <a:endParaRPr lang="en-US"/>
          </a:p>
        </p:txBody>
      </p:sp>
      <p:sp>
        <p:nvSpPr>
          <p:cNvPr id="9223" name="Rectangle 7"/>
          <p:cNvSpPr>
            <a:spLocks noGrp="1" noChangeArrowheads="1"/>
          </p:cNvSpPr>
          <p:nvPr>
            <p:ph type="sldNum" sz="quarter" idx="5"/>
          </p:nvPr>
        </p:nvSpPr>
        <p:spPr bwMode="auto">
          <a:xfrm>
            <a:off x="3851275" y="9436100"/>
            <a:ext cx="2960688" cy="488950"/>
          </a:xfrm>
          <a:prstGeom prst="rect">
            <a:avLst/>
          </a:prstGeom>
          <a:noFill/>
          <a:ln w="9525">
            <a:noFill/>
            <a:miter lim="800000"/>
            <a:headEnd/>
            <a:tailEnd/>
          </a:ln>
          <a:effectLst/>
        </p:spPr>
        <p:txBody>
          <a:bodyPr vert="horz" wrap="square" lIns="94972" tIns="47486" rIns="94972" bIns="47486" numCol="1" anchor="b" anchorCtr="0" compatLnSpc="1">
            <a:prstTxWarp prst="textNoShape">
              <a:avLst/>
            </a:prstTxWarp>
          </a:bodyPr>
          <a:lstStyle>
            <a:lvl1pPr algn="r" defTabSz="949325" eaLnBrk="1" hangingPunct="1">
              <a:defRPr sz="1300" b="0" i="0">
                <a:solidFill>
                  <a:schemeClr val="tx1"/>
                </a:solidFill>
                <a:latin typeface="Times New Roman" charset="0"/>
              </a:defRPr>
            </a:lvl1pPr>
          </a:lstStyle>
          <a:p>
            <a:pPr>
              <a:defRPr/>
            </a:pPr>
            <a:fld id="{9A04F2F9-CB06-4B44-9E26-E52358340C26}" type="slidenum">
              <a:rPr lang="en-US"/>
              <a:pPr>
                <a:defRPr/>
              </a:pPr>
              <a:t>‹#›</a:t>
            </a:fld>
            <a:endParaRPr lang="en-US"/>
          </a:p>
        </p:txBody>
      </p:sp>
    </p:spTree>
    <p:extLst>
      <p:ext uri="{BB962C8B-B14F-4D97-AF65-F5344CB8AC3E}">
        <p14:creationId xmlns:p14="http://schemas.microsoft.com/office/powerpoint/2010/main" val="284461670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a:ln/>
        </p:spPr>
      </p:sp>
      <p:sp>
        <p:nvSpPr>
          <p:cNvPr id="26626"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nl-NL">
              <a:latin typeface="Times New Roman" charset="0"/>
            </a:endParaRPr>
          </a:p>
        </p:txBody>
      </p:sp>
      <p:sp>
        <p:nvSpPr>
          <p:cNvPr id="26627"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49325">
              <a:defRPr sz="1400" b="1" i="1">
                <a:solidFill>
                  <a:schemeClr val="accent2"/>
                </a:solidFill>
                <a:latin typeface="Verdana" charset="0"/>
                <a:ea typeface="ＭＳ Ｐゴシック" charset="0"/>
                <a:cs typeface="ＭＳ Ｐゴシック" charset="0"/>
              </a:defRPr>
            </a:lvl1pPr>
            <a:lvl2pPr marL="742950" indent="-285750" defTabSz="949325">
              <a:defRPr sz="1400" b="1" i="1">
                <a:solidFill>
                  <a:schemeClr val="accent2"/>
                </a:solidFill>
                <a:latin typeface="Verdana" charset="0"/>
                <a:ea typeface="ＭＳ Ｐゴシック" charset="0"/>
              </a:defRPr>
            </a:lvl2pPr>
            <a:lvl3pPr marL="1143000" indent="-228600" defTabSz="949325">
              <a:defRPr sz="1400" b="1" i="1">
                <a:solidFill>
                  <a:schemeClr val="accent2"/>
                </a:solidFill>
                <a:latin typeface="Verdana" charset="0"/>
                <a:ea typeface="ＭＳ Ｐゴシック" charset="0"/>
              </a:defRPr>
            </a:lvl3pPr>
            <a:lvl4pPr marL="1600200" indent="-228600" defTabSz="949325">
              <a:defRPr sz="1400" b="1" i="1">
                <a:solidFill>
                  <a:schemeClr val="accent2"/>
                </a:solidFill>
                <a:latin typeface="Verdana" charset="0"/>
                <a:ea typeface="ＭＳ Ｐゴシック" charset="0"/>
              </a:defRPr>
            </a:lvl4pPr>
            <a:lvl5pPr marL="2057400" indent="-228600" defTabSz="949325">
              <a:defRPr sz="1400" b="1" i="1">
                <a:solidFill>
                  <a:schemeClr val="accent2"/>
                </a:solidFill>
                <a:latin typeface="Verdana" charset="0"/>
                <a:ea typeface="ＭＳ Ｐゴシック" charset="0"/>
              </a:defRPr>
            </a:lvl5pPr>
            <a:lvl6pPr marL="2514600" indent="-228600" defTabSz="949325" eaLnBrk="0" fontAlgn="base" hangingPunct="0">
              <a:spcBef>
                <a:spcPct val="0"/>
              </a:spcBef>
              <a:spcAft>
                <a:spcPct val="0"/>
              </a:spcAft>
              <a:defRPr sz="1400" b="1" i="1">
                <a:solidFill>
                  <a:schemeClr val="accent2"/>
                </a:solidFill>
                <a:latin typeface="Verdana" charset="0"/>
                <a:ea typeface="ＭＳ Ｐゴシック" charset="0"/>
              </a:defRPr>
            </a:lvl6pPr>
            <a:lvl7pPr marL="2971800" indent="-228600" defTabSz="949325" eaLnBrk="0" fontAlgn="base" hangingPunct="0">
              <a:spcBef>
                <a:spcPct val="0"/>
              </a:spcBef>
              <a:spcAft>
                <a:spcPct val="0"/>
              </a:spcAft>
              <a:defRPr sz="1400" b="1" i="1">
                <a:solidFill>
                  <a:schemeClr val="accent2"/>
                </a:solidFill>
                <a:latin typeface="Verdana" charset="0"/>
                <a:ea typeface="ＭＳ Ｐゴシック" charset="0"/>
              </a:defRPr>
            </a:lvl7pPr>
            <a:lvl8pPr marL="3429000" indent="-228600" defTabSz="949325" eaLnBrk="0" fontAlgn="base" hangingPunct="0">
              <a:spcBef>
                <a:spcPct val="0"/>
              </a:spcBef>
              <a:spcAft>
                <a:spcPct val="0"/>
              </a:spcAft>
              <a:defRPr sz="1400" b="1" i="1">
                <a:solidFill>
                  <a:schemeClr val="accent2"/>
                </a:solidFill>
                <a:latin typeface="Verdana" charset="0"/>
                <a:ea typeface="ＭＳ Ｐゴシック" charset="0"/>
              </a:defRPr>
            </a:lvl8pPr>
            <a:lvl9pPr marL="3886200" indent="-228600" defTabSz="949325" eaLnBrk="0" fontAlgn="base" hangingPunct="0">
              <a:spcBef>
                <a:spcPct val="0"/>
              </a:spcBef>
              <a:spcAft>
                <a:spcPct val="0"/>
              </a:spcAft>
              <a:defRPr sz="1400" b="1" i="1">
                <a:solidFill>
                  <a:schemeClr val="accent2"/>
                </a:solidFill>
                <a:latin typeface="Verdana" charset="0"/>
                <a:ea typeface="ＭＳ Ｐゴシック" charset="0"/>
              </a:defRPr>
            </a:lvl9pPr>
          </a:lstStyle>
          <a:p>
            <a:fld id="{85E79B5B-3D34-914F-8444-D2BA5261BBE7}" type="slidenum">
              <a:rPr lang="en-US" sz="1300" b="0" i="0">
                <a:solidFill>
                  <a:schemeClr val="tx1"/>
                </a:solidFill>
                <a:latin typeface="Times New Roman" charset="0"/>
              </a:rPr>
              <a:pPr/>
              <a:t>1</a:t>
            </a:fld>
            <a:endParaRPr lang="en-US" sz="1300" b="0" i="0">
              <a:solidFill>
                <a:schemeClr val="tx1"/>
              </a:solidFill>
              <a:latin typeface="Times New Roman"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Rectangle 2">
            <a:extLst>
              <a:ext uri="{FF2B5EF4-FFF2-40B4-BE49-F238E27FC236}">
                <a16:creationId xmlns:a16="http://schemas.microsoft.com/office/drawing/2014/main" id="{B60C1FF3-C156-F65E-EED8-3912A10F2B3A}"/>
              </a:ext>
            </a:extLst>
          </p:cNvPr>
          <p:cNvSpPr>
            <a:spLocks noGrp="1" noRot="1" noChangeAspect="1" noChangeArrowheads="1" noTextEdit="1"/>
          </p:cNvSpPr>
          <p:nvPr>
            <p:ph type="sldImg"/>
          </p:nvPr>
        </p:nvSpPr>
        <p:spPr>
          <a:ln/>
        </p:spPr>
      </p:sp>
      <p:sp>
        <p:nvSpPr>
          <p:cNvPr id="102402" name="Rectangle 3">
            <a:extLst>
              <a:ext uri="{FF2B5EF4-FFF2-40B4-BE49-F238E27FC236}">
                <a16:creationId xmlns:a16="http://schemas.microsoft.com/office/drawing/2014/main" id="{FEF8CCEC-4125-42DC-C816-B34E5C2E203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CH">
              <a:ea typeface="ＭＳ Ｐゴシック" panose="020B0600070205080204" pitchFamily="34"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Slide Image Placeholder 1">
            <a:extLst>
              <a:ext uri="{FF2B5EF4-FFF2-40B4-BE49-F238E27FC236}">
                <a16:creationId xmlns:a16="http://schemas.microsoft.com/office/drawing/2014/main" id="{CAD28EE6-79AB-9F76-8BBB-F192F0368F20}"/>
              </a:ext>
            </a:extLst>
          </p:cNvPr>
          <p:cNvSpPr>
            <a:spLocks noGrp="1" noRot="1" noChangeAspect="1" noTextEdit="1"/>
          </p:cNvSpPr>
          <p:nvPr>
            <p:ph type="sldImg"/>
          </p:nvPr>
        </p:nvSpPr>
        <p:spPr>
          <a:ln/>
        </p:spPr>
      </p:sp>
      <p:sp>
        <p:nvSpPr>
          <p:cNvPr id="104450" name="Notes Placeholder 2">
            <a:extLst>
              <a:ext uri="{FF2B5EF4-FFF2-40B4-BE49-F238E27FC236}">
                <a16:creationId xmlns:a16="http://schemas.microsoft.com/office/drawing/2014/main" id="{D38DF20B-AFF6-0386-FAD2-3990D1F2C8A5}"/>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ltLang="en-CH">
              <a:ea typeface="ＭＳ Ｐゴシック" panose="020B0600070205080204" pitchFamily="34" charset="-128"/>
            </a:endParaRPr>
          </a:p>
        </p:txBody>
      </p:sp>
      <p:sp>
        <p:nvSpPr>
          <p:cNvPr id="104451" name="Slide Number Placeholder 3">
            <a:extLst>
              <a:ext uri="{FF2B5EF4-FFF2-40B4-BE49-F238E27FC236}">
                <a16:creationId xmlns:a16="http://schemas.microsoft.com/office/drawing/2014/main" id="{097BDA58-1CB3-C6C3-41EB-EFA84CF0B7C9}"/>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a:defRPr sz="1400" b="1" i="1">
                <a:solidFill>
                  <a:schemeClr val="accent2"/>
                </a:solidFill>
                <a:latin typeface="Verdana" panose="020B0604030504040204" pitchFamily="34" charset="0"/>
                <a:ea typeface="ＭＳ Ｐゴシック" panose="020B0600070205080204" pitchFamily="34" charset="-128"/>
              </a:defRPr>
            </a:lvl1pPr>
            <a:lvl2pPr marL="742950" indent="-285750" defTabSz="949325">
              <a:defRPr sz="1400" b="1" i="1">
                <a:solidFill>
                  <a:schemeClr val="accent2"/>
                </a:solidFill>
                <a:latin typeface="Verdana" panose="020B0604030504040204" pitchFamily="34" charset="0"/>
                <a:ea typeface="ＭＳ Ｐゴシック" panose="020B0600070205080204" pitchFamily="34" charset="-128"/>
              </a:defRPr>
            </a:lvl2pPr>
            <a:lvl3pPr marL="1143000" indent="-228600" defTabSz="949325">
              <a:defRPr sz="1400" b="1" i="1">
                <a:solidFill>
                  <a:schemeClr val="accent2"/>
                </a:solidFill>
                <a:latin typeface="Verdana" panose="020B0604030504040204" pitchFamily="34" charset="0"/>
                <a:ea typeface="ＭＳ Ｐゴシック" panose="020B0600070205080204" pitchFamily="34" charset="-128"/>
              </a:defRPr>
            </a:lvl3pPr>
            <a:lvl4pPr marL="1600200" indent="-228600" defTabSz="949325">
              <a:defRPr sz="1400" b="1" i="1">
                <a:solidFill>
                  <a:schemeClr val="accent2"/>
                </a:solidFill>
                <a:latin typeface="Verdana" panose="020B0604030504040204" pitchFamily="34" charset="0"/>
                <a:ea typeface="ＭＳ Ｐゴシック" panose="020B0600070205080204" pitchFamily="34" charset="-128"/>
              </a:defRPr>
            </a:lvl4pPr>
            <a:lvl5pPr marL="2057400" indent="-228600" defTabSz="949325">
              <a:defRPr sz="1400" b="1" i="1">
                <a:solidFill>
                  <a:schemeClr val="accent2"/>
                </a:solidFill>
                <a:latin typeface="Verdana" panose="020B0604030504040204" pitchFamily="34" charset="0"/>
                <a:ea typeface="ＭＳ Ｐゴシック" panose="020B0600070205080204" pitchFamily="34" charset="-128"/>
              </a:defRPr>
            </a:lvl5pPr>
            <a:lvl6pPr marL="25146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fld id="{E52127C5-3788-C748-8204-BD8F4D326A1B}" type="slidenum">
              <a:rPr lang="en-US" altLang="en-CH" sz="1300" b="0" i="0">
                <a:solidFill>
                  <a:schemeClr val="tx1"/>
                </a:solidFill>
                <a:latin typeface="Times New Roman" panose="02020603050405020304" pitchFamily="18" charset="0"/>
              </a:rPr>
              <a:pPr/>
              <a:t>28</a:t>
            </a:fld>
            <a:endParaRPr lang="en-US" altLang="en-CH" sz="1300" b="0" i="0">
              <a:solidFill>
                <a:schemeClr val="tx1"/>
              </a:solidFill>
              <a:latin typeface="Times New Roman" panose="02020603050405020304"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Slide Image Placeholder 1">
            <a:extLst>
              <a:ext uri="{FF2B5EF4-FFF2-40B4-BE49-F238E27FC236}">
                <a16:creationId xmlns:a16="http://schemas.microsoft.com/office/drawing/2014/main" id="{C67AB066-49A5-C379-17E2-684EBBC106BF}"/>
              </a:ext>
            </a:extLst>
          </p:cNvPr>
          <p:cNvSpPr>
            <a:spLocks noGrp="1" noRot="1" noChangeAspect="1" noTextEdit="1"/>
          </p:cNvSpPr>
          <p:nvPr>
            <p:ph type="sldImg"/>
          </p:nvPr>
        </p:nvSpPr>
        <p:spPr>
          <a:ln/>
        </p:spPr>
      </p:sp>
      <p:sp>
        <p:nvSpPr>
          <p:cNvPr id="106498" name="Notes Placeholder 2">
            <a:extLst>
              <a:ext uri="{FF2B5EF4-FFF2-40B4-BE49-F238E27FC236}">
                <a16:creationId xmlns:a16="http://schemas.microsoft.com/office/drawing/2014/main" id="{AF33A633-3A8F-F752-7AF5-A2915D611C4F}"/>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ltLang="en-CH">
              <a:ea typeface="ＭＳ Ｐゴシック" panose="020B0600070205080204" pitchFamily="34" charset="-128"/>
            </a:endParaRPr>
          </a:p>
        </p:txBody>
      </p:sp>
      <p:sp>
        <p:nvSpPr>
          <p:cNvPr id="106499" name="Slide Number Placeholder 3">
            <a:extLst>
              <a:ext uri="{FF2B5EF4-FFF2-40B4-BE49-F238E27FC236}">
                <a16:creationId xmlns:a16="http://schemas.microsoft.com/office/drawing/2014/main" id="{EBF35990-BFE8-B2CF-8C6D-BC029A6E9683}"/>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a:defRPr sz="1400" b="1" i="1">
                <a:solidFill>
                  <a:schemeClr val="accent2"/>
                </a:solidFill>
                <a:latin typeface="Verdana" panose="020B0604030504040204" pitchFamily="34" charset="0"/>
                <a:ea typeface="ＭＳ Ｐゴシック" panose="020B0600070205080204" pitchFamily="34" charset="-128"/>
              </a:defRPr>
            </a:lvl1pPr>
            <a:lvl2pPr marL="742950" indent="-285750" defTabSz="949325">
              <a:defRPr sz="1400" b="1" i="1">
                <a:solidFill>
                  <a:schemeClr val="accent2"/>
                </a:solidFill>
                <a:latin typeface="Verdana" panose="020B0604030504040204" pitchFamily="34" charset="0"/>
                <a:ea typeface="ＭＳ Ｐゴシック" panose="020B0600070205080204" pitchFamily="34" charset="-128"/>
              </a:defRPr>
            </a:lvl2pPr>
            <a:lvl3pPr marL="1143000" indent="-228600" defTabSz="949325">
              <a:defRPr sz="1400" b="1" i="1">
                <a:solidFill>
                  <a:schemeClr val="accent2"/>
                </a:solidFill>
                <a:latin typeface="Verdana" panose="020B0604030504040204" pitchFamily="34" charset="0"/>
                <a:ea typeface="ＭＳ Ｐゴシック" panose="020B0600070205080204" pitchFamily="34" charset="-128"/>
              </a:defRPr>
            </a:lvl3pPr>
            <a:lvl4pPr marL="1600200" indent="-228600" defTabSz="949325">
              <a:defRPr sz="1400" b="1" i="1">
                <a:solidFill>
                  <a:schemeClr val="accent2"/>
                </a:solidFill>
                <a:latin typeface="Verdana" panose="020B0604030504040204" pitchFamily="34" charset="0"/>
                <a:ea typeface="ＭＳ Ｐゴシック" panose="020B0600070205080204" pitchFamily="34" charset="-128"/>
              </a:defRPr>
            </a:lvl4pPr>
            <a:lvl5pPr marL="2057400" indent="-228600" defTabSz="949325">
              <a:defRPr sz="1400" b="1" i="1">
                <a:solidFill>
                  <a:schemeClr val="accent2"/>
                </a:solidFill>
                <a:latin typeface="Verdana" panose="020B0604030504040204" pitchFamily="34" charset="0"/>
                <a:ea typeface="ＭＳ Ｐゴシック" panose="020B0600070205080204" pitchFamily="34" charset="-128"/>
              </a:defRPr>
            </a:lvl5pPr>
            <a:lvl6pPr marL="25146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fld id="{382650A2-69A3-1448-AECB-F49AE594D9C3}" type="slidenum">
              <a:rPr lang="en-US" altLang="en-CH" sz="1300" b="0" i="0">
                <a:solidFill>
                  <a:schemeClr val="tx1"/>
                </a:solidFill>
                <a:latin typeface="Times New Roman" panose="02020603050405020304" pitchFamily="18" charset="0"/>
              </a:rPr>
              <a:pPr/>
              <a:t>29</a:t>
            </a:fld>
            <a:endParaRPr lang="en-US" altLang="en-CH" sz="1300" b="0" i="0">
              <a:solidFill>
                <a:schemeClr val="tx1"/>
              </a:solidFill>
              <a:latin typeface="Times New Roman" panose="02020603050405020304"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7" name="Rectangle 7">
            <a:extLst>
              <a:ext uri="{FF2B5EF4-FFF2-40B4-BE49-F238E27FC236}">
                <a16:creationId xmlns:a16="http://schemas.microsoft.com/office/drawing/2014/main" id="{2D126468-322A-3CB8-9DA7-BEFB230C6D56}"/>
              </a:ext>
            </a:extLst>
          </p:cNvPr>
          <p:cNvSpPr txBox="1">
            <a:spLocks noGrp="1" noChangeArrowheads="1"/>
          </p:cNvSpPr>
          <p:nvPr/>
        </p:nvSpPr>
        <p:spPr bwMode="auto">
          <a:xfrm>
            <a:off x="3851275" y="9436100"/>
            <a:ext cx="2960688"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972" tIns="47486" rIns="94972" bIns="47486" anchor="b"/>
          <a:lstStyle>
            <a:lvl1pPr defTabSz="949325"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defTabSz="949325"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defTabSz="949325"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defTabSz="949325"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defTabSz="949325"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algn="r" eaLnBrk="1" hangingPunct="1"/>
            <a:fld id="{0A4B10CE-456E-344D-99D3-BD43E92DACE9}" type="slidenum">
              <a:rPr lang="en-US" altLang="en-CH" sz="1300" b="0" i="0">
                <a:solidFill>
                  <a:schemeClr val="tx1"/>
                </a:solidFill>
                <a:latin typeface="Times New Roman" panose="02020603050405020304" pitchFamily="18" charset="0"/>
              </a:rPr>
              <a:pPr algn="r" eaLnBrk="1" hangingPunct="1"/>
              <a:t>33</a:t>
            </a:fld>
            <a:endParaRPr lang="en-US" altLang="en-CH" sz="1300" b="0" i="0">
              <a:solidFill>
                <a:schemeClr val="tx1"/>
              </a:solidFill>
              <a:latin typeface="Times New Roman" panose="02020603050405020304" pitchFamily="18" charset="0"/>
            </a:endParaRPr>
          </a:p>
        </p:txBody>
      </p:sp>
      <p:sp>
        <p:nvSpPr>
          <p:cNvPr id="132098" name="Rectangle 2">
            <a:extLst>
              <a:ext uri="{FF2B5EF4-FFF2-40B4-BE49-F238E27FC236}">
                <a16:creationId xmlns:a16="http://schemas.microsoft.com/office/drawing/2014/main" id="{E892DC99-9079-5F96-2D01-F4846BB57BE2}"/>
              </a:ext>
            </a:extLst>
          </p:cNvPr>
          <p:cNvSpPr>
            <a:spLocks noGrp="1" noRot="1" noChangeAspect="1" noChangeArrowheads="1" noTextEdit="1"/>
          </p:cNvSpPr>
          <p:nvPr>
            <p:ph type="sldImg"/>
          </p:nvPr>
        </p:nvSpPr>
        <p:spPr>
          <a:xfrm>
            <a:off x="920750" y="742950"/>
            <a:ext cx="4953000" cy="3714750"/>
          </a:xfrm>
          <a:ln/>
        </p:spPr>
      </p:sp>
      <p:sp>
        <p:nvSpPr>
          <p:cNvPr id="132099" name="Rectangle 3">
            <a:extLst>
              <a:ext uri="{FF2B5EF4-FFF2-40B4-BE49-F238E27FC236}">
                <a16:creationId xmlns:a16="http://schemas.microsoft.com/office/drawing/2014/main" id="{4F353455-E336-D292-F25F-A9819BD51AA0}"/>
              </a:ext>
            </a:extLst>
          </p:cNvPr>
          <p:cNvSpPr>
            <a:spLocks noGrp="1" noChangeArrowheads="1"/>
          </p:cNvSpPr>
          <p:nvPr>
            <p:ph type="body" idx="1"/>
          </p:nvPr>
        </p:nvSpPr>
        <p:spPr>
          <a:xfrm>
            <a:off x="679450" y="4705350"/>
            <a:ext cx="5435600" cy="44577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nl-NL" altLang="en-CH">
              <a:ea typeface="ＭＳ Ｐゴシック" panose="020B0600070205080204" pitchFamily="34"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5" name="Rectangle 7">
            <a:extLst>
              <a:ext uri="{FF2B5EF4-FFF2-40B4-BE49-F238E27FC236}">
                <a16:creationId xmlns:a16="http://schemas.microsoft.com/office/drawing/2014/main" id="{62EA914A-6FF2-9C0A-614B-AC80121D5815}"/>
              </a:ext>
            </a:extLst>
          </p:cNvPr>
          <p:cNvSpPr txBox="1">
            <a:spLocks noGrp="1" noChangeArrowheads="1"/>
          </p:cNvSpPr>
          <p:nvPr/>
        </p:nvSpPr>
        <p:spPr bwMode="auto">
          <a:xfrm>
            <a:off x="3851275" y="9436100"/>
            <a:ext cx="2960688"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972" tIns="47486" rIns="94972" bIns="47486" anchor="b"/>
          <a:lstStyle>
            <a:lvl1pPr defTabSz="949325"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defTabSz="949325"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defTabSz="949325"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defTabSz="949325"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defTabSz="949325"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algn="r" eaLnBrk="1" hangingPunct="1"/>
            <a:fld id="{FF4C9B2E-A3EC-0F43-A4FA-FE50187448BB}" type="slidenum">
              <a:rPr lang="en-US" altLang="en-CH" sz="1300" b="0" i="0">
                <a:solidFill>
                  <a:schemeClr val="tx1"/>
                </a:solidFill>
                <a:latin typeface="Times New Roman" panose="02020603050405020304" pitchFamily="18" charset="0"/>
              </a:rPr>
              <a:pPr algn="r" eaLnBrk="1" hangingPunct="1"/>
              <a:t>34</a:t>
            </a:fld>
            <a:endParaRPr lang="en-US" altLang="en-CH" sz="1300" b="0" i="0">
              <a:solidFill>
                <a:schemeClr val="tx1"/>
              </a:solidFill>
              <a:latin typeface="Times New Roman" panose="02020603050405020304" pitchFamily="18" charset="0"/>
            </a:endParaRPr>
          </a:p>
        </p:txBody>
      </p:sp>
      <p:sp>
        <p:nvSpPr>
          <p:cNvPr id="134146" name="Rectangle 2">
            <a:extLst>
              <a:ext uri="{FF2B5EF4-FFF2-40B4-BE49-F238E27FC236}">
                <a16:creationId xmlns:a16="http://schemas.microsoft.com/office/drawing/2014/main" id="{A71163EE-F709-3939-F304-F7A62957F6C3}"/>
              </a:ext>
            </a:extLst>
          </p:cNvPr>
          <p:cNvSpPr>
            <a:spLocks noGrp="1" noRot="1" noChangeAspect="1" noChangeArrowheads="1" noTextEdit="1"/>
          </p:cNvSpPr>
          <p:nvPr>
            <p:ph type="sldImg"/>
          </p:nvPr>
        </p:nvSpPr>
        <p:spPr>
          <a:xfrm>
            <a:off x="920750" y="742950"/>
            <a:ext cx="4953000" cy="3714750"/>
          </a:xfrm>
          <a:ln/>
        </p:spPr>
      </p:sp>
      <p:sp>
        <p:nvSpPr>
          <p:cNvPr id="134147" name="Rectangle 3">
            <a:extLst>
              <a:ext uri="{FF2B5EF4-FFF2-40B4-BE49-F238E27FC236}">
                <a16:creationId xmlns:a16="http://schemas.microsoft.com/office/drawing/2014/main" id="{55FBF5AE-FEF9-259E-6070-DA9E2ACCAD3D}"/>
              </a:ext>
            </a:extLst>
          </p:cNvPr>
          <p:cNvSpPr>
            <a:spLocks noGrp="1" noChangeArrowheads="1"/>
          </p:cNvSpPr>
          <p:nvPr>
            <p:ph type="body" idx="1"/>
          </p:nvPr>
        </p:nvSpPr>
        <p:spPr>
          <a:xfrm>
            <a:off x="679450" y="4705350"/>
            <a:ext cx="5435600" cy="44577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nl-NL" altLang="en-CH">
              <a:ea typeface="ＭＳ Ｐゴシック" panose="020B0600070205080204" pitchFamily="34"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Rectangle 7">
            <a:extLst>
              <a:ext uri="{FF2B5EF4-FFF2-40B4-BE49-F238E27FC236}">
                <a16:creationId xmlns:a16="http://schemas.microsoft.com/office/drawing/2014/main" id="{B7D91AF3-9CAB-02C1-0D4B-A8FA8DF95B52}"/>
              </a:ext>
            </a:extLst>
          </p:cNvPr>
          <p:cNvSpPr txBox="1">
            <a:spLocks noGrp="1" noChangeArrowheads="1"/>
          </p:cNvSpPr>
          <p:nvPr/>
        </p:nvSpPr>
        <p:spPr bwMode="auto">
          <a:xfrm>
            <a:off x="3851275" y="9436100"/>
            <a:ext cx="2960688"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972" tIns="47486" rIns="94972" bIns="47486" anchor="b"/>
          <a:lstStyle>
            <a:lvl1pPr defTabSz="949325"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defTabSz="949325"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defTabSz="949325"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defTabSz="949325"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defTabSz="949325"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algn="r" eaLnBrk="1" hangingPunct="1"/>
            <a:fld id="{A09A03AD-9FCC-2449-8D57-2246FBCBE0DE}" type="slidenum">
              <a:rPr lang="en-US" altLang="en-CH" sz="1300" b="0" i="0">
                <a:solidFill>
                  <a:schemeClr val="tx1"/>
                </a:solidFill>
                <a:latin typeface="Times New Roman" panose="02020603050405020304" pitchFamily="18" charset="0"/>
              </a:rPr>
              <a:pPr algn="r" eaLnBrk="1" hangingPunct="1"/>
              <a:t>35</a:t>
            </a:fld>
            <a:endParaRPr lang="en-US" altLang="en-CH" sz="1300" b="0" i="0">
              <a:solidFill>
                <a:schemeClr val="tx1"/>
              </a:solidFill>
              <a:latin typeface="Times New Roman" panose="02020603050405020304" pitchFamily="18" charset="0"/>
            </a:endParaRPr>
          </a:p>
        </p:txBody>
      </p:sp>
      <p:sp>
        <p:nvSpPr>
          <p:cNvPr id="136194" name="Rectangle 2">
            <a:extLst>
              <a:ext uri="{FF2B5EF4-FFF2-40B4-BE49-F238E27FC236}">
                <a16:creationId xmlns:a16="http://schemas.microsoft.com/office/drawing/2014/main" id="{8FF1EC0E-957D-1366-B423-B944F12F4CC7}"/>
              </a:ext>
            </a:extLst>
          </p:cNvPr>
          <p:cNvSpPr>
            <a:spLocks noGrp="1" noRot="1" noChangeAspect="1" noChangeArrowheads="1" noTextEdit="1"/>
          </p:cNvSpPr>
          <p:nvPr>
            <p:ph type="sldImg"/>
          </p:nvPr>
        </p:nvSpPr>
        <p:spPr>
          <a:xfrm>
            <a:off x="920750" y="742950"/>
            <a:ext cx="4953000" cy="3714750"/>
          </a:xfrm>
          <a:ln/>
        </p:spPr>
      </p:sp>
      <p:sp>
        <p:nvSpPr>
          <p:cNvPr id="136195" name="Rectangle 3">
            <a:extLst>
              <a:ext uri="{FF2B5EF4-FFF2-40B4-BE49-F238E27FC236}">
                <a16:creationId xmlns:a16="http://schemas.microsoft.com/office/drawing/2014/main" id="{488972E4-5222-2794-B0C8-B688C62AF686}"/>
              </a:ext>
            </a:extLst>
          </p:cNvPr>
          <p:cNvSpPr>
            <a:spLocks noGrp="1" noChangeArrowheads="1"/>
          </p:cNvSpPr>
          <p:nvPr>
            <p:ph type="body" idx="1"/>
          </p:nvPr>
        </p:nvSpPr>
        <p:spPr>
          <a:xfrm>
            <a:off x="679450" y="4705350"/>
            <a:ext cx="5435600" cy="44577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nl-NL" altLang="en-CH">
              <a:ea typeface="ＭＳ Ｐゴシック" panose="020B0600070205080204" pitchFamily="34"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Rectangle 7">
            <a:extLst>
              <a:ext uri="{FF2B5EF4-FFF2-40B4-BE49-F238E27FC236}">
                <a16:creationId xmlns:a16="http://schemas.microsoft.com/office/drawing/2014/main" id="{0C7C23CF-0A88-BB3F-E74A-D0B3FD5722DA}"/>
              </a:ext>
            </a:extLst>
          </p:cNvPr>
          <p:cNvSpPr txBox="1">
            <a:spLocks noGrp="1" noChangeArrowheads="1"/>
          </p:cNvSpPr>
          <p:nvPr/>
        </p:nvSpPr>
        <p:spPr bwMode="auto">
          <a:xfrm>
            <a:off x="3851275" y="9436100"/>
            <a:ext cx="2960688"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972" tIns="47486" rIns="94972" bIns="47486" anchor="b"/>
          <a:lstStyle>
            <a:lvl1pPr defTabSz="949325"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defTabSz="949325"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defTabSz="949325"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defTabSz="949325"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defTabSz="949325"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algn="r" eaLnBrk="1" hangingPunct="1"/>
            <a:fld id="{3EDC85CE-21DE-054D-A170-1E3317E15986}" type="slidenum">
              <a:rPr lang="en-US" altLang="en-CH" sz="1300" b="0" i="0">
                <a:solidFill>
                  <a:schemeClr val="tx1"/>
                </a:solidFill>
                <a:latin typeface="Times New Roman" panose="02020603050405020304" pitchFamily="18" charset="0"/>
              </a:rPr>
              <a:pPr algn="r" eaLnBrk="1" hangingPunct="1"/>
              <a:t>36</a:t>
            </a:fld>
            <a:endParaRPr lang="en-US" altLang="en-CH" sz="1300" b="0" i="0">
              <a:solidFill>
                <a:schemeClr val="tx1"/>
              </a:solidFill>
              <a:latin typeface="Times New Roman" panose="02020603050405020304" pitchFamily="18" charset="0"/>
            </a:endParaRPr>
          </a:p>
        </p:txBody>
      </p:sp>
      <p:sp>
        <p:nvSpPr>
          <p:cNvPr id="138242" name="Rectangle 2">
            <a:extLst>
              <a:ext uri="{FF2B5EF4-FFF2-40B4-BE49-F238E27FC236}">
                <a16:creationId xmlns:a16="http://schemas.microsoft.com/office/drawing/2014/main" id="{8A75ECEE-E0F7-8E2D-F631-98A7DEA5BE9B}"/>
              </a:ext>
            </a:extLst>
          </p:cNvPr>
          <p:cNvSpPr>
            <a:spLocks noGrp="1" noRot="1" noChangeAspect="1" noChangeArrowheads="1" noTextEdit="1"/>
          </p:cNvSpPr>
          <p:nvPr>
            <p:ph type="sldImg"/>
          </p:nvPr>
        </p:nvSpPr>
        <p:spPr>
          <a:xfrm>
            <a:off x="920750" y="742950"/>
            <a:ext cx="4953000" cy="3714750"/>
          </a:xfrm>
          <a:ln/>
        </p:spPr>
      </p:sp>
      <p:sp>
        <p:nvSpPr>
          <p:cNvPr id="138243" name="Rectangle 3">
            <a:extLst>
              <a:ext uri="{FF2B5EF4-FFF2-40B4-BE49-F238E27FC236}">
                <a16:creationId xmlns:a16="http://schemas.microsoft.com/office/drawing/2014/main" id="{F5CFD4A6-164E-1589-FE8B-A30C2ACDE7D6}"/>
              </a:ext>
            </a:extLst>
          </p:cNvPr>
          <p:cNvSpPr>
            <a:spLocks noGrp="1" noChangeArrowheads="1"/>
          </p:cNvSpPr>
          <p:nvPr>
            <p:ph type="body" idx="1"/>
          </p:nvPr>
        </p:nvSpPr>
        <p:spPr>
          <a:xfrm>
            <a:off x="679450" y="4705350"/>
            <a:ext cx="5435600" cy="44577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CH">
                <a:ea typeface="ＭＳ Ｐゴシック" panose="020B0600070205080204" pitchFamily="34" charset="-128"/>
              </a:rPr>
              <a:t>Replace the derivative with the covariant derivative introducing the force carriers: gluons, weak vector bosons and photon.</a:t>
            </a:r>
          </a:p>
          <a:p>
            <a:pPr eaLnBrk="1" hangingPunct="1"/>
            <a:r>
              <a:rPr lang="en-US" altLang="en-CH">
                <a:ea typeface="ＭＳ Ｐゴシック" panose="020B0600070205080204" pitchFamily="34" charset="-128"/>
              </a:rPr>
              <a:t>The constants g_s, g and g</a:t>
            </a:r>
            <a:r>
              <a:rPr lang="en-US" altLang="en-US">
                <a:ea typeface="ＭＳ Ｐゴシック" panose="020B0600070205080204" pitchFamily="34" charset="-128"/>
              </a:rPr>
              <a:t>’</a:t>
            </a:r>
            <a:r>
              <a:rPr lang="en-US" altLang="en-CH">
                <a:ea typeface="ＭＳ Ｐゴシック" panose="020B0600070205080204" pitchFamily="34" charset="-128"/>
              </a:rPr>
              <a:t> are the corresponding coupling constants of the gauge particles.</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Rectangle 7">
            <a:extLst>
              <a:ext uri="{FF2B5EF4-FFF2-40B4-BE49-F238E27FC236}">
                <a16:creationId xmlns:a16="http://schemas.microsoft.com/office/drawing/2014/main" id="{36E00AE3-5DCA-0BDE-0244-B5C1A5FD6840}"/>
              </a:ext>
            </a:extLst>
          </p:cNvPr>
          <p:cNvSpPr txBox="1">
            <a:spLocks noGrp="1" noChangeArrowheads="1"/>
          </p:cNvSpPr>
          <p:nvPr/>
        </p:nvSpPr>
        <p:spPr bwMode="auto">
          <a:xfrm>
            <a:off x="3851275" y="9436100"/>
            <a:ext cx="2960688"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972" tIns="47486" rIns="94972" bIns="47486" anchor="b"/>
          <a:lstStyle>
            <a:lvl1pPr defTabSz="949325"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defTabSz="949325"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defTabSz="949325"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defTabSz="949325"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defTabSz="949325"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algn="r" eaLnBrk="1" hangingPunct="1"/>
            <a:fld id="{F07EDEEC-A824-F046-9C58-8096217D2066}" type="slidenum">
              <a:rPr lang="en-US" altLang="en-CH" sz="1300" b="0" i="0">
                <a:solidFill>
                  <a:schemeClr val="tx1"/>
                </a:solidFill>
                <a:latin typeface="Times New Roman" panose="02020603050405020304" pitchFamily="18" charset="0"/>
              </a:rPr>
              <a:pPr algn="r" eaLnBrk="1" hangingPunct="1"/>
              <a:t>37</a:t>
            </a:fld>
            <a:endParaRPr lang="en-US" altLang="en-CH" sz="1300" b="0" i="0">
              <a:solidFill>
                <a:schemeClr val="tx1"/>
              </a:solidFill>
              <a:latin typeface="Times New Roman" panose="02020603050405020304" pitchFamily="18" charset="0"/>
            </a:endParaRPr>
          </a:p>
        </p:txBody>
      </p:sp>
      <p:sp>
        <p:nvSpPr>
          <p:cNvPr id="140290" name="Rectangle 2">
            <a:extLst>
              <a:ext uri="{FF2B5EF4-FFF2-40B4-BE49-F238E27FC236}">
                <a16:creationId xmlns:a16="http://schemas.microsoft.com/office/drawing/2014/main" id="{7BB8D259-A740-D7C0-28D7-16050DC73547}"/>
              </a:ext>
            </a:extLst>
          </p:cNvPr>
          <p:cNvSpPr>
            <a:spLocks noGrp="1" noRot="1" noChangeAspect="1" noChangeArrowheads="1" noTextEdit="1"/>
          </p:cNvSpPr>
          <p:nvPr>
            <p:ph type="sldImg"/>
          </p:nvPr>
        </p:nvSpPr>
        <p:spPr>
          <a:xfrm>
            <a:off x="920750" y="742950"/>
            <a:ext cx="4953000" cy="3714750"/>
          </a:xfrm>
          <a:ln/>
        </p:spPr>
      </p:sp>
      <p:sp>
        <p:nvSpPr>
          <p:cNvPr id="140291" name="Rectangle 3">
            <a:extLst>
              <a:ext uri="{FF2B5EF4-FFF2-40B4-BE49-F238E27FC236}">
                <a16:creationId xmlns:a16="http://schemas.microsoft.com/office/drawing/2014/main" id="{CCB36CF0-42E8-063C-1A34-ECE9E4EF5CC9}"/>
              </a:ext>
            </a:extLst>
          </p:cNvPr>
          <p:cNvSpPr>
            <a:spLocks noGrp="1" noChangeArrowheads="1"/>
          </p:cNvSpPr>
          <p:nvPr>
            <p:ph type="body" idx="1"/>
          </p:nvPr>
        </p:nvSpPr>
        <p:spPr>
          <a:xfrm>
            <a:off x="679450" y="4705350"/>
            <a:ext cx="5435600" cy="44577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CH">
                <a:ea typeface="ＭＳ Ｐゴシック" panose="020B0600070205080204" pitchFamily="34" charset="-128"/>
              </a:rPr>
              <a:t>Writing out the weak part leads to terms that can be illustrated by Feynman diagrams. The interactions are usually written as a current J times a gauge field.</a:t>
            </a:r>
          </a:p>
          <a:p>
            <a:pPr eaLnBrk="1" hangingPunct="1"/>
            <a:r>
              <a:rPr lang="en-US" altLang="en-CH">
                <a:ea typeface="ＭＳ Ｐゴシック" panose="020B0600070205080204" pitchFamily="34" charset="-128"/>
              </a:rPr>
              <a:t>Exercise:</a:t>
            </a:r>
          </a:p>
          <a:p>
            <a:pPr eaLnBrk="1" hangingPunct="1"/>
            <a:r>
              <a:rPr lang="en-US" altLang="en-CH">
                <a:ea typeface="ＭＳ Ｐゴシック" panose="020B0600070205080204" pitchFamily="34" charset="-128"/>
              </a:rPr>
              <a:t>To show this use the defitions of the parity and charge operators. Start by setting q_l = ½ (1+g_5) q, etc. Use also (1-g_5)g_0 = g_0(1+g_5). Show for a few terms that Parity leads to q_l -&gt; q_R. For C it goes similarly using transformation properties under C.</a:t>
            </a:r>
          </a:p>
          <a:p>
            <a:pPr eaLnBrk="1" hangingPunct="1"/>
            <a:r>
              <a:rPr lang="en-US" altLang="en-CH">
                <a:ea typeface="ＭＳ Ｐゴシック" panose="020B0600070205080204" pitchFamily="34" charset="-128"/>
              </a:rPr>
              <a:t>In fact, one can see immediately that, since the lagrangian contains vector terms and  axial vector terms, which transform with opposite sign, that it cannot be Parity or charge conserving. Under CP, both the vector and axial currents are odd.</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7">
            <a:extLst>
              <a:ext uri="{FF2B5EF4-FFF2-40B4-BE49-F238E27FC236}">
                <a16:creationId xmlns:a16="http://schemas.microsoft.com/office/drawing/2014/main" id="{8DF99CD0-A460-44C9-85D6-ABA7742786FA}"/>
              </a:ext>
            </a:extLst>
          </p:cNvPr>
          <p:cNvSpPr txBox="1">
            <a:spLocks noGrp="1" noChangeArrowheads="1"/>
          </p:cNvSpPr>
          <p:nvPr/>
        </p:nvSpPr>
        <p:spPr bwMode="auto">
          <a:xfrm>
            <a:off x="3851275" y="9436100"/>
            <a:ext cx="2960688"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972" tIns="47486" rIns="94972" bIns="47486" anchor="b"/>
          <a:lstStyle>
            <a:lvl1pPr defTabSz="949325"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defTabSz="949325"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defTabSz="949325"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defTabSz="949325"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defTabSz="949325"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algn="r" eaLnBrk="1" hangingPunct="1"/>
            <a:fld id="{3228C039-5F47-8749-A45A-D348D25DC0A4}" type="slidenum">
              <a:rPr lang="en-US" altLang="en-CH" sz="1300" b="0" i="0">
                <a:solidFill>
                  <a:schemeClr val="tx1"/>
                </a:solidFill>
                <a:latin typeface="Times New Roman" panose="02020603050405020304" pitchFamily="18" charset="0"/>
              </a:rPr>
              <a:pPr algn="r" eaLnBrk="1" hangingPunct="1"/>
              <a:t>38</a:t>
            </a:fld>
            <a:endParaRPr lang="en-US" altLang="en-CH" sz="1300" b="0" i="0">
              <a:solidFill>
                <a:schemeClr val="tx1"/>
              </a:solidFill>
              <a:latin typeface="Times New Roman" panose="02020603050405020304" pitchFamily="18" charset="0"/>
            </a:endParaRPr>
          </a:p>
        </p:txBody>
      </p:sp>
      <p:sp>
        <p:nvSpPr>
          <p:cNvPr id="36866" name="Rectangle 2">
            <a:extLst>
              <a:ext uri="{FF2B5EF4-FFF2-40B4-BE49-F238E27FC236}">
                <a16:creationId xmlns:a16="http://schemas.microsoft.com/office/drawing/2014/main" id="{18C47C7D-4DAB-098D-C98A-3EFF401C4BA2}"/>
              </a:ext>
            </a:extLst>
          </p:cNvPr>
          <p:cNvSpPr>
            <a:spLocks noGrp="1" noRot="1" noChangeAspect="1" noChangeArrowheads="1" noTextEdit="1"/>
          </p:cNvSpPr>
          <p:nvPr>
            <p:ph type="sldImg"/>
          </p:nvPr>
        </p:nvSpPr>
        <p:spPr>
          <a:xfrm>
            <a:off x="920750" y="742950"/>
            <a:ext cx="4953000" cy="3714750"/>
          </a:xfrm>
          <a:ln/>
        </p:spPr>
      </p:sp>
      <p:sp>
        <p:nvSpPr>
          <p:cNvPr id="36867" name="Rectangle 3">
            <a:extLst>
              <a:ext uri="{FF2B5EF4-FFF2-40B4-BE49-F238E27FC236}">
                <a16:creationId xmlns:a16="http://schemas.microsoft.com/office/drawing/2014/main" id="{AB4AE776-FCF0-3F70-C766-406B2A9B18F5}"/>
              </a:ext>
            </a:extLst>
          </p:cNvPr>
          <p:cNvSpPr>
            <a:spLocks noGrp="1" noChangeArrowheads="1"/>
          </p:cNvSpPr>
          <p:nvPr>
            <p:ph type="body" idx="1"/>
          </p:nvPr>
        </p:nvSpPr>
        <p:spPr>
          <a:xfrm>
            <a:off x="679450" y="4705350"/>
            <a:ext cx="5435600" cy="44577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CH" dirty="0">
              <a:ea typeface="ＭＳ Ｐゴシック" panose="020B0600070205080204" pitchFamily="34"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noTextEdit="1"/>
          </p:cNvSpPr>
          <p:nvPr>
            <p:ph type="sldImg"/>
          </p:nvPr>
        </p:nvSpPr>
        <p:spPr>
          <a:ln/>
        </p:spPr>
      </p:sp>
      <p:sp>
        <p:nvSpPr>
          <p:cNvPr id="54274"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nl-NL">
              <a:latin typeface="Times New Roman" charset="0"/>
            </a:endParaRPr>
          </a:p>
        </p:txBody>
      </p:sp>
      <p:sp>
        <p:nvSpPr>
          <p:cNvPr id="54275"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49325">
              <a:defRPr sz="1400" b="1" i="1">
                <a:solidFill>
                  <a:schemeClr val="accent2"/>
                </a:solidFill>
                <a:latin typeface="Verdana" charset="0"/>
                <a:ea typeface="ＭＳ Ｐゴシック" charset="0"/>
                <a:cs typeface="ＭＳ Ｐゴシック" charset="0"/>
              </a:defRPr>
            </a:lvl1pPr>
            <a:lvl2pPr marL="742950" indent="-285750" defTabSz="949325">
              <a:defRPr sz="1400" b="1" i="1">
                <a:solidFill>
                  <a:schemeClr val="accent2"/>
                </a:solidFill>
                <a:latin typeface="Verdana" charset="0"/>
                <a:ea typeface="ＭＳ Ｐゴシック" charset="0"/>
              </a:defRPr>
            </a:lvl2pPr>
            <a:lvl3pPr marL="1143000" indent="-228600" defTabSz="949325">
              <a:defRPr sz="1400" b="1" i="1">
                <a:solidFill>
                  <a:schemeClr val="accent2"/>
                </a:solidFill>
                <a:latin typeface="Verdana" charset="0"/>
                <a:ea typeface="ＭＳ Ｐゴシック" charset="0"/>
              </a:defRPr>
            </a:lvl3pPr>
            <a:lvl4pPr marL="1600200" indent="-228600" defTabSz="949325">
              <a:defRPr sz="1400" b="1" i="1">
                <a:solidFill>
                  <a:schemeClr val="accent2"/>
                </a:solidFill>
                <a:latin typeface="Verdana" charset="0"/>
                <a:ea typeface="ＭＳ Ｐゴシック" charset="0"/>
              </a:defRPr>
            </a:lvl4pPr>
            <a:lvl5pPr marL="2057400" indent="-228600" defTabSz="949325">
              <a:defRPr sz="1400" b="1" i="1">
                <a:solidFill>
                  <a:schemeClr val="accent2"/>
                </a:solidFill>
                <a:latin typeface="Verdana" charset="0"/>
                <a:ea typeface="ＭＳ Ｐゴシック" charset="0"/>
              </a:defRPr>
            </a:lvl5pPr>
            <a:lvl6pPr marL="2514600" indent="-228600" defTabSz="949325" eaLnBrk="0" fontAlgn="base" hangingPunct="0">
              <a:spcBef>
                <a:spcPct val="0"/>
              </a:spcBef>
              <a:spcAft>
                <a:spcPct val="0"/>
              </a:spcAft>
              <a:defRPr sz="1400" b="1" i="1">
                <a:solidFill>
                  <a:schemeClr val="accent2"/>
                </a:solidFill>
                <a:latin typeface="Verdana" charset="0"/>
                <a:ea typeface="ＭＳ Ｐゴシック" charset="0"/>
              </a:defRPr>
            </a:lvl6pPr>
            <a:lvl7pPr marL="2971800" indent="-228600" defTabSz="949325" eaLnBrk="0" fontAlgn="base" hangingPunct="0">
              <a:spcBef>
                <a:spcPct val="0"/>
              </a:spcBef>
              <a:spcAft>
                <a:spcPct val="0"/>
              </a:spcAft>
              <a:defRPr sz="1400" b="1" i="1">
                <a:solidFill>
                  <a:schemeClr val="accent2"/>
                </a:solidFill>
                <a:latin typeface="Verdana" charset="0"/>
                <a:ea typeface="ＭＳ Ｐゴシック" charset="0"/>
              </a:defRPr>
            </a:lvl7pPr>
            <a:lvl8pPr marL="3429000" indent="-228600" defTabSz="949325" eaLnBrk="0" fontAlgn="base" hangingPunct="0">
              <a:spcBef>
                <a:spcPct val="0"/>
              </a:spcBef>
              <a:spcAft>
                <a:spcPct val="0"/>
              </a:spcAft>
              <a:defRPr sz="1400" b="1" i="1">
                <a:solidFill>
                  <a:schemeClr val="accent2"/>
                </a:solidFill>
                <a:latin typeface="Verdana" charset="0"/>
                <a:ea typeface="ＭＳ Ｐゴシック" charset="0"/>
              </a:defRPr>
            </a:lvl8pPr>
            <a:lvl9pPr marL="3886200" indent="-228600" defTabSz="949325" eaLnBrk="0" fontAlgn="base" hangingPunct="0">
              <a:spcBef>
                <a:spcPct val="0"/>
              </a:spcBef>
              <a:spcAft>
                <a:spcPct val="0"/>
              </a:spcAft>
              <a:defRPr sz="1400" b="1" i="1">
                <a:solidFill>
                  <a:schemeClr val="accent2"/>
                </a:solidFill>
                <a:latin typeface="Verdana" charset="0"/>
                <a:ea typeface="ＭＳ Ｐゴシック" charset="0"/>
              </a:defRPr>
            </a:lvl9pPr>
          </a:lstStyle>
          <a:p>
            <a:fld id="{AFD4CCE6-F4EB-0B43-A6B9-4951C468E4CC}" type="slidenum">
              <a:rPr lang="en-US" sz="1300" b="0" i="0">
                <a:solidFill>
                  <a:schemeClr val="tx1"/>
                </a:solidFill>
                <a:latin typeface="Times New Roman" charset="0"/>
              </a:rPr>
              <a:pPr/>
              <a:t>39</a:t>
            </a:fld>
            <a:endParaRPr lang="en-US" sz="1300" b="0" i="0">
              <a:solidFill>
                <a:schemeClr val="tx1"/>
              </a:solidFill>
              <a:latin typeface="Times New Roman"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a:extLst>
              <a:ext uri="{FF2B5EF4-FFF2-40B4-BE49-F238E27FC236}">
                <a16:creationId xmlns:a16="http://schemas.microsoft.com/office/drawing/2014/main" id="{78F54D69-DB30-4491-D892-DBA24F7FD546}"/>
              </a:ext>
            </a:extLst>
          </p:cNvPr>
          <p:cNvSpPr>
            <a:spLocks noGrp="1" noRot="1" noChangeAspect="1" noChangeArrowheads="1" noTextEdit="1"/>
          </p:cNvSpPr>
          <p:nvPr>
            <p:ph type="sldImg"/>
          </p:nvPr>
        </p:nvSpPr>
        <p:spPr>
          <a:ln/>
        </p:spPr>
      </p:sp>
      <p:sp>
        <p:nvSpPr>
          <p:cNvPr id="60418" name="Notes Placeholder 2">
            <a:extLst>
              <a:ext uri="{FF2B5EF4-FFF2-40B4-BE49-F238E27FC236}">
                <a16:creationId xmlns:a16="http://schemas.microsoft.com/office/drawing/2014/main" id="{83ABDCF6-955E-8C3F-7929-ED1F1BC7D4B1}"/>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ltLang="en-CH">
              <a:ea typeface="ＭＳ Ｐゴシック" panose="020B0600070205080204" pitchFamily="34" charset="-128"/>
            </a:endParaRPr>
          </a:p>
        </p:txBody>
      </p:sp>
      <p:sp>
        <p:nvSpPr>
          <p:cNvPr id="60419" name="Slide Number Placeholder 3">
            <a:extLst>
              <a:ext uri="{FF2B5EF4-FFF2-40B4-BE49-F238E27FC236}">
                <a16:creationId xmlns:a16="http://schemas.microsoft.com/office/drawing/2014/main" id="{5FFDA5A7-49B1-6C54-8460-344CFECCBC62}"/>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078B8CE5-A85B-6E4F-9B5F-E40AF4B7B7AD}" type="slidenum">
              <a:rPr lang="en-US" altLang="en-CH" smtClean="0"/>
              <a:pPr>
                <a:spcBef>
                  <a:spcPct val="0"/>
                </a:spcBef>
              </a:pPr>
              <a:t>10</a:t>
            </a:fld>
            <a:endParaRPr lang="en-US" altLang="en-CH"/>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noTextEdit="1"/>
          </p:cNvSpPr>
          <p:nvPr>
            <p:ph type="sldImg"/>
          </p:nvPr>
        </p:nvSpPr>
        <p:spPr>
          <a:ln/>
        </p:spPr>
      </p:sp>
      <p:sp>
        <p:nvSpPr>
          <p:cNvPr id="56322"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nl-NL">
              <a:latin typeface="Times New Roman" charset="0"/>
            </a:endParaRPr>
          </a:p>
        </p:txBody>
      </p:sp>
      <p:sp>
        <p:nvSpPr>
          <p:cNvPr id="56323"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49325">
              <a:defRPr sz="1400" b="1" i="1">
                <a:solidFill>
                  <a:schemeClr val="accent2"/>
                </a:solidFill>
                <a:latin typeface="Verdana" charset="0"/>
                <a:ea typeface="ＭＳ Ｐゴシック" charset="0"/>
                <a:cs typeface="ＭＳ Ｐゴシック" charset="0"/>
              </a:defRPr>
            </a:lvl1pPr>
            <a:lvl2pPr marL="742950" indent="-285750" defTabSz="949325">
              <a:defRPr sz="1400" b="1" i="1">
                <a:solidFill>
                  <a:schemeClr val="accent2"/>
                </a:solidFill>
                <a:latin typeface="Verdana" charset="0"/>
                <a:ea typeface="ＭＳ Ｐゴシック" charset="0"/>
              </a:defRPr>
            </a:lvl2pPr>
            <a:lvl3pPr marL="1143000" indent="-228600" defTabSz="949325">
              <a:defRPr sz="1400" b="1" i="1">
                <a:solidFill>
                  <a:schemeClr val="accent2"/>
                </a:solidFill>
                <a:latin typeface="Verdana" charset="0"/>
                <a:ea typeface="ＭＳ Ｐゴシック" charset="0"/>
              </a:defRPr>
            </a:lvl3pPr>
            <a:lvl4pPr marL="1600200" indent="-228600" defTabSz="949325">
              <a:defRPr sz="1400" b="1" i="1">
                <a:solidFill>
                  <a:schemeClr val="accent2"/>
                </a:solidFill>
                <a:latin typeface="Verdana" charset="0"/>
                <a:ea typeface="ＭＳ Ｐゴシック" charset="0"/>
              </a:defRPr>
            </a:lvl4pPr>
            <a:lvl5pPr marL="2057400" indent="-228600" defTabSz="949325">
              <a:defRPr sz="1400" b="1" i="1">
                <a:solidFill>
                  <a:schemeClr val="accent2"/>
                </a:solidFill>
                <a:latin typeface="Verdana" charset="0"/>
                <a:ea typeface="ＭＳ Ｐゴシック" charset="0"/>
              </a:defRPr>
            </a:lvl5pPr>
            <a:lvl6pPr marL="2514600" indent="-228600" defTabSz="949325" eaLnBrk="0" fontAlgn="base" hangingPunct="0">
              <a:spcBef>
                <a:spcPct val="0"/>
              </a:spcBef>
              <a:spcAft>
                <a:spcPct val="0"/>
              </a:spcAft>
              <a:defRPr sz="1400" b="1" i="1">
                <a:solidFill>
                  <a:schemeClr val="accent2"/>
                </a:solidFill>
                <a:latin typeface="Verdana" charset="0"/>
                <a:ea typeface="ＭＳ Ｐゴシック" charset="0"/>
              </a:defRPr>
            </a:lvl6pPr>
            <a:lvl7pPr marL="2971800" indent="-228600" defTabSz="949325" eaLnBrk="0" fontAlgn="base" hangingPunct="0">
              <a:spcBef>
                <a:spcPct val="0"/>
              </a:spcBef>
              <a:spcAft>
                <a:spcPct val="0"/>
              </a:spcAft>
              <a:defRPr sz="1400" b="1" i="1">
                <a:solidFill>
                  <a:schemeClr val="accent2"/>
                </a:solidFill>
                <a:latin typeface="Verdana" charset="0"/>
                <a:ea typeface="ＭＳ Ｐゴシック" charset="0"/>
              </a:defRPr>
            </a:lvl7pPr>
            <a:lvl8pPr marL="3429000" indent="-228600" defTabSz="949325" eaLnBrk="0" fontAlgn="base" hangingPunct="0">
              <a:spcBef>
                <a:spcPct val="0"/>
              </a:spcBef>
              <a:spcAft>
                <a:spcPct val="0"/>
              </a:spcAft>
              <a:defRPr sz="1400" b="1" i="1">
                <a:solidFill>
                  <a:schemeClr val="accent2"/>
                </a:solidFill>
                <a:latin typeface="Verdana" charset="0"/>
                <a:ea typeface="ＭＳ Ｐゴシック" charset="0"/>
              </a:defRPr>
            </a:lvl8pPr>
            <a:lvl9pPr marL="3886200" indent="-228600" defTabSz="949325" eaLnBrk="0" fontAlgn="base" hangingPunct="0">
              <a:spcBef>
                <a:spcPct val="0"/>
              </a:spcBef>
              <a:spcAft>
                <a:spcPct val="0"/>
              </a:spcAft>
              <a:defRPr sz="1400" b="1" i="1">
                <a:solidFill>
                  <a:schemeClr val="accent2"/>
                </a:solidFill>
                <a:latin typeface="Verdana" charset="0"/>
                <a:ea typeface="ＭＳ Ｐゴシック" charset="0"/>
              </a:defRPr>
            </a:lvl9pPr>
          </a:lstStyle>
          <a:p>
            <a:fld id="{1B94CA00-A3C8-5D42-8C46-D51385759E0F}" type="slidenum">
              <a:rPr lang="en-US" sz="1300" b="0" i="0">
                <a:solidFill>
                  <a:schemeClr val="tx1"/>
                </a:solidFill>
                <a:latin typeface="Times New Roman" charset="0"/>
              </a:rPr>
              <a:pPr/>
              <a:t>40</a:t>
            </a:fld>
            <a:endParaRPr lang="en-US" sz="1300" b="0" i="0">
              <a:solidFill>
                <a:schemeClr val="tx1"/>
              </a:solidFill>
              <a:latin typeface="Times New Roman"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1" name="Slide Image Placeholder 1">
            <a:extLst>
              <a:ext uri="{FF2B5EF4-FFF2-40B4-BE49-F238E27FC236}">
                <a16:creationId xmlns:a16="http://schemas.microsoft.com/office/drawing/2014/main" id="{3368F1A6-57AD-AC3A-F87E-C68A80AD102E}"/>
              </a:ext>
            </a:extLst>
          </p:cNvPr>
          <p:cNvSpPr>
            <a:spLocks noGrp="1" noRot="1" noChangeAspect="1" noTextEdit="1"/>
          </p:cNvSpPr>
          <p:nvPr>
            <p:ph type="sldImg"/>
          </p:nvPr>
        </p:nvSpPr>
        <p:spPr>
          <a:ln/>
        </p:spPr>
      </p:sp>
      <p:sp>
        <p:nvSpPr>
          <p:cNvPr id="250882" name="Notes Placeholder 2">
            <a:extLst>
              <a:ext uri="{FF2B5EF4-FFF2-40B4-BE49-F238E27FC236}">
                <a16:creationId xmlns:a16="http://schemas.microsoft.com/office/drawing/2014/main" id="{83B56A3F-3F53-EA4D-43FE-E8176B06916C}"/>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ltLang="en-CH">
              <a:ea typeface="ＭＳ Ｐゴシック" panose="020B0600070205080204" pitchFamily="34" charset="-128"/>
            </a:endParaRPr>
          </a:p>
        </p:txBody>
      </p:sp>
      <p:sp>
        <p:nvSpPr>
          <p:cNvPr id="250883" name="Slide Number Placeholder 3">
            <a:extLst>
              <a:ext uri="{FF2B5EF4-FFF2-40B4-BE49-F238E27FC236}">
                <a16:creationId xmlns:a16="http://schemas.microsoft.com/office/drawing/2014/main" id="{15634653-9376-0836-2572-E74737248AAB}"/>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defTabSz="949325"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defTabSz="949325"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defTabSz="949325"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defTabSz="949325"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fld id="{538C9A2C-50C2-C446-B210-499752B006DF}" type="slidenum">
              <a:rPr lang="en-US" altLang="en-CH" sz="1300" b="0" i="0">
                <a:solidFill>
                  <a:schemeClr val="tx1"/>
                </a:solidFill>
                <a:latin typeface="Times New Roman" panose="02020603050405020304" pitchFamily="18" charset="0"/>
              </a:rPr>
              <a:pPr eaLnBrk="1" hangingPunct="1"/>
              <a:t>42</a:t>
            </a:fld>
            <a:endParaRPr lang="en-US" altLang="en-CH" sz="1300" b="0" i="0">
              <a:solidFill>
                <a:schemeClr val="tx1"/>
              </a:solidFill>
              <a:latin typeface="Times New Roman" panose="02020603050405020304" pitchFamily="18"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29" name="Slide Image Placeholder 1">
            <a:extLst>
              <a:ext uri="{FF2B5EF4-FFF2-40B4-BE49-F238E27FC236}">
                <a16:creationId xmlns:a16="http://schemas.microsoft.com/office/drawing/2014/main" id="{90045D8A-1125-8FE3-AF48-49A9CC8AB7AD}"/>
              </a:ext>
            </a:extLst>
          </p:cNvPr>
          <p:cNvSpPr>
            <a:spLocks noGrp="1" noRot="1" noChangeAspect="1" noTextEdit="1"/>
          </p:cNvSpPr>
          <p:nvPr>
            <p:ph type="sldImg"/>
          </p:nvPr>
        </p:nvSpPr>
        <p:spPr>
          <a:ln/>
        </p:spPr>
      </p:sp>
      <p:sp>
        <p:nvSpPr>
          <p:cNvPr id="252930" name="Notes Placeholder 2">
            <a:extLst>
              <a:ext uri="{FF2B5EF4-FFF2-40B4-BE49-F238E27FC236}">
                <a16:creationId xmlns:a16="http://schemas.microsoft.com/office/drawing/2014/main" id="{5B84A091-6CDE-348B-5D80-3211AB31881A}"/>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ltLang="en-CH">
              <a:ea typeface="ＭＳ Ｐゴシック" panose="020B0600070205080204" pitchFamily="34" charset="-128"/>
            </a:endParaRPr>
          </a:p>
        </p:txBody>
      </p:sp>
      <p:sp>
        <p:nvSpPr>
          <p:cNvPr id="252931" name="Slide Number Placeholder 3">
            <a:extLst>
              <a:ext uri="{FF2B5EF4-FFF2-40B4-BE49-F238E27FC236}">
                <a16:creationId xmlns:a16="http://schemas.microsoft.com/office/drawing/2014/main" id="{8BC3FAA2-C531-FD0F-158B-B00F91886376}"/>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defTabSz="949325"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defTabSz="949325"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defTabSz="949325"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defTabSz="949325"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fld id="{5F41EA42-EDEE-EF42-9139-A5254783A779}" type="slidenum">
              <a:rPr lang="en-US" altLang="en-CH" sz="1300" b="0" i="0">
                <a:solidFill>
                  <a:schemeClr val="tx1"/>
                </a:solidFill>
                <a:latin typeface="Times New Roman" panose="02020603050405020304" pitchFamily="18" charset="0"/>
              </a:rPr>
              <a:pPr eaLnBrk="1" hangingPunct="1"/>
              <a:t>43</a:t>
            </a:fld>
            <a:endParaRPr lang="en-US" altLang="en-CH" sz="1300" b="0" i="0">
              <a:solidFill>
                <a:schemeClr val="tx1"/>
              </a:solidFill>
              <a:latin typeface="Times New Roman" panose="02020603050405020304" pitchFamily="18"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7" name="Slide Image Placeholder 1">
            <a:extLst>
              <a:ext uri="{FF2B5EF4-FFF2-40B4-BE49-F238E27FC236}">
                <a16:creationId xmlns:a16="http://schemas.microsoft.com/office/drawing/2014/main" id="{D66FDC20-9C81-53D6-97C6-BDBBCC8E91E7}"/>
              </a:ext>
            </a:extLst>
          </p:cNvPr>
          <p:cNvSpPr>
            <a:spLocks noGrp="1" noRot="1" noChangeAspect="1" noTextEdit="1"/>
          </p:cNvSpPr>
          <p:nvPr>
            <p:ph type="sldImg"/>
          </p:nvPr>
        </p:nvSpPr>
        <p:spPr>
          <a:ln/>
        </p:spPr>
      </p:sp>
      <p:sp>
        <p:nvSpPr>
          <p:cNvPr id="254978" name="Notes Placeholder 2">
            <a:extLst>
              <a:ext uri="{FF2B5EF4-FFF2-40B4-BE49-F238E27FC236}">
                <a16:creationId xmlns:a16="http://schemas.microsoft.com/office/drawing/2014/main" id="{1563F7D7-3BF5-7C49-71C9-C8BE3B403F9C}"/>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ltLang="en-CH">
              <a:ea typeface="ＭＳ Ｐゴシック" panose="020B0600070205080204" pitchFamily="34" charset="-128"/>
            </a:endParaRPr>
          </a:p>
        </p:txBody>
      </p:sp>
      <p:sp>
        <p:nvSpPr>
          <p:cNvPr id="254979" name="Slide Number Placeholder 3">
            <a:extLst>
              <a:ext uri="{FF2B5EF4-FFF2-40B4-BE49-F238E27FC236}">
                <a16:creationId xmlns:a16="http://schemas.microsoft.com/office/drawing/2014/main" id="{C0ED79E0-4CF9-0D42-2220-C0CF9D5E3F64}"/>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defTabSz="949325"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defTabSz="949325"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defTabSz="949325"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defTabSz="949325"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fld id="{41FA2255-D0B9-3B4E-B12A-20E37B157725}" type="slidenum">
              <a:rPr lang="en-US" altLang="en-CH" sz="1300" b="0" i="0">
                <a:solidFill>
                  <a:schemeClr val="tx1"/>
                </a:solidFill>
                <a:latin typeface="Times New Roman" panose="02020603050405020304" pitchFamily="18" charset="0"/>
              </a:rPr>
              <a:pPr eaLnBrk="1" hangingPunct="1"/>
              <a:t>44</a:t>
            </a:fld>
            <a:endParaRPr lang="en-US" altLang="en-CH" sz="1300" b="0" i="0">
              <a:solidFill>
                <a:schemeClr val="tx1"/>
              </a:solidFill>
              <a:latin typeface="Times New Roman" panose="02020603050405020304" pitchFamily="18"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5" name="Slide Image Placeholder 1">
            <a:extLst>
              <a:ext uri="{FF2B5EF4-FFF2-40B4-BE49-F238E27FC236}">
                <a16:creationId xmlns:a16="http://schemas.microsoft.com/office/drawing/2014/main" id="{E06C07BB-4F46-5846-7C51-C2CF2CEA0BCA}"/>
              </a:ext>
            </a:extLst>
          </p:cNvPr>
          <p:cNvSpPr>
            <a:spLocks noGrp="1" noRot="1" noChangeAspect="1" noTextEdit="1"/>
          </p:cNvSpPr>
          <p:nvPr>
            <p:ph type="sldImg"/>
          </p:nvPr>
        </p:nvSpPr>
        <p:spPr>
          <a:ln/>
        </p:spPr>
      </p:sp>
      <p:sp>
        <p:nvSpPr>
          <p:cNvPr id="257026" name="Notes Placeholder 2">
            <a:extLst>
              <a:ext uri="{FF2B5EF4-FFF2-40B4-BE49-F238E27FC236}">
                <a16:creationId xmlns:a16="http://schemas.microsoft.com/office/drawing/2014/main" id="{90DB543B-C6C2-0C61-7D91-BE947C9FAD27}"/>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ltLang="en-CH">
              <a:ea typeface="ＭＳ Ｐゴシック" panose="020B0600070205080204" pitchFamily="34" charset="-128"/>
            </a:endParaRPr>
          </a:p>
        </p:txBody>
      </p:sp>
      <p:sp>
        <p:nvSpPr>
          <p:cNvPr id="257027" name="Slide Number Placeholder 3">
            <a:extLst>
              <a:ext uri="{FF2B5EF4-FFF2-40B4-BE49-F238E27FC236}">
                <a16:creationId xmlns:a16="http://schemas.microsoft.com/office/drawing/2014/main" id="{82C2B4B3-D30A-22F9-14D8-D1EDAA7FC754}"/>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defTabSz="949325"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defTabSz="949325"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defTabSz="949325"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defTabSz="949325"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fld id="{2FA849D2-8EBE-6045-8025-C42DAC00CBFE}" type="slidenum">
              <a:rPr lang="en-US" altLang="en-CH" sz="1300" b="0" i="0">
                <a:solidFill>
                  <a:schemeClr val="tx1"/>
                </a:solidFill>
                <a:latin typeface="Times New Roman" panose="02020603050405020304" pitchFamily="18" charset="0"/>
              </a:rPr>
              <a:pPr eaLnBrk="1" hangingPunct="1"/>
              <a:t>45</a:t>
            </a:fld>
            <a:endParaRPr lang="en-US" altLang="en-CH" sz="1300" b="0" i="0">
              <a:solidFill>
                <a:schemeClr val="tx1"/>
              </a:solidFill>
              <a:latin typeface="Times New Roman" panose="02020603050405020304" pitchFamily="18"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7" name="Slide Image Placeholder 1">
            <a:extLst>
              <a:ext uri="{FF2B5EF4-FFF2-40B4-BE49-F238E27FC236}">
                <a16:creationId xmlns:a16="http://schemas.microsoft.com/office/drawing/2014/main" id="{F833B9E3-00B3-DCCC-B6AF-A78AC8F2FB1B}"/>
              </a:ext>
            </a:extLst>
          </p:cNvPr>
          <p:cNvSpPr>
            <a:spLocks noGrp="1" noRot="1" noChangeAspect="1" noTextEdit="1"/>
          </p:cNvSpPr>
          <p:nvPr>
            <p:ph type="sldImg"/>
          </p:nvPr>
        </p:nvSpPr>
        <p:spPr>
          <a:ln/>
        </p:spPr>
      </p:sp>
      <p:sp>
        <p:nvSpPr>
          <p:cNvPr id="265218" name="Notes Placeholder 2">
            <a:extLst>
              <a:ext uri="{FF2B5EF4-FFF2-40B4-BE49-F238E27FC236}">
                <a16:creationId xmlns:a16="http://schemas.microsoft.com/office/drawing/2014/main" id="{2FC3064B-0D92-C17C-04B3-C5053BF501E3}"/>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ltLang="en-CH">
              <a:ea typeface="ＭＳ Ｐゴシック" panose="020B0600070205080204" pitchFamily="34" charset="-128"/>
            </a:endParaRPr>
          </a:p>
        </p:txBody>
      </p:sp>
      <p:sp>
        <p:nvSpPr>
          <p:cNvPr id="265219" name="Slide Number Placeholder 3">
            <a:extLst>
              <a:ext uri="{FF2B5EF4-FFF2-40B4-BE49-F238E27FC236}">
                <a16:creationId xmlns:a16="http://schemas.microsoft.com/office/drawing/2014/main" id="{40BA2C8F-9146-13AE-0AE9-609C8741B0A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defTabSz="949325"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defTabSz="949325"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defTabSz="949325"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defTabSz="949325"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fld id="{E07A1E3E-8E72-CD4B-A8A6-19ABEF85EF59}" type="slidenum">
              <a:rPr lang="en-US" altLang="en-CH" sz="1300" b="0" i="0">
                <a:solidFill>
                  <a:schemeClr val="tx1"/>
                </a:solidFill>
                <a:latin typeface="Times New Roman" panose="02020603050405020304" pitchFamily="18" charset="0"/>
              </a:rPr>
              <a:pPr eaLnBrk="1" hangingPunct="1"/>
              <a:t>46</a:t>
            </a:fld>
            <a:endParaRPr lang="en-US" altLang="en-CH" sz="1300" b="0" i="0">
              <a:solidFill>
                <a:schemeClr val="tx1"/>
              </a:solidFill>
              <a:latin typeface="Times New Roman" panose="02020603050405020304" pitchFamily="18"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3" name="Slide Image Placeholder 1">
            <a:extLst>
              <a:ext uri="{FF2B5EF4-FFF2-40B4-BE49-F238E27FC236}">
                <a16:creationId xmlns:a16="http://schemas.microsoft.com/office/drawing/2014/main" id="{7396AD60-9EE8-DCE7-9679-73106FDF1A87}"/>
              </a:ext>
            </a:extLst>
          </p:cNvPr>
          <p:cNvSpPr>
            <a:spLocks noGrp="1" noRot="1" noChangeAspect="1" noTextEdit="1"/>
          </p:cNvSpPr>
          <p:nvPr>
            <p:ph type="sldImg"/>
          </p:nvPr>
        </p:nvSpPr>
        <p:spPr>
          <a:ln/>
        </p:spPr>
      </p:sp>
      <p:sp>
        <p:nvSpPr>
          <p:cNvPr id="269314" name="Notes Placeholder 2">
            <a:extLst>
              <a:ext uri="{FF2B5EF4-FFF2-40B4-BE49-F238E27FC236}">
                <a16:creationId xmlns:a16="http://schemas.microsoft.com/office/drawing/2014/main" id="{880D6089-37C7-0173-0C8B-84A02652746C}"/>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ltLang="en-CH">
              <a:ea typeface="ＭＳ Ｐゴシック" panose="020B0600070205080204" pitchFamily="34" charset="-128"/>
            </a:endParaRPr>
          </a:p>
        </p:txBody>
      </p:sp>
      <p:sp>
        <p:nvSpPr>
          <p:cNvPr id="269315" name="Slide Number Placeholder 3">
            <a:extLst>
              <a:ext uri="{FF2B5EF4-FFF2-40B4-BE49-F238E27FC236}">
                <a16:creationId xmlns:a16="http://schemas.microsoft.com/office/drawing/2014/main" id="{0F8691EC-285F-938E-94C6-CB8FE6BCCDF7}"/>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defTabSz="949325"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defTabSz="949325"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defTabSz="949325"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defTabSz="949325"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defTabSz="949325"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fld id="{9E0ABF70-DC01-CF4C-96F0-E2138F3EB919}" type="slidenum">
              <a:rPr lang="en-US" altLang="en-CH" sz="1300" b="0" i="0">
                <a:solidFill>
                  <a:schemeClr val="tx1"/>
                </a:solidFill>
                <a:latin typeface="Times New Roman" panose="02020603050405020304" pitchFamily="18" charset="0"/>
              </a:rPr>
              <a:pPr eaLnBrk="1" hangingPunct="1"/>
              <a:t>47</a:t>
            </a:fld>
            <a:endParaRPr lang="en-US" altLang="en-CH" sz="1300" b="0" i="0">
              <a:solidFill>
                <a:schemeClr val="tx1"/>
              </a:solidFill>
              <a:latin typeface="Times New Roman" panose="02020603050405020304" pitchFamily="18"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Slide Image Placeholder 1">
            <a:extLst>
              <a:ext uri="{FF2B5EF4-FFF2-40B4-BE49-F238E27FC236}">
                <a16:creationId xmlns:a16="http://schemas.microsoft.com/office/drawing/2014/main" id="{A8EAEEF2-2BC6-FFA0-9423-1E7F0A61C238}"/>
              </a:ext>
            </a:extLst>
          </p:cNvPr>
          <p:cNvSpPr>
            <a:spLocks noGrp="1" noRot="1" noChangeAspect="1" noChangeArrowheads="1" noTextEdit="1"/>
          </p:cNvSpPr>
          <p:nvPr>
            <p:ph type="sldImg"/>
          </p:nvPr>
        </p:nvSpPr>
        <p:spPr>
          <a:ln/>
        </p:spPr>
      </p:sp>
      <p:sp>
        <p:nvSpPr>
          <p:cNvPr id="80898" name="Notes Placeholder 2">
            <a:extLst>
              <a:ext uri="{FF2B5EF4-FFF2-40B4-BE49-F238E27FC236}">
                <a16:creationId xmlns:a16="http://schemas.microsoft.com/office/drawing/2014/main" id="{0695F09B-4B53-09DC-5E2C-A6002523CEEC}"/>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ltLang="en-CH">
              <a:ea typeface="ＭＳ Ｐゴシック" panose="020B0600070205080204" pitchFamily="34" charset="-128"/>
            </a:endParaRPr>
          </a:p>
        </p:txBody>
      </p:sp>
      <p:sp>
        <p:nvSpPr>
          <p:cNvPr id="80899" name="Slide Number Placeholder 3">
            <a:extLst>
              <a:ext uri="{FF2B5EF4-FFF2-40B4-BE49-F238E27FC236}">
                <a16:creationId xmlns:a16="http://schemas.microsoft.com/office/drawing/2014/main" id="{222AAA7B-A3C9-9B86-61B4-26D7BBD7053F}"/>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3D6E6153-6D4C-FA40-A552-663AFAC9E7F2}" type="slidenum">
              <a:rPr lang="en-US" altLang="en-CH" smtClean="0"/>
              <a:pPr>
                <a:spcBef>
                  <a:spcPct val="0"/>
                </a:spcBef>
              </a:pPr>
              <a:t>51</a:t>
            </a:fld>
            <a:endParaRPr lang="en-US" altLang="en-CH"/>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7">
            <a:extLst>
              <a:ext uri="{FF2B5EF4-FFF2-40B4-BE49-F238E27FC236}">
                <a16:creationId xmlns:a16="http://schemas.microsoft.com/office/drawing/2014/main" id="{81D4CE54-3271-AC12-FA37-248DCBE7668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DB72C952-6ECD-4A4A-8FE0-341A3EC679A0}" type="slidenum">
              <a:rPr lang="en-US" altLang="en-CH" smtClean="0"/>
              <a:pPr>
                <a:spcBef>
                  <a:spcPct val="0"/>
                </a:spcBef>
              </a:pPr>
              <a:t>52</a:t>
            </a:fld>
            <a:endParaRPr lang="en-US" altLang="en-CH"/>
          </a:p>
        </p:txBody>
      </p:sp>
      <p:sp>
        <p:nvSpPr>
          <p:cNvPr id="89090" name="Rectangle 2">
            <a:extLst>
              <a:ext uri="{FF2B5EF4-FFF2-40B4-BE49-F238E27FC236}">
                <a16:creationId xmlns:a16="http://schemas.microsoft.com/office/drawing/2014/main" id="{7EA898CB-8DDB-1A67-8436-0103CB549D88}"/>
              </a:ext>
            </a:extLst>
          </p:cNvPr>
          <p:cNvSpPr>
            <a:spLocks noGrp="1" noRot="1" noChangeAspect="1" noChangeArrowheads="1" noTextEdit="1"/>
          </p:cNvSpPr>
          <p:nvPr>
            <p:ph type="sldImg"/>
          </p:nvPr>
        </p:nvSpPr>
        <p:spPr>
          <a:ln/>
        </p:spPr>
      </p:sp>
      <p:sp>
        <p:nvSpPr>
          <p:cNvPr id="89091" name="Rectangle 3">
            <a:extLst>
              <a:ext uri="{FF2B5EF4-FFF2-40B4-BE49-F238E27FC236}">
                <a16:creationId xmlns:a16="http://schemas.microsoft.com/office/drawing/2014/main" id="{23F217F8-236F-9CA7-C50D-7A756A289DE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CH">
                <a:ea typeface="ＭＳ Ｐゴシック" panose="020B0600070205080204" pitchFamily="34" charset="-128"/>
              </a:rPr>
              <a:t>Difficult situation:  new detector </a:t>
            </a:r>
            <a:r>
              <a:rPr lang="en-US" altLang="en-CH" b="1">
                <a:ea typeface="ＭＳ Ｐゴシック" panose="020B0600070205080204" pitchFamily="34" charset="-128"/>
              </a:rPr>
              <a:t>and</a:t>
            </a:r>
            <a:r>
              <a:rPr lang="en-US" altLang="en-CH">
                <a:ea typeface="ＭＳ Ｐゴシック" panose="020B0600070205080204" pitchFamily="34" charset="-128"/>
              </a:rPr>
              <a:t> new theory.</a:t>
            </a:r>
          </a:p>
          <a:p>
            <a:r>
              <a:rPr lang="ja-JP" altLang="en-US">
                <a:ea typeface="ＭＳ Ｐゴシック" panose="020B0600070205080204" pitchFamily="34" charset="-128"/>
              </a:rPr>
              <a:t>‘</a:t>
            </a:r>
            <a:r>
              <a:rPr lang="en-US" altLang="ja-JP">
                <a:ea typeface="ＭＳ Ｐゴシック" panose="020B0600070205080204" pitchFamily="34" charset="-128"/>
              </a:rPr>
              <a:t>A pair of top quarks has it all</a:t>
            </a:r>
            <a:r>
              <a:rPr lang="ja-JP" altLang="en-US">
                <a:ea typeface="ＭＳ Ｐゴシック" panose="020B0600070205080204" pitchFamily="34" charset="-128"/>
              </a:rPr>
              <a:t>’</a:t>
            </a:r>
            <a:r>
              <a:rPr lang="en-US" altLang="ja-JP">
                <a:ea typeface="ＭＳ Ｐゴシック" panose="020B0600070205080204" pitchFamily="34" charset="-128"/>
              </a:rPr>
              <a:t>. Millions of pictures </a:t>
            </a:r>
            <a:r>
              <a:rPr lang="en-US" altLang="ja-JP">
                <a:ea typeface="ＭＳ Ｐゴシック" panose="020B0600070205080204" pitchFamily="34" charset="-128"/>
                <a:sym typeface="Wingdings" pitchFamily="2" charset="2"/>
              </a:rPr>
              <a:t> learn about properties top quarks.</a:t>
            </a:r>
            <a:endParaRPr lang="en-US" altLang="ja-JP">
              <a:ea typeface="ＭＳ Ｐゴシック" panose="020B0600070205080204" pitchFamily="34" charset="-128"/>
            </a:endParaRPr>
          </a:p>
          <a:p>
            <a:r>
              <a:rPr lang="en-US" altLang="en-CH" b="1">
                <a:ea typeface="ＭＳ Ｐゴシック" panose="020B0600070205080204" pitchFamily="34" charset="-128"/>
              </a:rPr>
              <a:t>Transition:</a:t>
            </a:r>
            <a:r>
              <a:rPr lang="en-US" altLang="en-CH">
                <a:ea typeface="ＭＳ Ｐゴシック" panose="020B0600070205080204" pitchFamily="34" charset="-128"/>
              </a:rPr>
              <a:t> what do you need to take on such an approach.</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Slide Image Placeholder 1">
            <a:extLst>
              <a:ext uri="{FF2B5EF4-FFF2-40B4-BE49-F238E27FC236}">
                <a16:creationId xmlns:a16="http://schemas.microsoft.com/office/drawing/2014/main" id="{8798984A-3E89-A9CE-CB8A-AD86FF053D33}"/>
              </a:ext>
            </a:extLst>
          </p:cNvPr>
          <p:cNvSpPr>
            <a:spLocks noGrp="1" noRot="1" noChangeAspect="1" noTextEdit="1"/>
          </p:cNvSpPr>
          <p:nvPr>
            <p:ph type="sldImg"/>
          </p:nvPr>
        </p:nvSpPr>
        <p:spPr>
          <a:ln/>
        </p:spPr>
      </p:sp>
      <p:sp>
        <p:nvSpPr>
          <p:cNvPr id="61442" name="Notes Placeholder 2">
            <a:extLst>
              <a:ext uri="{FF2B5EF4-FFF2-40B4-BE49-F238E27FC236}">
                <a16:creationId xmlns:a16="http://schemas.microsoft.com/office/drawing/2014/main" id="{DA81462B-2146-A41D-DF57-5720C3E8C130}"/>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ltLang="en-CH"/>
          </a:p>
        </p:txBody>
      </p:sp>
      <p:sp>
        <p:nvSpPr>
          <p:cNvPr id="61443" name="Slide Number Placeholder 3">
            <a:extLst>
              <a:ext uri="{FF2B5EF4-FFF2-40B4-BE49-F238E27FC236}">
                <a16:creationId xmlns:a16="http://schemas.microsoft.com/office/drawing/2014/main" id="{C76D150A-4219-2E3E-7122-54363977D432}"/>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defTabSz="949325"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defTabSz="949325"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defTabSz="949325"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defTabSz="949325"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defTabSz="949325"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defTabSz="949325"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defTabSz="949325"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defTabSz="949325"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fld id="{6DFE1ACF-EC92-CC4C-864F-07F0CAAA73DC}" type="slidenum">
              <a:rPr lang="en-US" altLang="en-CH" sz="1300" b="0" i="0">
                <a:solidFill>
                  <a:schemeClr val="tx1"/>
                </a:solidFill>
                <a:latin typeface="Times New Roman" panose="02020603050405020304" pitchFamily="18" charset="0"/>
              </a:rPr>
              <a:pPr eaLnBrk="1" hangingPunct="1"/>
              <a:t>55</a:t>
            </a:fld>
            <a:endParaRPr lang="en-US" altLang="en-CH" sz="1300" b="0" i="0">
              <a:solidFill>
                <a:schemeClr val="tx1"/>
              </a:solidFill>
              <a:latin typeface="Times New Roman" panose="02020603050405020304"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a:extLst>
              <a:ext uri="{FF2B5EF4-FFF2-40B4-BE49-F238E27FC236}">
                <a16:creationId xmlns:a16="http://schemas.microsoft.com/office/drawing/2014/main" id="{78B467D2-A406-96F6-FBE8-F30B8C965F73}"/>
              </a:ext>
            </a:extLst>
          </p:cNvPr>
          <p:cNvSpPr>
            <a:spLocks noGrp="1" noRot="1" noChangeAspect="1" noChangeArrowheads="1" noTextEdit="1"/>
          </p:cNvSpPr>
          <p:nvPr>
            <p:ph type="sldImg"/>
          </p:nvPr>
        </p:nvSpPr>
        <p:spPr>
          <a:ln/>
        </p:spPr>
      </p:sp>
      <p:sp>
        <p:nvSpPr>
          <p:cNvPr id="62466" name="Notes Placeholder 2">
            <a:extLst>
              <a:ext uri="{FF2B5EF4-FFF2-40B4-BE49-F238E27FC236}">
                <a16:creationId xmlns:a16="http://schemas.microsoft.com/office/drawing/2014/main" id="{0832183B-6C58-355B-10EF-6EF572FAF1C1}"/>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ltLang="en-CH">
              <a:ea typeface="ＭＳ Ｐゴシック" panose="020B0600070205080204" pitchFamily="34" charset="-128"/>
            </a:endParaRPr>
          </a:p>
        </p:txBody>
      </p:sp>
      <p:sp>
        <p:nvSpPr>
          <p:cNvPr id="62467" name="Slide Number Placeholder 3">
            <a:extLst>
              <a:ext uri="{FF2B5EF4-FFF2-40B4-BE49-F238E27FC236}">
                <a16:creationId xmlns:a16="http://schemas.microsoft.com/office/drawing/2014/main" id="{E86F5342-18B4-5A99-92FE-90BB0E706683}"/>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CE13B10E-4849-0C48-9CA7-687B78AF8C18}" type="slidenum">
              <a:rPr lang="en-US" altLang="en-CH" smtClean="0"/>
              <a:pPr>
                <a:spcBef>
                  <a:spcPct val="0"/>
                </a:spcBef>
              </a:pPr>
              <a:t>11</a:t>
            </a:fld>
            <a:endParaRPr lang="en-US" altLang="en-CH"/>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Slide Image Placeholder 1">
            <a:extLst>
              <a:ext uri="{FF2B5EF4-FFF2-40B4-BE49-F238E27FC236}">
                <a16:creationId xmlns:a16="http://schemas.microsoft.com/office/drawing/2014/main" id="{4DB2B8A4-99D8-F235-D016-E36CA7E97884}"/>
              </a:ext>
            </a:extLst>
          </p:cNvPr>
          <p:cNvSpPr>
            <a:spLocks noGrp="1" noRot="1" noChangeAspect="1" noTextEdit="1"/>
          </p:cNvSpPr>
          <p:nvPr>
            <p:ph type="sldImg"/>
          </p:nvPr>
        </p:nvSpPr>
        <p:spPr>
          <a:ln/>
        </p:spPr>
      </p:sp>
      <p:sp>
        <p:nvSpPr>
          <p:cNvPr id="118786" name="Notes Placeholder 2">
            <a:extLst>
              <a:ext uri="{FF2B5EF4-FFF2-40B4-BE49-F238E27FC236}">
                <a16:creationId xmlns:a16="http://schemas.microsoft.com/office/drawing/2014/main" id="{55C8A123-3A9E-11B2-9BC4-0436B891FABE}"/>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ltLang="en-CH"/>
          </a:p>
        </p:txBody>
      </p:sp>
      <p:sp>
        <p:nvSpPr>
          <p:cNvPr id="118787" name="Slide Number Placeholder 3">
            <a:extLst>
              <a:ext uri="{FF2B5EF4-FFF2-40B4-BE49-F238E27FC236}">
                <a16:creationId xmlns:a16="http://schemas.microsoft.com/office/drawing/2014/main" id="{35830A5C-94C3-9CCB-1C02-31DE3FF19B1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defTabSz="949325"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defTabSz="949325"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defTabSz="949325"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defTabSz="949325"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defTabSz="949325"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defTabSz="949325"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defTabSz="949325"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defTabSz="949325"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fld id="{830241B4-DAE9-C64A-9786-2165254BF7FD}" type="slidenum">
              <a:rPr lang="en-US" altLang="en-CH" sz="1300" b="0" i="0">
                <a:solidFill>
                  <a:schemeClr val="tx1"/>
                </a:solidFill>
                <a:latin typeface="Times New Roman" panose="02020603050405020304" pitchFamily="18" charset="0"/>
              </a:rPr>
              <a:pPr eaLnBrk="1" hangingPunct="1"/>
              <a:t>57</a:t>
            </a:fld>
            <a:endParaRPr lang="en-US" altLang="en-CH" sz="1300" b="0" i="0">
              <a:solidFill>
                <a:schemeClr val="tx1"/>
              </a:solidFill>
              <a:latin typeface="Times New Roman" panose="02020603050405020304" pitchFamily="18"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Slide Image Placeholder 1">
            <a:extLst>
              <a:ext uri="{FF2B5EF4-FFF2-40B4-BE49-F238E27FC236}">
                <a16:creationId xmlns:a16="http://schemas.microsoft.com/office/drawing/2014/main" id="{27B2C6BB-18A5-6137-28C9-83397AA52E36}"/>
              </a:ext>
            </a:extLst>
          </p:cNvPr>
          <p:cNvSpPr>
            <a:spLocks noGrp="1" noRot="1" noChangeAspect="1" noTextEdit="1"/>
          </p:cNvSpPr>
          <p:nvPr>
            <p:ph type="sldImg"/>
          </p:nvPr>
        </p:nvSpPr>
        <p:spPr>
          <a:ln/>
        </p:spPr>
      </p:sp>
      <p:sp>
        <p:nvSpPr>
          <p:cNvPr id="129026" name="Notes Placeholder 2">
            <a:extLst>
              <a:ext uri="{FF2B5EF4-FFF2-40B4-BE49-F238E27FC236}">
                <a16:creationId xmlns:a16="http://schemas.microsoft.com/office/drawing/2014/main" id="{248EA7F5-49F1-2A70-4E86-F5418BA37D59}"/>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ltLang="en-CH"/>
          </a:p>
        </p:txBody>
      </p:sp>
      <p:sp>
        <p:nvSpPr>
          <p:cNvPr id="129027" name="Slide Number Placeholder 3">
            <a:extLst>
              <a:ext uri="{FF2B5EF4-FFF2-40B4-BE49-F238E27FC236}">
                <a16:creationId xmlns:a16="http://schemas.microsoft.com/office/drawing/2014/main" id="{50CF86F8-C061-B949-5EB9-1B1B7AC565FD}"/>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defTabSz="949325"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defTabSz="949325"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defTabSz="949325"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defTabSz="949325"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defTabSz="949325"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defTabSz="949325"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defTabSz="949325"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defTabSz="949325"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fld id="{6CCAAEB2-054E-D94E-9357-0F155F693083}" type="slidenum">
              <a:rPr lang="en-US" altLang="en-CH" sz="1300" b="0" i="0">
                <a:solidFill>
                  <a:schemeClr val="tx1"/>
                </a:solidFill>
                <a:latin typeface="Times New Roman" panose="02020603050405020304" pitchFamily="18" charset="0"/>
              </a:rPr>
              <a:pPr eaLnBrk="1" hangingPunct="1"/>
              <a:t>58</a:t>
            </a:fld>
            <a:endParaRPr lang="en-US" altLang="en-CH" sz="1300" b="0" i="0">
              <a:solidFill>
                <a:schemeClr val="tx1"/>
              </a:solidFill>
              <a:latin typeface="Times New Roman" panose="02020603050405020304" pitchFamily="18"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3" name="Slide Image Placeholder 1">
            <a:extLst>
              <a:ext uri="{FF2B5EF4-FFF2-40B4-BE49-F238E27FC236}">
                <a16:creationId xmlns:a16="http://schemas.microsoft.com/office/drawing/2014/main" id="{22F32107-3298-0CD3-4D45-5873E63D5640}"/>
              </a:ext>
            </a:extLst>
          </p:cNvPr>
          <p:cNvSpPr>
            <a:spLocks noGrp="1" noRot="1" noChangeAspect="1" noTextEdit="1"/>
          </p:cNvSpPr>
          <p:nvPr>
            <p:ph type="sldImg"/>
          </p:nvPr>
        </p:nvSpPr>
        <p:spPr>
          <a:ln/>
        </p:spPr>
      </p:sp>
      <p:sp>
        <p:nvSpPr>
          <p:cNvPr id="131074" name="Notes Placeholder 2">
            <a:extLst>
              <a:ext uri="{FF2B5EF4-FFF2-40B4-BE49-F238E27FC236}">
                <a16:creationId xmlns:a16="http://schemas.microsoft.com/office/drawing/2014/main" id="{0556B127-8881-FE83-BAD2-D55B9294CB17}"/>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ltLang="en-CH"/>
          </a:p>
        </p:txBody>
      </p:sp>
      <p:sp>
        <p:nvSpPr>
          <p:cNvPr id="131075" name="Slide Number Placeholder 3">
            <a:extLst>
              <a:ext uri="{FF2B5EF4-FFF2-40B4-BE49-F238E27FC236}">
                <a16:creationId xmlns:a16="http://schemas.microsoft.com/office/drawing/2014/main" id="{401759DD-EE6B-8C9E-6C27-BDDB2AB45CDC}"/>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defTabSz="949325"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defTabSz="949325"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defTabSz="949325"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defTabSz="949325"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defTabSz="949325"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defTabSz="949325"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defTabSz="949325"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defTabSz="949325"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fld id="{8B216A1A-C140-9C45-A763-859A204B23DF}" type="slidenum">
              <a:rPr lang="en-US" altLang="en-CH" sz="1300" b="0" i="0">
                <a:solidFill>
                  <a:schemeClr val="tx1"/>
                </a:solidFill>
                <a:latin typeface="Times New Roman" panose="02020603050405020304" pitchFamily="18" charset="0"/>
              </a:rPr>
              <a:pPr eaLnBrk="1" hangingPunct="1"/>
              <a:t>59</a:t>
            </a:fld>
            <a:endParaRPr lang="en-US" altLang="en-CH" sz="1300" b="0" i="0">
              <a:solidFill>
                <a:schemeClr val="tx1"/>
              </a:solidFill>
              <a:latin typeface="Times New Roman" panose="02020603050405020304" pitchFamily="18"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Slide Image Placeholder 1">
            <a:extLst>
              <a:ext uri="{FF2B5EF4-FFF2-40B4-BE49-F238E27FC236}">
                <a16:creationId xmlns:a16="http://schemas.microsoft.com/office/drawing/2014/main" id="{3EE4E50F-F62A-7ADC-210A-36EF26693601}"/>
              </a:ext>
            </a:extLst>
          </p:cNvPr>
          <p:cNvSpPr>
            <a:spLocks noGrp="1" noRot="1" noChangeAspect="1" noTextEdit="1"/>
          </p:cNvSpPr>
          <p:nvPr>
            <p:ph type="sldImg"/>
          </p:nvPr>
        </p:nvSpPr>
        <p:spPr>
          <a:ln/>
        </p:spPr>
      </p:sp>
      <p:sp>
        <p:nvSpPr>
          <p:cNvPr id="135170" name="Notes Placeholder 2">
            <a:extLst>
              <a:ext uri="{FF2B5EF4-FFF2-40B4-BE49-F238E27FC236}">
                <a16:creationId xmlns:a16="http://schemas.microsoft.com/office/drawing/2014/main" id="{400908F5-839A-69A8-04EA-C97831648D06}"/>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ltLang="en-CH"/>
          </a:p>
        </p:txBody>
      </p:sp>
      <p:sp>
        <p:nvSpPr>
          <p:cNvPr id="135171" name="Slide Number Placeholder 3">
            <a:extLst>
              <a:ext uri="{FF2B5EF4-FFF2-40B4-BE49-F238E27FC236}">
                <a16:creationId xmlns:a16="http://schemas.microsoft.com/office/drawing/2014/main" id="{8BFFBEEE-B192-14F7-7779-956DAA039777}"/>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defTabSz="949325"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defTabSz="949325"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defTabSz="949325"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defTabSz="949325"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defTabSz="949325"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defTabSz="949325"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defTabSz="949325"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defTabSz="949325"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fld id="{90306C88-FC23-6149-BAFD-806DD91F64BD}" type="slidenum">
              <a:rPr lang="en-US" altLang="en-CH" sz="1300" b="0" i="0">
                <a:solidFill>
                  <a:schemeClr val="tx1"/>
                </a:solidFill>
                <a:latin typeface="Times New Roman" panose="02020603050405020304" pitchFamily="18" charset="0"/>
              </a:rPr>
              <a:pPr eaLnBrk="1" hangingPunct="1"/>
              <a:t>60</a:t>
            </a:fld>
            <a:endParaRPr lang="en-US" altLang="en-CH" sz="1300" b="0" i="0">
              <a:solidFill>
                <a:schemeClr val="tx1"/>
              </a:solidFill>
              <a:latin typeface="Times New Roman" panose="02020603050405020304"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4514" name="Rectangle 6">
            <a:extLst>
              <a:ext uri="{FF2B5EF4-FFF2-40B4-BE49-F238E27FC236}">
                <a16:creationId xmlns:a16="http://schemas.microsoft.com/office/drawing/2014/main" id="{1C0210EA-3E0F-8679-3003-541C99692A0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F68ABF82-3619-D549-8BC4-981FBDE9B5B0}" type="slidenum">
              <a:rPr lang="en-US" altLang="en-CH" smtClean="0"/>
              <a:pPr>
                <a:spcBef>
                  <a:spcPct val="0"/>
                </a:spcBef>
              </a:pPr>
              <a:t>12</a:t>
            </a:fld>
            <a:endParaRPr lang="en-US" altLang="en-CH"/>
          </a:p>
        </p:txBody>
      </p:sp>
      <p:sp>
        <p:nvSpPr>
          <p:cNvPr id="64515" name="Rectangle 1">
            <a:extLst>
              <a:ext uri="{FF2B5EF4-FFF2-40B4-BE49-F238E27FC236}">
                <a16:creationId xmlns:a16="http://schemas.microsoft.com/office/drawing/2014/main" id="{4BC313C6-B768-43F4-9B2A-7D7E019C8E04}"/>
              </a:ext>
            </a:extLst>
          </p:cNvPr>
          <p:cNvSpPr>
            <a:spLocks noGrp="1" noRot="1" noChangeAspect="1" noChangeArrowheads="1" noTextEdit="1"/>
          </p:cNvSpPr>
          <p:nvPr>
            <p:ph type="sldImg"/>
          </p:nvPr>
        </p:nvSpPr>
        <p:spPr>
          <a:xfrm>
            <a:off x="1177925" y="704850"/>
            <a:ext cx="4638675" cy="3479800"/>
          </a:xfrm>
          <a:solidFill>
            <a:srgbClr val="FFFFFF"/>
          </a:solidFill>
          <a:ln/>
        </p:spPr>
      </p:sp>
      <p:sp>
        <p:nvSpPr>
          <p:cNvPr id="64516" name="Rectangle 2">
            <a:extLst>
              <a:ext uri="{FF2B5EF4-FFF2-40B4-BE49-F238E27FC236}">
                <a16:creationId xmlns:a16="http://schemas.microsoft.com/office/drawing/2014/main" id="{4CE38CBB-2D79-0510-BA8E-676FA51F86A1}"/>
              </a:ext>
            </a:extLst>
          </p:cNvPr>
          <p:cNvSpPr>
            <a:spLocks noGrp="1" noChangeArrowheads="1"/>
          </p:cNvSpPr>
          <p:nvPr>
            <p:ph type="body" idx="1"/>
          </p:nvPr>
        </p:nvSpPr>
        <p:spPr>
          <a:xfrm>
            <a:off x="700088" y="4406900"/>
            <a:ext cx="5595937" cy="417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nl-NL" altLang="en-CH">
              <a:ea typeface="ＭＳ Ｐゴシック" panose="020B0600070205080204" pitchFamily="34" charset="-128"/>
            </a:endParaRPr>
          </a:p>
        </p:txBody>
      </p:sp>
    </p:spTree>
    <p:extLst>
      <p:ext uri="{BB962C8B-B14F-4D97-AF65-F5344CB8AC3E}">
        <p14:creationId xmlns:p14="http://schemas.microsoft.com/office/powerpoint/2010/main" val="28652636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4514" name="Rectangle 6">
            <a:extLst>
              <a:ext uri="{FF2B5EF4-FFF2-40B4-BE49-F238E27FC236}">
                <a16:creationId xmlns:a16="http://schemas.microsoft.com/office/drawing/2014/main" id="{1C0210EA-3E0F-8679-3003-541C99692A0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F68ABF82-3619-D549-8BC4-981FBDE9B5B0}" type="slidenum">
              <a:rPr lang="en-US" altLang="en-CH" smtClean="0"/>
              <a:pPr>
                <a:spcBef>
                  <a:spcPct val="0"/>
                </a:spcBef>
              </a:pPr>
              <a:t>13</a:t>
            </a:fld>
            <a:endParaRPr lang="en-US" altLang="en-CH"/>
          </a:p>
        </p:txBody>
      </p:sp>
      <p:sp>
        <p:nvSpPr>
          <p:cNvPr id="64515" name="Rectangle 1">
            <a:extLst>
              <a:ext uri="{FF2B5EF4-FFF2-40B4-BE49-F238E27FC236}">
                <a16:creationId xmlns:a16="http://schemas.microsoft.com/office/drawing/2014/main" id="{4BC313C6-B768-43F4-9B2A-7D7E019C8E04}"/>
              </a:ext>
            </a:extLst>
          </p:cNvPr>
          <p:cNvSpPr>
            <a:spLocks noGrp="1" noRot="1" noChangeAspect="1" noChangeArrowheads="1" noTextEdit="1"/>
          </p:cNvSpPr>
          <p:nvPr>
            <p:ph type="sldImg"/>
          </p:nvPr>
        </p:nvSpPr>
        <p:spPr>
          <a:xfrm>
            <a:off x="1177925" y="704850"/>
            <a:ext cx="4638675" cy="3479800"/>
          </a:xfrm>
          <a:solidFill>
            <a:srgbClr val="FFFFFF"/>
          </a:solidFill>
          <a:ln/>
        </p:spPr>
      </p:sp>
      <p:sp>
        <p:nvSpPr>
          <p:cNvPr id="64516" name="Rectangle 2">
            <a:extLst>
              <a:ext uri="{FF2B5EF4-FFF2-40B4-BE49-F238E27FC236}">
                <a16:creationId xmlns:a16="http://schemas.microsoft.com/office/drawing/2014/main" id="{4CE38CBB-2D79-0510-BA8E-676FA51F86A1}"/>
              </a:ext>
            </a:extLst>
          </p:cNvPr>
          <p:cNvSpPr>
            <a:spLocks noGrp="1" noChangeArrowheads="1"/>
          </p:cNvSpPr>
          <p:nvPr>
            <p:ph type="body" idx="1"/>
          </p:nvPr>
        </p:nvSpPr>
        <p:spPr>
          <a:xfrm>
            <a:off x="700088" y="4406900"/>
            <a:ext cx="5595937" cy="417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nl-NL" altLang="en-CH">
              <a:ea typeface="ＭＳ Ｐゴシック" panose="020B0600070205080204"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Image Placeholder 1">
            <a:extLst>
              <a:ext uri="{FF2B5EF4-FFF2-40B4-BE49-F238E27FC236}">
                <a16:creationId xmlns:a16="http://schemas.microsoft.com/office/drawing/2014/main" id="{D85A39AA-8DB4-482B-A2B8-5F7BB3F1CE52}"/>
              </a:ext>
            </a:extLst>
          </p:cNvPr>
          <p:cNvSpPr>
            <a:spLocks noGrp="1" noRot="1" noChangeAspect="1" noChangeArrowheads="1" noTextEdit="1"/>
          </p:cNvSpPr>
          <p:nvPr>
            <p:ph type="sldImg"/>
          </p:nvPr>
        </p:nvSpPr>
        <p:spPr>
          <a:ln/>
        </p:spPr>
      </p:sp>
      <p:sp>
        <p:nvSpPr>
          <p:cNvPr id="66562" name="Notes Placeholder 2">
            <a:extLst>
              <a:ext uri="{FF2B5EF4-FFF2-40B4-BE49-F238E27FC236}">
                <a16:creationId xmlns:a16="http://schemas.microsoft.com/office/drawing/2014/main" id="{27C502B7-750F-418A-5B37-690AE2754130}"/>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ltLang="en-CH">
              <a:ea typeface="ＭＳ Ｐゴシック" panose="020B0600070205080204" pitchFamily="34" charset="-128"/>
            </a:endParaRPr>
          </a:p>
        </p:txBody>
      </p:sp>
      <p:sp>
        <p:nvSpPr>
          <p:cNvPr id="66563" name="Slide Number Placeholder 3">
            <a:extLst>
              <a:ext uri="{FF2B5EF4-FFF2-40B4-BE49-F238E27FC236}">
                <a16:creationId xmlns:a16="http://schemas.microsoft.com/office/drawing/2014/main" id="{A6A11064-2BDC-9C0E-148A-4B067490C798}"/>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1E7188A2-E2D2-4F4F-84CB-9FDF77CCD989}" type="slidenum">
              <a:rPr lang="en-US" altLang="en-CH" smtClean="0"/>
              <a:pPr>
                <a:spcBef>
                  <a:spcPct val="0"/>
                </a:spcBef>
              </a:pPr>
              <a:t>14</a:t>
            </a:fld>
            <a:endParaRPr lang="en-US" altLang="en-CH"/>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3" name="Slide Image Placeholder 1">
            <a:extLst>
              <a:ext uri="{FF2B5EF4-FFF2-40B4-BE49-F238E27FC236}">
                <a16:creationId xmlns:a16="http://schemas.microsoft.com/office/drawing/2014/main" id="{0157FDD9-CE58-29AE-BB48-7282FB23091E}"/>
              </a:ext>
            </a:extLst>
          </p:cNvPr>
          <p:cNvSpPr>
            <a:spLocks noGrp="1" noRot="1" noChangeAspect="1" noChangeArrowheads="1" noTextEdit="1"/>
          </p:cNvSpPr>
          <p:nvPr>
            <p:ph type="sldImg"/>
          </p:nvPr>
        </p:nvSpPr>
        <p:spPr>
          <a:ln/>
        </p:spPr>
      </p:sp>
      <p:sp>
        <p:nvSpPr>
          <p:cNvPr id="233474" name="Notes Placeholder 2">
            <a:extLst>
              <a:ext uri="{FF2B5EF4-FFF2-40B4-BE49-F238E27FC236}">
                <a16:creationId xmlns:a16="http://schemas.microsoft.com/office/drawing/2014/main" id="{EC779C96-6BDC-6E63-F0CC-43857C00AF05}"/>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ltLang="en-CH">
              <a:ea typeface="ＭＳ Ｐゴシック" panose="020B0600070205080204" pitchFamily="34" charset="-128"/>
            </a:endParaRPr>
          </a:p>
        </p:txBody>
      </p:sp>
      <p:sp>
        <p:nvSpPr>
          <p:cNvPr id="233475" name="Slide Number Placeholder 3">
            <a:extLst>
              <a:ext uri="{FF2B5EF4-FFF2-40B4-BE49-F238E27FC236}">
                <a16:creationId xmlns:a16="http://schemas.microsoft.com/office/drawing/2014/main" id="{6BBA927D-B0C5-E37E-8F6B-6E658CCEC519}"/>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38313F29-3AAA-4D4C-AD63-A9DAFF948E4B}" type="slidenum">
              <a:rPr lang="en-US" altLang="en-CH" smtClean="0"/>
              <a:pPr>
                <a:spcBef>
                  <a:spcPct val="0"/>
                </a:spcBef>
              </a:pPr>
              <a:t>15</a:t>
            </a:fld>
            <a:endParaRPr lang="en-US" altLang="en-CH"/>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a:extLst>
              <a:ext uri="{FF2B5EF4-FFF2-40B4-BE49-F238E27FC236}">
                <a16:creationId xmlns:a16="http://schemas.microsoft.com/office/drawing/2014/main" id="{A8D0AE78-19F7-3687-F862-3BDB989BD016}"/>
              </a:ext>
            </a:extLst>
          </p:cNvPr>
          <p:cNvSpPr>
            <a:spLocks noGrp="1" noRot="1" noChangeAspect="1" noChangeArrowheads="1" noTextEdit="1"/>
          </p:cNvSpPr>
          <p:nvPr>
            <p:ph type="sldImg"/>
          </p:nvPr>
        </p:nvSpPr>
        <p:spPr>
          <a:ln/>
        </p:spPr>
      </p:sp>
      <p:sp>
        <p:nvSpPr>
          <p:cNvPr id="68610" name="Notes Placeholder 2">
            <a:extLst>
              <a:ext uri="{FF2B5EF4-FFF2-40B4-BE49-F238E27FC236}">
                <a16:creationId xmlns:a16="http://schemas.microsoft.com/office/drawing/2014/main" id="{A5038A4B-3625-0927-485F-5ABE6E7FB736}"/>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ltLang="en-CH">
              <a:ea typeface="ＭＳ Ｐゴシック" panose="020B0600070205080204" pitchFamily="34" charset="-128"/>
            </a:endParaRPr>
          </a:p>
        </p:txBody>
      </p:sp>
      <p:sp>
        <p:nvSpPr>
          <p:cNvPr id="68611" name="Slide Number Placeholder 3">
            <a:extLst>
              <a:ext uri="{FF2B5EF4-FFF2-40B4-BE49-F238E27FC236}">
                <a16:creationId xmlns:a16="http://schemas.microsoft.com/office/drawing/2014/main" id="{D5F4C5DC-27DF-E421-85C8-2E3211075AEF}"/>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92C3E989-325E-FE46-AF9E-3329F712EE03}" type="slidenum">
              <a:rPr lang="en-US" altLang="en-CH" smtClean="0"/>
              <a:pPr>
                <a:spcBef>
                  <a:spcPct val="0"/>
                </a:spcBef>
              </a:pPr>
              <a:t>16</a:t>
            </a:fld>
            <a:endParaRPr lang="en-US" altLang="en-CH"/>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Slide Image Placeholder 1">
            <a:extLst>
              <a:ext uri="{FF2B5EF4-FFF2-40B4-BE49-F238E27FC236}">
                <a16:creationId xmlns:a16="http://schemas.microsoft.com/office/drawing/2014/main" id="{685C615E-4C9B-AC9C-D39F-788FB96806EE}"/>
              </a:ext>
            </a:extLst>
          </p:cNvPr>
          <p:cNvSpPr>
            <a:spLocks noGrp="1" noRot="1" noChangeAspect="1" noTextEdit="1"/>
          </p:cNvSpPr>
          <p:nvPr>
            <p:ph type="sldImg"/>
          </p:nvPr>
        </p:nvSpPr>
        <p:spPr>
          <a:ln/>
        </p:spPr>
      </p:sp>
      <p:sp>
        <p:nvSpPr>
          <p:cNvPr id="76802" name="Notes Placeholder 2">
            <a:extLst>
              <a:ext uri="{FF2B5EF4-FFF2-40B4-BE49-F238E27FC236}">
                <a16:creationId xmlns:a16="http://schemas.microsoft.com/office/drawing/2014/main" id="{0A187293-8841-1A79-31F1-A2CFBE027313}"/>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ltLang="en-CH"/>
          </a:p>
        </p:txBody>
      </p:sp>
      <p:sp>
        <p:nvSpPr>
          <p:cNvPr id="76803" name="Slide Number Placeholder 3">
            <a:extLst>
              <a:ext uri="{FF2B5EF4-FFF2-40B4-BE49-F238E27FC236}">
                <a16:creationId xmlns:a16="http://schemas.microsoft.com/office/drawing/2014/main" id="{C2D04A06-B8CF-58A3-5698-B5CFD11FB5A2}"/>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defTabSz="949325"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defTabSz="949325"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defTabSz="949325"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defTabSz="949325"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defTabSz="949325"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defTabSz="949325"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defTabSz="949325"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defTabSz="949325"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fld id="{55F5A318-A32A-9F49-9E59-323CBA719AA3}" type="slidenum">
              <a:rPr lang="en-US" altLang="en-CH" sz="1300" b="0" i="0">
                <a:solidFill>
                  <a:schemeClr val="tx1"/>
                </a:solidFill>
                <a:latin typeface="Times New Roman" panose="02020603050405020304" pitchFamily="18" charset="0"/>
              </a:rPr>
              <a:pPr eaLnBrk="1" hangingPunct="1"/>
              <a:t>17</a:t>
            </a:fld>
            <a:endParaRPr lang="en-US" altLang="en-CH" sz="1300" b="0" i="0">
              <a:solidFill>
                <a:schemeClr val="tx1"/>
              </a:solidFill>
              <a:latin typeface="Times New Roman" panose="02020603050405020304"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5"/>
          <p:cNvSpPr>
            <a:spLocks noGrp="1" noChangeArrowheads="1"/>
          </p:cNvSpPr>
          <p:nvPr>
            <p:ph type="ftr" sz="quarter" idx="10"/>
          </p:nvPr>
        </p:nvSpPr>
        <p:spPr>
          <a:ln/>
        </p:spPr>
        <p:txBody>
          <a:bodyPr/>
          <a:lstStyle>
            <a:lvl1pPr>
              <a:defRPr/>
            </a:lvl1pPr>
          </a:lstStyle>
          <a:p>
            <a:pPr>
              <a:defRPr/>
            </a:pPr>
            <a:r>
              <a:rPr lang="en-US"/>
              <a:t>Niels Tuning (</a:t>
            </a:r>
            <a:fld id="{8B71DCF6-39CC-D24F-86A0-ABAA219C6B98}" type="slidenum">
              <a:rPr lang="en-US"/>
              <a:pPr>
                <a:defRPr/>
              </a:pPr>
              <a:t>‹#›</a:t>
            </a:fld>
            <a:r>
              <a:rPr lang="en-US"/>
              <a:t>)</a:t>
            </a:r>
          </a:p>
        </p:txBody>
      </p:sp>
    </p:spTree>
    <p:extLst>
      <p:ext uri="{BB962C8B-B14F-4D97-AF65-F5344CB8AC3E}">
        <p14:creationId xmlns:p14="http://schemas.microsoft.com/office/powerpoint/2010/main" val="8627989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ftr" sz="quarter" idx="10"/>
          </p:nvPr>
        </p:nvSpPr>
        <p:spPr>
          <a:ln/>
        </p:spPr>
        <p:txBody>
          <a:bodyPr/>
          <a:lstStyle>
            <a:lvl1pPr>
              <a:defRPr/>
            </a:lvl1pPr>
          </a:lstStyle>
          <a:p>
            <a:pPr>
              <a:defRPr/>
            </a:pPr>
            <a:r>
              <a:rPr lang="en-US"/>
              <a:t>Niels Tuning (</a:t>
            </a:r>
            <a:fld id="{99A5BFB5-A3E8-CD4B-B504-7916320E9BDF}" type="slidenum">
              <a:rPr lang="en-US"/>
              <a:pPr>
                <a:defRPr/>
              </a:pPr>
              <a:t>‹#›</a:t>
            </a:fld>
            <a:r>
              <a:rPr lang="en-US"/>
              <a:t>)</a:t>
            </a:r>
          </a:p>
        </p:txBody>
      </p:sp>
    </p:spTree>
    <p:extLst>
      <p:ext uri="{BB962C8B-B14F-4D97-AF65-F5344CB8AC3E}">
        <p14:creationId xmlns:p14="http://schemas.microsoft.com/office/powerpoint/2010/main" val="27695439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304800"/>
            <a:ext cx="1943100" cy="59436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304800"/>
            <a:ext cx="5676900" cy="5943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ftr" sz="quarter" idx="10"/>
          </p:nvPr>
        </p:nvSpPr>
        <p:spPr>
          <a:ln/>
        </p:spPr>
        <p:txBody>
          <a:bodyPr/>
          <a:lstStyle>
            <a:lvl1pPr>
              <a:defRPr/>
            </a:lvl1pPr>
          </a:lstStyle>
          <a:p>
            <a:pPr>
              <a:defRPr/>
            </a:pPr>
            <a:r>
              <a:rPr lang="en-US"/>
              <a:t>Niels Tuning (</a:t>
            </a:r>
            <a:fld id="{76D78A18-B306-0143-B011-D8FFF3A871D1}" type="slidenum">
              <a:rPr lang="en-US"/>
              <a:pPr>
                <a:defRPr/>
              </a:pPr>
              <a:t>‹#›</a:t>
            </a:fld>
            <a:r>
              <a:rPr lang="en-US"/>
              <a:t>)</a:t>
            </a:r>
          </a:p>
        </p:txBody>
      </p:sp>
    </p:spTree>
    <p:extLst>
      <p:ext uri="{BB962C8B-B14F-4D97-AF65-F5344CB8AC3E}">
        <p14:creationId xmlns:p14="http://schemas.microsoft.com/office/powerpoint/2010/main" val="12099024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457200"/>
          </a:xfrm>
        </p:spPr>
        <p:txBody>
          <a:bodyPr/>
          <a:lstStyle/>
          <a:p>
            <a:r>
              <a:rPr lang="en-US"/>
              <a:t>Click to edit Master title style</a:t>
            </a:r>
          </a:p>
        </p:txBody>
      </p:sp>
      <p:sp>
        <p:nvSpPr>
          <p:cNvPr id="3" name="Content Placeholder 2"/>
          <p:cNvSpPr>
            <a:spLocks noGrp="1"/>
          </p:cNvSpPr>
          <p:nvPr>
            <p:ph sz="half" idx="1"/>
          </p:nvPr>
        </p:nvSpPr>
        <p:spPr>
          <a:xfrm>
            <a:off x="685800" y="990600"/>
            <a:ext cx="381000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990600"/>
            <a:ext cx="3810000" cy="2552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3695700"/>
            <a:ext cx="3810000" cy="2552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5"/>
          <p:cNvSpPr>
            <a:spLocks noGrp="1" noChangeArrowheads="1"/>
          </p:cNvSpPr>
          <p:nvPr>
            <p:ph type="ftr" sz="quarter" idx="10"/>
          </p:nvPr>
        </p:nvSpPr>
        <p:spPr>
          <a:ln/>
        </p:spPr>
        <p:txBody>
          <a:bodyPr/>
          <a:lstStyle>
            <a:lvl1pPr>
              <a:defRPr/>
            </a:lvl1pPr>
          </a:lstStyle>
          <a:p>
            <a:pPr>
              <a:defRPr/>
            </a:pPr>
            <a:r>
              <a:rPr lang="en-US"/>
              <a:t>Niels Tuning (</a:t>
            </a:r>
            <a:fld id="{41D1AF97-68BA-1A42-8170-F8892B0FD50F}" type="slidenum">
              <a:rPr lang="en-US"/>
              <a:pPr>
                <a:defRPr/>
              </a:pPr>
              <a:t>‹#›</a:t>
            </a:fld>
            <a:r>
              <a:rPr lang="en-US"/>
              <a:t>)</a:t>
            </a:r>
          </a:p>
        </p:txBody>
      </p:sp>
    </p:spTree>
    <p:extLst>
      <p:ext uri="{BB962C8B-B14F-4D97-AF65-F5344CB8AC3E}">
        <p14:creationId xmlns:p14="http://schemas.microsoft.com/office/powerpoint/2010/main" val="20614548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85800" y="304800"/>
            <a:ext cx="7772400" cy="457200"/>
          </a:xfrm>
        </p:spPr>
        <p:txBody>
          <a:bodyPr/>
          <a:lstStyle/>
          <a:p>
            <a:r>
              <a:rPr lang="en-US"/>
              <a:t>Click to edit Master title style</a:t>
            </a:r>
          </a:p>
        </p:txBody>
      </p:sp>
      <p:sp>
        <p:nvSpPr>
          <p:cNvPr id="3" name="Content Placeholder 2"/>
          <p:cNvSpPr>
            <a:spLocks noGrp="1"/>
          </p:cNvSpPr>
          <p:nvPr>
            <p:ph sz="quarter" idx="1"/>
          </p:nvPr>
        </p:nvSpPr>
        <p:spPr>
          <a:xfrm>
            <a:off x="685800" y="990600"/>
            <a:ext cx="3810000" cy="2552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990600"/>
            <a:ext cx="3810000" cy="2552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85800" y="3695700"/>
            <a:ext cx="3810000" cy="2552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8200" y="3695700"/>
            <a:ext cx="3810000" cy="2552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ftr" sz="quarter" idx="10"/>
          </p:nvPr>
        </p:nvSpPr>
        <p:spPr>
          <a:ln/>
        </p:spPr>
        <p:txBody>
          <a:bodyPr/>
          <a:lstStyle>
            <a:lvl1pPr>
              <a:defRPr/>
            </a:lvl1pPr>
          </a:lstStyle>
          <a:p>
            <a:pPr>
              <a:defRPr/>
            </a:pPr>
            <a:r>
              <a:rPr lang="en-US"/>
              <a:t>Niels Tuning (</a:t>
            </a:r>
            <a:fld id="{35F2C839-9CAD-2649-9F35-C2099274DA5C}" type="slidenum">
              <a:rPr lang="en-US"/>
              <a:pPr>
                <a:defRPr/>
              </a:pPr>
              <a:t>‹#›</a:t>
            </a:fld>
            <a:r>
              <a:rPr lang="en-US"/>
              <a:t>)</a:t>
            </a:r>
          </a:p>
        </p:txBody>
      </p:sp>
    </p:spTree>
    <p:extLst>
      <p:ext uri="{BB962C8B-B14F-4D97-AF65-F5344CB8AC3E}">
        <p14:creationId xmlns:p14="http://schemas.microsoft.com/office/powerpoint/2010/main" val="8088778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457200"/>
          </a:xfrm>
        </p:spPr>
        <p:txBody>
          <a:bodyPr/>
          <a:lstStyle/>
          <a:p>
            <a:r>
              <a:rPr lang="en-US"/>
              <a:t>Click to edit Master title style</a:t>
            </a:r>
          </a:p>
        </p:txBody>
      </p:sp>
      <p:sp>
        <p:nvSpPr>
          <p:cNvPr id="3" name="Text Placeholder 2"/>
          <p:cNvSpPr>
            <a:spLocks noGrp="1"/>
          </p:cNvSpPr>
          <p:nvPr>
            <p:ph type="body" sz="half" idx="1"/>
          </p:nvPr>
        </p:nvSpPr>
        <p:spPr>
          <a:xfrm>
            <a:off x="685800" y="990600"/>
            <a:ext cx="381000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990600"/>
            <a:ext cx="381000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Niels Tuning (</a:t>
            </a:r>
            <a:fld id="{0D2AAED7-B645-2F4D-B0D4-4C3FAFA4F0CC}" type="slidenum">
              <a:rPr lang="en-US"/>
              <a:pPr>
                <a:defRPr/>
              </a:pPr>
              <a:t>‹#›</a:t>
            </a:fld>
            <a:r>
              <a:rPr lang="en-US"/>
              <a:t>)</a:t>
            </a:r>
          </a:p>
        </p:txBody>
      </p:sp>
    </p:spTree>
    <p:extLst>
      <p:ext uri="{BB962C8B-B14F-4D97-AF65-F5344CB8AC3E}">
        <p14:creationId xmlns:p14="http://schemas.microsoft.com/office/powerpoint/2010/main" val="26036615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8968563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Dia voor veel logo's">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91558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AndMedia">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816480" y="44645"/>
            <a:ext cx="7509600" cy="541497"/>
          </a:xfrm>
          <a:prstGeom prst="rect">
            <a:avLst/>
          </a:prstGeom>
        </p:spPr>
        <p:txBody>
          <a:bodyPr lIns="82945" tIns="41473" rIns="82945" bIns="41473"/>
          <a:lstStyle/>
          <a:p>
            <a:r>
              <a:rPr lang="en-US"/>
              <a:t>Click to edit Master title style</a:t>
            </a:r>
            <a:endParaRPr lang="nl-NL"/>
          </a:p>
        </p:txBody>
      </p:sp>
      <p:sp>
        <p:nvSpPr>
          <p:cNvPr id="3" name="Text Placeholder 2"/>
          <p:cNvSpPr>
            <a:spLocks noGrp="1"/>
          </p:cNvSpPr>
          <p:nvPr>
            <p:ph type="body" sz="half" idx="1"/>
          </p:nvPr>
        </p:nvSpPr>
        <p:spPr>
          <a:xfrm>
            <a:off x="97921" y="816566"/>
            <a:ext cx="4370400" cy="5714520"/>
          </a:xfrm>
          <a:prstGeom prst="rect">
            <a:avLst/>
          </a:prstGeom>
        </p:spPr>
        <p:txBody>
          <a:bodyPr lIns="82945" tIns="41473" rIns="82945" bIns="4147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Media Placeholder 3"/>
          <p:cNvSpPr>
            <a:spLocks noGrp="1"/>
          </p:cNvSpPr>
          <p:nvPr>
            <p:ph type="media" sz="half" idx="2"/>
          </p:nvPr>
        </p:nvSpPr>
        <p:spPr>
          <a:xfrm>
            <a:off x="4606560" y="816566"/>
            <a:ext cx="4371840" cy="5714520"/>
          </a:xfrm>
          <a:prstGeom prst="rect">
            <a:avLst/>
          </a:prstGeom>
        </p:spPr>
        <p:txBody>
          <a:bodyPr lIns="82945" tIns="41473" rIns="82945" bIns="41473"/>
          <a:lstStyle/>
          <a:p>
            <a:pPr lvl="0"/>
            <a:endParaRPr lang="nl-NL" noProof="0"/>
          </a:p>
        </p:txBody>
      </p:sp>
      <p:sp>
        <p:nvSpPr>
          <p:cNvPr id="5" name="Footer Placeholder 4">
            <a:extLst>
              <a:ext uri="{FF2B5EF4-FFF2-40B4-BE49-F238E27FC236}">
                <a16:creationId xmlns:a16="http://schemas.microsoft.com/office/drawing/2014/main" id="{9AAE9E5D-157E-8C95-229F-B0BCAC77A156}"/>
              </a:ext>
            </a:extLst>
          </p:cNvPr>
          <p:cNvSpPr>
            <a:spLocks noGrp="1"/>
          </p:cNvSpPr>
          <p:nvPr>
            <p:ph type="ftr" idx="10"/>
          </p:nvPr>
        </p:nvSpPr>
        <p:spPr>
          <a:xfrm>
            <a:off x="23813" y="6650038"/>
            <a:ext cx="8326437" cy="187325"/>
          </a:xfrm>
        </p:spPr>
        <p:txBody>
          <a:bodyPr lIns="82945" tIns="41473" rIns="82945" bIns="41473"/>
          <a:lstStyle>
            <a:lvl1pPr>
              <a:defRPr>
                <a:latin typeface="Verdana" pitchFamily="34" charset="0"/>
                <a:ea typeface="+mn-ea"/>
                <a:cs typeface="+mn-cs"/>
              </a:defRPr>
            </a:lvl1pPr>
          </a:lstStyle>
          <a:p>
            <a:pPr>
              <a:defRPr/>
            </a:pPr>
            <a:r>
              <a:rPr lang="en-GB"/>
              <a:t>Nick van Remortel     ActUA     11 december 2008</a:t>
            </a:r>
          </a:p>
        </p:txBody>
      </p:sp>
      <p:sp>
        <p:nvSpPr>
          <p:cNvPr id="6" name="Slide Number Placeholder 5">
            <a:extLst>
              <a:ext uri="{FF2B5EF4-FFF2-40B4-BE49-F238E27FC236}">
                <a16:creationId xmlns:a16="http://schemas.microsoft.com/office/drawing/2014/main" id="{C9FC318D-4536-BC5F-7B7F-55DB0838B0B7}"/>
              </a:ext>
            </a:extLst>
          </p:cNvPr>
          <p:cNvSpPr>
            <a:spLocks noGrp="1"/>
          </p:cNvSpPr>
          <p:nvPr>
            <p:ph type="sldNum" idx="11"/>
          </p:nvPr>
        </p:nvSpPr>
        <p:spPr>
          <a:xfrm>
            <a:off x="8439150" y="6648450"/>
            <a:ext cx="682625" cy="187325"/>
          </a:xfrm>
          <a:prstGeom prst="rect">
            <a:avLst/>
          </a:prstGeom>
        </p:spPr>
        <p:txBody>
          <a:bodyPr vert="horz" wrap="square" lIns="82945" tIns="41473" rIns="82945" bIns="41473" numCol="1" anchor="t" anchorCtr="0" compatLnSpc="1">
            <a:prstTxWarp prst="textNoShape">
              <a:avLst/>
            </a:prstTxWarp>
          </a:bodyPr>
          <a:lstStyle>
            <a:lvl1pPr>
              <a:defRPr/>
            </a:lvl1pPr>
          </a:lstStyle>
          <a:p>
            <a:fld id="{97DAEC67-8809-C147-BCA1-EE82B42CD8F1}" type="slidenum">
              <a:rPr lang="en-GB" altLang="en-CH"/>
              <a:pPr/>
              <a:t>‹#›</a:t>
            </a:fld>
            <a:endParaRPr lang="en-GB" altLang="en-CH"/>
          </a:p>
        </p:txBody>
      </p:sp>
    </p:spTree>
    <p:extLst>
      <p:ext uri="{BB962C8B-B14F-4D97-AF65-F5344CB8AC3E}">
        <p14:creationId xmlns:p14="http://schemas.microsoft.com/office/powerpoint/2010/main" val="753232125"/>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01170602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6_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0"/>
            <a:ext cx="6400800" cy="762000"/>
          </a:xfrm>
        </p:spPr>
        <p:txBody>
          <a:bodyPr>
            <a:normAutofit/>
          </a:bodyPr>
          <a:lstStyle>
            <a:lvl1pPr>
              <a:defRPr sz="3600">
                <a:solidFill>
                  <a:schemeClr val="tx1"/>
                </a:solidFill>
                <a:effectLst>
                  <a:outerShdw blurRad="38100" dist="38100" dir="2700000" algn="tl">
                    <a:srgbClr val="000000">
                      <a:alpha val="43137"/>
                    </a:srgbClr>
                  </a:outerShdw>
                </a:effectLst>
                <a:latin typeface="Tahoma" pitchFamily="34" charset="0"/>
                <a:cs typeface="Tahoma" pitchFamily="34" charset="0"/>
              </a:defRPr>
            </a:lvl1pPr>
          </a:lstStyle>
          <a:p>
            <a:r>
              <a:rPr lang="en-US" dirty="0"/>
              <a:t>Click to edit Master title style</a:t>
            </a:r>
          </a:p>
        </p:txBody>
      </p:sp>
      <p:sp>
        <p:nvSpPr>
          <p:cNvPr id="3" name="Text Placeholder 2"/>
          <p:cNvSpPr>
            <a:spLocks noGrp="1"/>
          </p:cNvSpPr>
          <p:nvPr>
            <p:ph type="body" sz="half" idx="1"/>
          </p:nvPr>
        </p:nvSpPr>
        <p:spPr>
          <a:xfrm>
            <a:off x="228600" y="1295400"/>
            <a:ext cx="4267200" cy="4953000"/>
          </a:xfrm>
        </p:spPr>
        <p:txBody>
          <a:bodyPr/>
          <a:lstStyle>
            <a:lvl1pPr>
              <a:defRPr sz="2400">
                <a:solidFill>
                  <a:srgbClr val="000099"/>
                </a:solidFill>
                <a:effectLst>
                  <a:outerShdw blurRad="38100" dist="38100" dir="2700000" algn="tl">
                    <a:srgbClr val="000000">
                      <a:alpha val="43137"/>
                    </a:srgbClr>
                  </a:outerShdw>
                </a:effectLst>
              </a:defRPr>
            </a:lvl1pPr>
            <a:lvl2pPr>
              <a:defRPr sz="1800">
                <a:solidFill>
                  <a:srgbClr val="3333FF"/>
                </a:solidFill>
              </a:defRPr>
            </a:lvl2pPr>
            <a:lvl3pPr>
              <a:defRPr sz="1600"/>
            </a:lvl3pPr>
            <a:lvl4pPr>
              <a:defRPr sz="1600">
                <a:solidFill>
                  <a:srgbClr val="FF0000"/>
                </a:solidFill>
              </a:defRPr>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noChangeArrowheads="1"/>
          </p:cNvSpPr>
          <p:nvPr>
            <p:ph type="dt" sz="half" idx="10"/>
          </p:nvPr>
        </p:nvSpPr>
        <p:spPr>
          <a:xfrm>
            <a:off x="0" y="6705600"/>
            <a:ext cx="2133600" cy="152400"/>
          </a:xfrm>
          <a:prstGeom prst="rect">
            <a:avLst/>
          </a:prstGeom>
        </p:spPr>
        <p:txBody>
          <a:bodyPr/>
          <a:lstStyle>
            <a:lvl1pPr>
              <a:defRPr sz="1000">
                <a:solidFill>
                  <a:schemeClr val="tx1"/>
                </a:solidFill>
                <a:latin typeface="Verdana" pitchFamily="34" charset="0"/>
                <a:ea typeface="b"/>
                <a:cs typeface="b"/>
              </a:defRPr>
            </a:lvl1pPr>
          </a:lstStyle>
          <a:p>
            <a:pPr>
              <a:defRPr/>
            </a:pPr>
            <a:r>
              <a:rPr lang="en-US"/>
              <a:t>23 July 2012</a:t>
            </a:r>
          </a:p>
        </p:txBody>
      </p:sp>
      <p:sp>
        <p:nvSpPr>
          <p:cNvPr id="5" name="Rectangle 4"/>
          <p:cNvSpPr>
            <a:spLocks noGrp="1" noChangeArrowheads="1"/>
          </p:cNvSpPr>
          <p:nvPr>
            <p:ph type="ftr" sz="quarter" idx="11"/>
          </p:nvPr>
        </p:nvSpPr>
        <p:spPr>
          <a:xfrm>
            <a:off x="2286000" y="6713538"/>
            <a:ext cx="4572000" cy="144462"/>
          </a:xfrm>
        </p:spPr>
        <p:txBody>
          <a:bodyPr/>
          <a:lstStyle>
            <a:lvl1pPr>
              <a:defRPr sz="1000">
                <a:solidFill>
                  <a:schemeClr val="tx1"/>
                </a:solidFill>
                <a:latin typeface="Verdana" pitchFamily="34" charset="0"/>
                <a:ea typeface="b"/>
                <a:cs typeface="b"/>
              </a:defRPr>
            </a:lvl1pPr>
          </a:lstStyle>
          <a:p>
            <a:pPr>
              <a:defRPr/>
            </a:pPr>
            <a:r>
              <a:rPr lang="en-US"/>
              <a:t>SLAC Summer Institute 2012 - </a:t>
            </a:r>
            <a:r>
              <a:rPr lang="en-US" err="1"/>
              <a:t>Niels</a:t>
            </a:r>
            <a:r>
              <a:rPr lang="en-US"/>
              <a:t> Tuning</a:t>
            </a:r>
          </a:p>
        </p:txBody>
      </p:sp>
      <p:sp>
        <p:nvSpPr>
          <p:cNvPr id="6" name="Slide Number Placeholder 5"/>
          <p:cNvSpPr>
            <a:spLocks noGrp="1" noChangeArrowheads="1"/>
          </p:cNvSpPr>
          <p:nvPr>
            <p:ph type="sldNum" sz="quarter" idx="12"/>
          </p:nvPr>
        </p:nvSpPr>
        <p:spPr>
          <a:xfrm>
            <a:off x="6781800" y="6705600"/>
            <a:ext cx="2133600" cy="152400"/>
          </a:xfrm>
          <a:prstGeom prst="rect">
            <a:avLst/>
          </a:prstGeom>
        </p:spPr>
        <p:txBody>
          <a:bodyPr vert="horz" wrap="square" lIns="91440" tIns="45720" rIns="91440" bIns="45720" numCol="1" anchor="t" anchorCtr="0" compatLnSpc="1">
            <a:prstTxWarp prst="textNoShape">
              <a:avLst/>
            </a:prstTxWarp>
          </a:bodyPr>
          <a:lstStyle>
            <a:lvl1pPr>
              <a:defRPr sz="900">
                <a:solidFill>
                  <a:schemeClr val="tx1"/>
                </a:solidFill>
                <a:latin typeface="Times New Roman" charset="0"/>
              </a:defRPr>
            </a:lvl1pPr>
          </a:lstStyle>
          <a:p>
            <a:pPr>
              <a:defRPr/>
            </a:pPr>
            <a:fld id="{94670963-9E1A-7640-BB29-D305C4B6968D}" type="slidenum">
              <a:rPr lang="en-US"/>
              <a:pPr>
                <a:defRPr/>
              </a:pPr>
              <a:t>‹#›</a:t>
            </a:fld>
            <a:r>
              <a:rPr lang="en-US"/>
              <a:t>/67</a:t>
            </a:r>
          </a:p>
        </p:txBody>
      </p:sp>
    </p:spTree>
    <p:extLst>
      <p:ext uri="{BB962C8B-B14F-4D97-AF65-F5344CB8AC3E}">
        <p14:creationId xmlns:p14="http://schemas.microsoft.com/office/powerpoint/2010/main" val="28472377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ftr" sz="quarter" idx="10"/>
          </p:nvPr>
        </p:nvSpPr>
        <p:spPr>
          <a:ln/>
        </p:spPr>
        <p:txBody>
          <a:bodyPr/>
          <a:lstStyle>
            <a:lvl1pPr>
              <a:defRPr/>
            </a:lvl1pPr>
          </a:lstStyle>
          <a:p>
            <a:pPr>
              <a:defRPr/>
            </a:pPr>
            <a:r>
              <a:rPr lang="en-US"/>
              <a:t>Niels Tuning (</a:t>
            </a:r>
            <a:fld id="{66514901-4CFF-A14A-980D-C6E2C5830B51}" type="slidenum">
              <a:rPr lang="en-US"/>
              <a:pPr>
                <a:defRPr/>
              </a:pPr>
              <a:t>‹#›</a:t>
            </a:fld>
            <a:r>
              <a:rPr lang="en-US"/>
              <a:t>)</a:t>
            </a:r>
          </a:p>
        </p:txBody>
      </p:sp>
    </p:spTree>
    <p:extLst>
      <p:ext uri="{BB962C8B-B14F-4D97-AF65-F5344CB8AC3E}">
        <p14:creationId xmlns:p14="http://schemas.microsoft.com/office/powerpoint/2010/main" val="28658370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US"/>
              <a:t>Niels Tuning (</a:t>
            </a:r>
            <a:fld id="{45A5BFD3-BC92-2643-9A1A-1F9828D3FBC1}" type="slidenum">
              <a:rPr lang="en-US"/>
              <a:pPr>
                <a:defRPr/>
              </a:pPr>
              <a:t>‹#›</a:t>
            </a:fld>
            <a:r>
              <a:rPr lang="en-US"/>
              <a:t>)</a:t>
            </a:r>
          </a:p>
        </p:txBody>
      </p:sp>
    </p:spTree>
    <p:extLst>
      <p:ext uri="{BB962C8B-B14F-4D97-AF65-F5344CB8AC3E}">
        <p14:creationId xmlns:p14="http://schemas.microsoft.com/office/powerpoint/2010/main" val="2300230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990600"/>
            <a:ext cx="38100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990600"/>
            <a:ext cx="38100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Niels Tuning (</a:t>
            </a:r>
            <a:fld id="{CA339E63-0ADB-7C47-AEBA-4FF6236CE0E9}" type="slidenum">
              <a:rPr lang="en-US"/>
              <a:pPr>
                <a:defRPr/>
              </a:pPr>
              <a:t>‹#›</a:t>
            </a:fld>
            <a:r>
              <a:rPr lang="en-US"/>
              <a:t>)</a:t>
            </a:r>
          </a:p>
        </p:txBody>
      </p:sp>
    </p:spTree>
    <p:extLst>
      <p:ext uri="{BB962C8B-B14F-4D97-AF65-F5344CB8AC3E}">
        <p14:creationId xmlns:p14="http://schemas.microsoft.com/office/powerpoint/2010/main" val="11208376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ftr" sz="quarter" idx="10"/>
          </p:nvPr>
        </p:nvSpPr>
        <p:spPr>
          <a:ln/>
        </p:spPr>
        <p:txBody>
          <a:bodyPr/>
          <a:lstStyle>
            <a:lvl1pPr>
              <a:defRPr/>
            </a:lvl1pPr>
          </a:lstStyle>
          <a:p>
            <a:pPr>
              <a:defRPr/>
            </a:pPr>
            <a:r>
              <a:rPr lang="en-US"/>
              <a:t>Niels Tuning (</a:t>
            </a:r>
            <a:fld id="{E018EE07-043C-174B-B98B-8A7B6BD886D5}" type="slidenum">
              <a:rPr lang="en-US"/>
              <a:pPr>
                <a:defRPr/>
              </a:pPr>
              <a:t>‹#›</a:t>
            </a:fld>
            <a:r>
              <a:rPr lang="en-US"/>
              <a:t>)</a:t>
            </a:r>
          </a:p>
        </p:txBody>
      </p:sp>
    </p:spTree>
    <p:extLst>
      <p:ext uri="{BB962C8B-B14F-4D97-AF65-F5344CB8AC3E}">
        <p14:creationId xmlns:p14="http://schemas.microsoft.com/office/powerpoint/2010/main" val="29663520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ftr" sz="quarter" idx="10"/>
          </p:nvPr>
        </p:nvSpPr>
        <p:spPr>
          <a:ln/>
        </p:spPr>
        <p:txBody>
          <a:bodyPr/>
          <a:lstStyle>
            <a:lvl1pPr>
              <a:defRPr/>
            </a:lvl1pPr>
          </a:lstStyle>
          <a:p>
            <a:pPr>
              <a:defRPr/>
            </a:pPr>
            <a:r>
              <a:rPr lang="en-US"/>
              <a:t>Niels Tuning (</a:t>
            </a:r>
            <a:fld id="{864FDEB6-A59F-5644-8C30-F7D3B4D19657}" type="slidenum">
              <a:rPr lang="en-US"/>
              <a:pPr>
                <a:defRPr/>
              </a:pPr>
              <a:t>‹#›</a:t>
            </a:fld>
            <a:r>
              <a:rPr lang="en-US"/>
              <a:t>)</a:t>
            </a:r>
          </a:p>
        </p:txBody>
      </p:sp>
    </p:spTree>
    <p:extLst>
      <p:ext uri="{BB962C8B-B14F-4D97-AF65-F5344CB8AC3E}">
        <p14:creationId xmlns:p14="http://schemas.microsoft.com/office/powerpoint/2010/main" val="22156067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US"/>
              <a:t>Niels Tuning (</a:t>
            </a:r>
            <a:fld id="{4463F631-A634-544B-B5BE-B23D66A38A97}" type="slidenum">
              <a:rPr lang="en-US"/>
              <a:pPr>
                <a:defRPr/>
              </a:pPr>
              <a:t>‹#›</a:t>
            </a:fld>
            <a:r>
              <a:rPr lang="en-US"/>
              <a:t>)</a:t>
            </a:r>
          </a:p>
        </p:txBody>
      </p:sp>
    </p:spTree>
    <p:extLst>
      <p:ext uri="{BB962C8B-B14F-4D97-AF65-F5344CB8AC3E}">
        <p14:creationId xmlns:p14="http://schemas.microsoft.com/office/powerpoint/2010/main" val="31748057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Niels Tuning (</a:t>
            </a:r>
            <a:fld id="{226FA136-F9E7-344B-98B6-DE0CFD584D87}" type="slidenum">
              <a:rPr lang="en-US"/>
              <a:pPr>
                <a:defRPr/>
              </a:pPr>
              <a:t>‹#›</a:t>
            </a:fld>
            <a:r>
              <a:rPr lang="en-US"/>
              <a:t>)</a:t>
            </a:r>
          </a:p>
        </p:txBody>
      </p:sp>
    </p:spTree>
    <p:extLst>
      <p:ext uri="{BB962C8B-B14F-4D97-AF65-F5344CB8AC3E}">
        <p14:creationId xmlns:p14="http://schemas.microsoft.com/office/powerpoint/2010/main" val="18078974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Niels Tuning (</a:t>
            </a:r>
            <a:fld id="{BA306858-8BA7-A044-90FC-4FB71625F46F}" type="slidenum">
              <a:rPr lang="en-US"/>
              <a:pPr>
                <a:defRPr/>
              </a:pPr>
              <a:t>‹#›</a:t>
            </a:fld>
            <a:r>
              <a:rPr lang="en-US"/>
              <a:t>)</a:t>
            </a:r>
          </a:p>
        </p:txBody>
      </p:sp>
    </p:spTree>
    <p:extLst>
      <p:ext uri="{BB962C8B-B14F-4D97-AF65-F5344CB8AC3E}">
        <p14:creationId xmlns:p14="http://schemas.microsoft.com/office/powerpoint/2010/main" val="1582039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304800"/>
            <a:ext cx="77724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990600"/>
            <a:ext cx="7772400" cy="5257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9" name="Rectangle 5"/>
          <p:cNvSpPr>
            <a:spLocks noGrp="1" noChangeArrowheads="1"/>
          </p:cNvSpPr>
          <p:nvPr>
            <p:ph type="ftr" sz="quarter" idx="3"/>
          </p:nvPr>
        </p:nvSpPr>
        <p:spPr bwMode="auto">
          <a:xfrm>
            <a:off x="1219200" y="6477000"/>
            <a:ext cx="77724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b="0" i="0"/>
            </a:lvl1pPr>
          </a:lstStyle>
          <a:p>
            <a:pPr>
              <a:defRPr/>
            </a:pPr>
            <a:r>
              <a:rPr lang="en-US"/>
              <a:t>Niels Tuning (</a:t>
            </a:r>
            <a:fld id="{4309FE53-A8C1-F043-80F8-E630C9C6E781}" type="slidenum">
              <a:rPr lang="en-US"/>
              <a:pPr>
                <a:defRPr/>
              </a:pPr>
              <a:t>‹#›</a:t>
            </a:fld>
            <a:r>
              <a:rPr lang="en-US"/>
              <a:t>)</a:t>
            </a:r>
          </a:p>
        </p:txBody>
      </p:sp>
      <p:sp>
        <p:nvSpPr>
          <p:cNvPr id="2" name="Line 10"/>
          <p:cNvSpPr>
            <a:spLocks noChangeShapeType="1"/>
          </p:cNvSpPr>
          <p:nvPr userDrawn="1"/>
        </p:nvSpPr>
        <p:spPr bwMode="auto">
          <a:xfrm>
            <a:off x="685800" y="762000"/>
            <a:ext cx="7772400" cy="0"/>
          </a:xfrm>
          <a:prstGeom prst="line">
            <a:avLst/>
          </a:prstGeom>
          <a:noFill/>
          <a:ln w="25400">
            <a:solidFill>
              <a:schemeClr val="accent2"/>
            </a:solidFill>
            <a:round/>
            <a:headEnd/>
            <a:tailEnd/>
          </a:ln>
          <a:extLst>
            <a:ext uri="{909E8E84-426E-40dd-AFC4-6F175D3DCCD1}">
              <a14:hiddenFill xmlns:a14="http://schemas.microsoft.com/office/drawing/2010/main" xmlns="">
                <a:noFill/>
              </a14:hiddenFill>
            </a:ext>
          </a:ex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3990" r:id="rId1"/>
    <p:sldLayoutId id="2147483991" r:id="rId2"/>
    <p:sldLayoutId id="2147483992" r:id="rId3"/>
    <p:sldLayoutId id="2147483993" r:id="rId4"/>
    <p:sldLayoutId id="2147483994" r:id="rId5"/>
    <p:sldLayoutId id="2147483995" r:id="rId6"/>
    <p:sldLayoutId id="2147483996" r:id="rId7"/>
    <p:sldLayoutId id="2147483997" r:id="rId8"/>
    <p:sldLayoutId id="2147483998" r:id="rId9"/>
    <p:sldLayoutId id="2147483999" r:id="rId10"/>
    <p:sldLayoutId id="2147484000" r:id="rId11"/>
    <p:sldLayoutId id="2147484001" r:id="rId12"/>
    <p:sldLayoutId id="2147484002" r:id="rId13"/>
    <p:sldLayoutId id="2147484003" r:id="rId14"/>
    <p:sldLayoutId id="2147484004" r:id="rId15"/>
    <p:sldLayoutId id="2147484005" r:id="rId16"/>
    <p:sldLayoutId id="2147484006" r:id="rId17"/>
    <p:sldLayoutId id="2147484007" r:id="rId18"/>
    <p:sldLayoutId id="2147484008" r:id="rId19"/>
  </p:sldLayoutIdLst>
  <p:hf sldNum="0" hdr="0" dt="0"/>
  <p:txStyles>
    <p:titleStyle>
      <a:lvl1pPr algn="l" rtl="0" eaLnBrk="0" fontAlgn="base" hangingPunct="0">
        <a:spcBef>
          <a:spcPct val="0"/>
        </a:spcBef>
        <a:spcAft>
          <a:spcPct val="0"/>
        </a:spcAft>
        <a:defRPr sz="2400">
          <a:solidFill>
            <a:schemeClr val="accent2"/>
          </a:solidFill>
          <a:latin typeface="+mj-lt"/>
          <a:ea typeface="ＭＳ Ｐゴシック" charset="0"/>
          <a:cs typeface="ＭＳ Ｐゴシック" charset="0"/>
        </a:defRPr>
      </a:lvl1pPr>
      <a:lvl2pPr algn="l" rtl="0" eaLnBrk="0" fontAlgn="base" hangingPunct="0">
        <a:spcBef>
          <a:spcPct val="0"/>
        </a:spcBef>
        <a:spcAft>
          <a:spcPct val="0"/>
        </a:spcAft>
        <a:defRPr sz="2400">
          <a:solidFill>
            <a:schemeClr val="accent2"/>
          </a:solidFill>
          <a:latin typeface="Verdana" pitchFamily="34" charset="0"/>
          <a:ea typeface="ＭＳ Ｐゴシック" charset="0"/>
          <a:cs typeface="ＭＳ Ｐゴシック" charset="0"/>
        </a:defRPr>
      </a:lvl2pPr>
      <a:lvl3pPr algn="l" rtl="0" eaLnBrk="0" fontAlgn="base" hangingPunct="0">
        <a:spcBef>
          <a:spcPct val="0"/>
        </a:spcBef>
        <a:spcAft>
          <a:spcPct val="0"/>
        </a:spcAft>
        <a:defRPr sz="2400">
          <a:solidFill>
            <a:schemeClr val="accent2"/>
          </a:solidFill>
          <a:latin typeface="Verdana" pitchFamily="34" charset="0"/>
          <a:ea typeface="ＭＳ Ｐゴシック" charset="0"/>
          <a:cs typeface="ＭＳ Ｐゴシック" charset="0"/>
        </a:defRPr>
      </a:lvl3pPr>
      <a:lvl4pPr algn="l" rtl="0" eaLnBrk="0" fontAlgn="base" hangingPunct="0">
        <a:spcBef>
          <a:spcPct val="0"/>
        </a:spcBef>
        <a:spcAft>
          <a:spcPct val="0"/>
        </a:spcAft>
        <a:defRPr sz="2400">
          <a:solidFill>
            <a:schemeClr val="accent2"/>
          </a:solidFill>
          <a:latin typeface="Verdana" pitchFamily="34" charset="0"/>
          <a:ea typeface="ＭＳ Ｐゴシック" charset="0"/>
          <a:cs typeface="ＭＳ Ｐゴシック" charset="0"/>
        </a:defRPr>
      </a:lvl4pPr>
      <a:lvl5pPr algn="l" rtl="0" eaLnBrk="0" fontAlgn="base" hangingPunct="0">
        <a:spcBef>
          <a:spcPct val="0"/>
        </a:spcBef>
        <a:spcAft>
          <a:spcPct val="0"/>
        </a:spcAft>
        <a:defRPr sz="2400">
          <a:solidFill>
            <a:schemeClr val="accent2"/>
          </a:solidFill>
          <a:latin typeface="Verdana" pitchFamily="34" charset="0"/>
          <a:ea typeface="ＭＳ Ｐゴシック" charset="0"/>
          <a:cs typeface="ＭＳ Ｐゴシック" charset="0"/>
        </a:defRPr>
      </a:lvl5pPr>
      <a:lvl6pPr marL="457200" algn="l" rtl="0" fontAlgn="base">
        <a:spcBef>
          <a:spcPct val="0"/>
        </a:spcBef>
        <a:spcAft>
          <a:spcPct val="0"/>
        </a:spcAft>
        <a:defRPr sz="2400">
          <a:solidFill>
            <a:schemeClr val="accent2"/>
          </a:solidFill>
          <a:latin typeface="Verdana" pitchFamily="34" charset="0"/>
        </a:defRPr>
      </a:lvl6pPr>
      <a:lvl7pPr marL="914400" algn="l" rtl="0" fontAlgn="base">
        <a:spcBef>
          <a:spcPct val="0"/>
        </a:spcBef>
        <a:spcAft>
          <a:spcPct val="0"/>
        </a:spcAft>
        <a:defRPr sz="2400">
          <a:solidFill>
            <a:schemeClr val="accent2"/>
          </a:solidFill>
          <a:latin typeface="Verdana" pitchFamily="34" charset="0"/>
        </a:defRPr>
      </a:lvl7pPr>
      <a:lvl8pPr marL="1371600" algn="l" rtl="0" fontAlgn="base">
        <a:spcBef>
          <a:spcPct val="0"/>
        </a:spcBef>
        <a:spcAft>
          <a:spcPct val="0"/>
        </a:spcAft>
        <a:defRPr sz="2400">
          <a:solidFill>
            <a:schemeClr val="accent2"/>
          </a:solidFill>
          <a:latin typeface="Verdana" pitchFamily="34" charset="0"/>
        </a:defRPr>
      </a:lvl8pPr>
      <a:lvl9pPr marL="1828800" algn="l" rtl="0" fontAlgn="base">
        <a:spcBef>
          <a:spcPct val="0"/>
        </a:spcBef>
        <a:spcAft>
          <a:spcPct val="0"/>
        </a:spcAft>
        <a:defRPr sz="2400">
          <a:solidFill>
            <a:schemeClr val="accent2"/>
          </a:solidFill>
          <a:latin typeface="Verdana" pitchFamily="34" charset="0"/>
        </a:defRPr>
      </a:lvl9pPr>
    </p:titleStyle>
    <p:bodyStyle>
      <a:lvl1pPr marL="342900" indent="-342900" algn="l" rtl="0" eaLnBrk="0" fontAlgn="base" hangingPunct="0">
        <a:spcBef>
          <a:spcPct val="50000"/>
        </a:spcBef>
        <a:spcAft>
          <a:spcPct val="0"/>
        </a:spcAft>
        <a:buChar char="•"/>
        <a:defRPr sz="2000">
          <a:solidFill>
            <a:schemeClr val="tx1"/>
          </a:solidFill>
          <a:latin typeface="+mn-lt"/>
          <a:ea typeface="ＭＳ Ｐゴシック" charset="0"/>
          <a:cs typeface="ＭＳ Ｐゴシック" charset="0"/>
        </a:defRPr>
      </a:lvl1pPr>
      <a:lvl2pPr marL="742950" indent="-285750" algn="l" rtl="0" eaLnBrk="0" fontAlgn="base" hangingPunct="0">
        <a:spcBef>
          <a:spcPct val="50000"/>
        </a:spcBef>
        <a:spcAft>
          <a:spcPct val="0"/>
        </a:spcAft>
        <a:buChar char="–"/>
        <a:defRPr sz="1600">
          <a:solidFill>
            <a:schemeClr val="tx1"/>
          </a:solidFill>
          <a:latin typeface="+mn-lt"/>
          <a:ea typeface="ＭＳ Ｐゴシック" charset="0"/>
        </a:defRPr>
      </a:lvl2pPr>
      <a:lvl3pPr marL="1143000" indent="-228600" algn="l" rtl="0" eaLnBrk="0" fontAlgn="base" hangingPunct="0">
        <a:spcBef>
          <a:spcPct val="50000"/>
        </a:spcBef>
        <a:spcAft>
          <a:spcPct val="0"/>
        </a:spcAft>
        <a:buChar char="•"/>
        <a:defRPr sz="1200">
          <a:solidFill>
            <a:schemeClr val="tx1"/>
          </a:solidFill>
          <a:latin typeface="+mn-lt"/>
          <a:ea typeface="ＭＳ Ｐゴシック" charset="0"/>
        </a:defRPr>
      </a:lvl3pPr>
      <a:lvl4pPr marL="1600200" indent="-228600" algn="l" rtl="0" eaLnBrk="0" fontAlgn="base" hangingPunct="0">
        <a:spcBef>
          <a:spcPct val="50000"/>
        </a:spcBef>
        <a:spcAft>
          <a:spcPct val="0"/>
        </a:spcAft>
        <a:buChar char="–"/>
        <a:defRPr sz="1200">
          <a:solidFill>
            <a:schemeClr val="tx1"/>
          </a:solidFill>
          <a:latin typeface="+mn-lt"/>
          <a:ea typeface="ＭＳ Ｐゴシック" charset="0"/>
        </a:defRPr>
      </a:lvl4pPr>
      <a:lvl5pPr marL="2057400" indent="-228600" algn="l" rtl="0" eaLnBrk="0" fontAlgn="base" hangingPunct="0">
        <a:spcBef>
          <a:spcPct val="50000"/>
        </a:spcBef>
        <a:spcAft>
          <a:spcPct val="0"/>
        </a:spcAft>
        <a:buChar char="»"/>
        <a:defRPr sz="1200">
          <a:solidFill>
            <a:schemeClr val="tx1"/>
          </a:solidFill>
          <a:latin typeface="+mn-lt"/>
          <a:ea typeface="ＭＳ Ｐゴシック" charset="0"/>
        </a:defRPr>
      </a:lvl5pPr>
      <a:lvl6pPr marL="2514600" indent="-228600" algn="l" rtl="0" fontAlgn="base">
        <a:spcBef>
          <a:spcPct val="50000"/>
        </a:spcBef>
        <a:spcAft>
          <a:spcPct val="0"/>
        </a:spcAft>
        <a:buChar char="»"/>
        <a:defRPr sz="1200">
          <a:solidFill>
            <a:schemeClr val="tx1"/>
          </a:solidFill>
          <a:latin typeface="+mn-lt"/>
        </a:defRPr>
      </a:lvl6pPr>
      <a:lvl7pPr marL="2971800" indent="-228600" algn="l" rtl="0" fontAlgn="base">
        <a:spcBef>
          <a:spcPct val="50000"/>
        </a:spcBef>
        <a:spcAft>
          <a:spcPct val="0"/>
        </a:spcAft>
        <a:buChar char="»"/>
        <a:defRPr sz="1200">
          <a:solidFill>
            <a:schemeClr val="tx1"/>
          </a:solidFill>
          <a:latin typeface="+mn-lt"/>
        </a:defRPr>
      </a:lvl7pPr>
      <a:lvl8pPr marL="3429000" indent="-228600" algn="l" rtl="0" fontAlgn="base">
        <a:spcBef>
          <a:spcPct val="50000"/>
        </a:spcBef>
        <a:spcAft>
          <a:spcPct val="0"/>
        </a:spcAft>
        <a:buChar char="»"/>
        <a:defRPr sz="1200">
          <a:solidFill>
            <a:schemeClr val="tx1"/>
          </a:solidFill>
          <a:latin typeface="+mn-lt"/>
        </a:defRPr>
      </a:lvl8pPr>
      <a:lvl9pPr marL="3886200" indent="-228600" algn="l" rtl="0" fontAlgn="base">
        <a:spcBef>
          <a:spcPct val="50000"/>
        </a:spcBef>
        <a:spcAft>
          <a:spcPct val="0"/>
        </a:spcAft>
        <a:buChar char="»"/>
        <a:defRPr sz="1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en.wikipedia.org/wiki/File:Comparison_of_rotating_disc_galaxies_in_the_distant_Universe_and_the_present_day.webm"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7.jpg"/><Relationship Id="rId5" Type="http://schemas.openxmlformats.org/officeDocument/2006/relationships/image" Target="../media/image16.png"/><Relationship Id="rId4" Type="http://schemas.openxmlformats.org/officeDocument/2006/relationships/image" Target="../media/image15.jpeg"/></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18.xml"/><Relationship Id="rId4" Type="http://schemas.openxmlformats.org/officeDocument/2006/relationships/image" Target="../media/image22.jpeg"/></Relationships>
</file>

<file path=ppt/slides/_rels/slide1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indico.cern.ch/event/1347523/timetable/" TargetMode="External"/><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8" Type="http://schemas.openxmlformats.org/officeDocument/2006/relationships/image" Target="../media/image31.emf"/><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34.emf"/><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30.emf"/><Relationship Id="rId11" Type="http://schemas.openxmlformats.org/officeDocument/2006/relationships/oleObject" Target="../embeddings/oleObject4.bin"/><Relationship Id="rId5" Type="http://schemas.openxmlformats.org/officeDocument/2006/relationships/oleObject" Target="../embeddings/oleObject2.bin"/><Relationship Id="rId10" Type="http://schemas.openxmlformats.org/officeDocument/2006/relationships/image" Target="../media/image33.jpeg"/><Relationship Id="rId4" Type="http://schemas.openxmlformats.org/officeDocument/2006/relationships/image" Target="../media/image29.emf"/><Relationship Id="rId9" Type="http://schemas.openxmlformats.org/officeDocument/2006/relationships/image" Target="../media/image32.jpeg"/></Relationships>
</file>

<file path=ppt/slides/_rels/slide28.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8.emf"/><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oleObject" Target="../embeddings/oleObject5.bin"/><Relationship Id="rId5" Type="http://schemas.openxmlformats.org/officeDocument/2006/relationships/image" Target="../media/image37.png"/><Relationship Id="rId4" Type="http://schemas.openxmlformats.org/officeDocument/2006/relationships/image" Target="../media/image36.png"/></Relationships>
</file>

<file path=ppt/slides/_rels/slide29.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3.xml.rels><?xml version="1.0" encoding="UTF-8" standalone="yes"?>
<Relationships xmlns="http://schemas.openxmlformats.org/package/2006/relationships"><Relationship Id="rId3" Type="http://schemas.openxmlformats.org/officeDocument/2006/relationships/hyperlink" Target="https://indico.cern.ch/event/1210891/" TargetMode="External"/><Relationship Id="rId2" Type="http://schemas.openxmlformats.org/officeDocument/2006/relationships/hyperlink" Target="https://indico.cern.ch/event/1347523/" TargetMode="External"/><Relationship Id="rId1" Type="http://schemas.openxmlformats.org/officeDocument/2006/relationships/slideLayout" Target="../slideLayouts/slideLayout2.xml"/><Relationship Id="rId6" Type="http://schemas.openxmlformats.org/officeDocument/2006/relationships/hyperlink" Target="https://indico.cern.ch/event/343570/" TargetMode="External"/><Relationship Id="rId5" Type="http://schemas.openxmlformats.org/officeDocument/2006/relationships/hyperlink" Target="https://indico.cern.ch/event/575526/" TargetMode="External"/><Relationship Id="rId4" Type="http://schemas.openxmlformats.org/officeDocument/2006/relationships/hyperlink" Target="https://indico.cern.ch/event/763013/" TargetMode="External"/></Relationships>
</file>

<file path=ppt/slides/_rels/slide30.xml.rels><?xml version="1.0" encoding="UTF-8" standalone="yes"?>
<Relationships xmlns="http://schemas.openxmlformats.org/package/2006/relationships"><Relationship Id="rId2" Type="http://schemas.openxmlformats.org/officeDocument/2006/relationships/image" Target="../media/image45.emf"/><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png"/><Relationship Id="rId1" Type="http://schemas.openxmlformats.org/officeDocument/2006/relationships/slideLayout" Target="../slideLayouts/slideLayout16.xml"/><Relationship Id="rId4" Type="http://schemas.openxmlformats.org/officeDocument/2006/relationships/image" Target="../media/image27.jpeg"/></Relationships>
</file>

<file path=ppt/slides/_rels/slide32.xml.rels><?xml version="1.0" encoding="UTF-8" standalone="yes"?>
<Relationships xmlns="http://schemas.openxmlformats.org/package/2006/relationships"><Relationship Id="rId3" Type="http://schemas.openxmlformats.org/officeDocument/2006/relationships/hyperlink" Target="https://indico.global/event/5574" TargetMode="External"/><Relationship Id="rId2" Type="http://schemas.openxmlformats.org/officeDocument/2006/relationships/image" Target="../media/image48.emf"/><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50.emf"/><Relationship Id="rId5" Type="http://schemas.openxmlformats.org/officeDocument/2006/relationships/oleObject" Target="../embeddings/oleObject7.bin"/><Relationship Id="rId4" Type="http://schemas.openxmlformats.org/officeDocument/2006/relationships/image" Target="../media/image49.emf"/></Relationships>
</file>

<file path=ppt/slides/_rels/slide34.xml.rels><?xml version="1.0" encoding="UTF-8" standalone="yes"?>
<Relationships xmlns="http://schemas.openxmlformats.org/package/2006/relationships"><Relationship Id="rId8" Type="http://schemas.openxmlformats.org/officeDocument/2006/relationships/image" Target="../media/image53.emf"/><Relationship Id="rId13" Type="http://schemas.openxmlformats.org/officeDocument/2006/relationships/oleObject" Target="../embeddings/oleObject13.bin"/><Relationship Id="rId18" Type="http://schemas.openxmlformats.org/officeDocument/2006/relationships/image" Target="../media/image58.emf"/><Relationship Id="rId3" Type="http://schemas.openxmlformats.org/officeDocument/2006/relationships/oleObject" Target="../embeddings/oleObject8.bin"/><Relationship Id="rId21" Type="http://schemas.openxmlformats.org/officeDocument/2006/relationships/oleObject" Target="../embeddings/oleObject17.bin"/><Relationship Id="rId7" Type="http://schemas.openxmlformats.org/officeDocument/2006/relationships/oleObject" Target="../embeddings/oleObject10.bin"/><Relationship Id="rId12" Type="http://schemas.openxmlformats.org/officeDocument/2006/relationships/image" Target="../media/image55.emf"/><Relationship Id="rId17" Type="http://schemas.openxmlformats.org/officeDocument/2006/relationships/oleObject" Target="../embeddings/oleObject15.bin"/><Relationship Id="rId2" Type="http://schemas.openxmlformats.org/officeDocument/2006/relationships/notesSlide" Target="../notesSlides/notesSlide14.xml"/><Relationship Id="rId16" Type="http://schemas.openxmlformats.org/officeDocument/2006/relationships/image" Target="../media/image57.emf"/><Relationship Id="rId20" Type="http://schemas.openxmlformats.org/officeDocument/2006/relationships/image" Target="../media/image59.emf"/><Relationship Id="rId1" Type="http://schemas.openxmlformats.org/officeDocument/2006/relationships/slideLayout" Target="../slideLayouts/slideLayout7.xml"/><Relationship Id="rId6" Type="http://schemas.openxmlformats.org/officeDocument/2006/relationships/image" Target="../media/image52.emf"/><Relationship Id="rId11" Type="http://schemas.openxmlformats.org/officeDocument/2006/relationships/oleObject" Target="../embeddings/oleObject12.bin"/><Relationship Id="rId5" Type="http://schemas.openxmlformats.org/officeDocument/2006/relationships/oleObject" Target="../embeddings/oleObject9.bin"/><Relationship Id="rId15" Type="http://schemas.openxmlformats.org/officeDocument/2006/relationships/oleObject" Target="../embeddings/oleObject14.bin"/><Relationship Id="rId10" Type="http://schemas.openxmlformats.org/officeDocument/2006/relationships/image" Target="../media/image54.emf"/><Relationship Id="rId19" Type="http://schemas.openxmlformats.org/officeDocument/2006/relationships/oleObject" Target="../embeddings/oleObject16.bin"/><Relationship Id="rId4" Type="http://schemas.openxmlformats.org/officeDocument/2006/relationships/image" Target="../media/image51.emf"/><Relationship Id="rId9" Type="http://schemas.openxmlformats.org/officeDocument/2006/relationships/oleObject" Target="../embeddings/oleObject11.bin"/><Relationship Id="rId14" Type="http://schemas.openxmlformats.org/officeDocument/2006/relationships/image" Target="../media/image56.emf"/><Relationship Id="rId22" Type="http://schemas.openxmlformats.org/officeDocument/2006/relationships/image" Target="../media/image60.emf"/></Relationships>
</file>

<file path=ppt/slides/_rels/slide35.xml.rels><?xml version="1.0" encoding="UTF-8" standalone="yes"?>
<Relationships xmlns="http://schemas.openxmlformats.org/package/2006/relationships"><Relationship Id="rId8" Type="http://schemas.openxmlformats.org/officeDocument/2006/relationships/image" Target="../media/image63.emf"/><Relationship Id="rId3" Type="http://schemas.openxmlformats.org/officeDocument/2006/relationships/oleObject" Target="../embeddings/oleObject18.bin"/><Relationship Id="rId7" Type="http://schemas.openxmlformats.org/officeDocument/2006/relationships/oleObject" Target="../embeddings/oleObject20.bin"/><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62.emf"/><Relationship Id="rId5" Type="http://schemas.openxmlformats.org/officeDocument/2006/relationships/oleObject" Target="../embeddings/oleObject19.bin"/><Relationship Id="rId10" Type="http://schemas.openxmlformats.org/officeDocument/2006/relationships/image" Target="../media/image64.emf"/><Relationship Id="rId4" Type="http://schemas.openxmlformats.org/officeDocument/2006/relationships/image" Target="../media/image61.emf"/><Relationship Id="rId9" Type="http://schemas.openxmlformats.org/officeDocument/2006/relationships/oleObject" Target="../embeddings/oleObject21.bin"/></Relationships>
</file>

<file path=ppt/slides/_rels/slide36.xml.rels><?xml version="1.0" encoding="UTF-8" standalone="yes"?>
<Relationships xmlns="http://schemas.openxmlformats.org/package/2006/relationships"><Relationship Id="rId8" Type="http://schemas.openxmlformats.org/officeDocument/2006/relationships/image" Target="../media/image67.emf"/><Relationship Id="rId3" Type="http://schemas.openxmlformats.org/officeDocument/2006/relationships/oleObject" Target="../embeddings/oleObject22.bin"/><Relationship Id="rId7" Type="http://schemas.openxmlformats.org/officeDocument/2006/relationships/oleObject" Target="../embeddings/oleObject24.bin"/><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66.emf"/><Relationship Id="rId5" Type="http://schemas.openxmlformats.org/officeDocument/2006/relationships/oleObject" Target="../embeddings/oleObject23.bin"/><Relationship Id="rId10" Type="http://schemas.openxmlformats.org/officeDocument/2006/relationships/image" Target="../media/image68.emf"/><Relationship Id="rId4" Type="http://schemas.openxmlformats.org/officeDocument/2006/relationships/image" Target="../media/image65.emf"/><Relationship Id="rId9" Type="http://schemas.openxmlformats.org/officeDocument/2006/relationships/oleObject" Target="../embeddings/oleObject25.bin"/></Relationships>
</file>

<file path=ppt/slides/_rels/slide37.xml.rels><?xml version="1.0" encoding="UTF-8" standalone="yes"?>
<Relationships xmlns="http://schemas.openxmlformats.org/package/2006/relationships"><Relationship Id="rId8" Type="http://schemas.openxmlformats.org/officeDocument/2006/relationships/image" Target="../media/image71.emf"/><Relationship Id="rId3" Type="http://schemas.openxmlformats.org/officeDocument/2006/relationships/oleObject" Target="../embeddings/oleObject26.bin"/><Relationship Id="rId7" Type="http://schemas.openxmlformats.org/officeDocument/2006/relationships/oleObject" Target="../embeddings/oleObject28.bin"/><Relationship Id="rId12" Type="http://schemas.openxmlformats.org/officeDocument/2006/relationships/image" Target="../media/image68.emf"/><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70.emf"/><Relationship Id="rId11" Type="http://schemas.openxmlformats.org/officeDocument/2006/relationships/oleObject" Target="../embeddings/oleObject30.bin"/><Relationship Id="rId5" Type="http://schemas.openxmlformats.org/officeDocument/2006/relationships/oleObject" Target="../embeddings/oleObject27.bin"/><Relationship Id="rId10" Type="http://schemas.openxmlformats.org/officeDocument/2006/relationships/image" Target="../media/image72.emf"/><Relationship Id="rId4" Type="http://schemas.openxmlformats.org/officeDocument/2006/relationships/image" Target="../media/image69.emf"/><Relationship Id="rId9" Type="http://schemas.openxmlformats.org/officeDocument/2006/relationships/oleObject" Target="../embeddings/oleObject29.bin"/></Relationships>
</file>

<file path=ppt/slides/_rels/slide38.xml.rels><?xml version="1.0" encoding="UTF-8" standalone="yes"?>
<Relationships xmlns="http://schemas.openxmlformats.org/package/2006/relationships"><Relationship Id="rId8" Type="http://schemas.openxmlformats.org/officeDocument/2006/relationships/image" Target="../media/image75.emf"/><Relationship Id="rId13" Type="http://schemas.openxmlformats.org/officeDocument/2006/relationships/oleObject" Target="../embeddings/oleObject36.bin"/><Relationship Id="rId3" Type="http://schemas.openxmlformats.org/officeDocument/2006/relationships/oleObject" Target="../embeddings/oleObject31.bin"/><Relationship Id="rId7" Type="http://schemas.openxmlformats.org/officeDocument/2006/relationships/oleObject" Target="../embeddings/oleObject33.bin"/><Relationship Id="rId12" Type="http://schemas.openxmlformats.org/officeDocument/2006/relationships/image" Target="../media/image77.emf"/><Relationship Id="rId2" Type="http://schemas.openxmlformats.org/officeDocument/2006/relationships/notesSlide" Target="../notesSlides/notesSlide18.xml"/><Relationship Id="rId16" Type="http://schemas.openxmlformats.org/officeDocument/2006/relationships/image" Target="../media/image79.emf"/><Relationship Id="rId1" Type="http://schemas.openxmlformats.org/officeDocument/2006/relationships/slideLayout" Target="../slideLayouts/slideLayout7.xml"/><Relationship Id="rId6" Type="http://schemas.openxmlformats.org/officeDocument/2006/relationships/image" Target="../media/image74.emf"/><Relationship Id="rId11" Type="http://schemas.openxmlformats.org/officeDocument/2006/relationships/oleObject" Target="../embeddings/oleObject35.bin"/><Relationship Id="rId5" Type="http://schemas.openxmlformats.org/officeDocument/2006/relationships/oleObject" Target="../embeddings/oleObject32.bin"/><Relationship Id="rId15" Type="http://schemas.openxmlformats.org/officeDocument/2006/relationships/oleObject" Target="../embeddings/oleObject37.bin"/><Relationship Id="rId10" Type="http://schemas.openxmlformats.org/officeDocument/2006/relationships/image" Target="../media/image76.emf"/><Relationship Id="rId4" Type="http://schemas.openxmlformats.org/officeDocument/2006/relationships/image" Target="../media/image73.emf"/><Relationship Id="rId9" Type="http://schemas.openxmlformats.org/officeDocument/2006/relationships/oleObject" Target="../embeddings/oleObject34.bin"/><Relationship Id="rId14" Type="http://schemas.openxmlformats.org/officeDocument/2006/relationships/image" Target="../media/image78.emf"/></Relationships>
</file>

<file path=ppt/slides/_rels/slide39.xml.rels><?xml version="1.0" encoding="UTF-8" standalone="yes"?>
<Relationships xmlns="http://schemas.openxmlformats.org/package/2006/relationships"><Relationship Id="rId3" Type="http://schemas.openxmlformats.org/officeDocument/2006/relationships/image" Target="../media/image80.png"/><Relationship Id="rId7" Type="http://schemas.openxmlformats.org/officeDocument/2006/relationships/image" Target="../media/image84.png"/><Relationship Id="rId2" Type="http://schemas.openxmlformats.org/officeDocument/2006/relationships/notesSlide" Target="../notesSlides/notesSlide19.xml"/><Relationship Id="rId1" Type="http://schemas.openxmlformats.org/officeDocument/2006/relationships/slideLayout" Target="../slideLayouts/slideLayout19.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hyperlink" Target="http://www.nikhef.nl/pub/services/newbiblio/theses.php" TargetMode="External"/><Relationship Id="rId3" Type="http://schemas.openxmlformats.org/officeDocument/2006/relationships/image" Target="../media/image80.png"/><Relationship Id="rId7" Type="http://schemas.openxmlformats.org/officeDocument/2006/relationships/image" Target="../media/image86.png"/><Relationship Id="rId2" Type="http://schemas.openxmlformats.org/officeDocument/2006/relationships/notesSlide" Target="../notesSlides/notesSlide20.xml"/><Relationship Id="rId1" Type="http://schemas.openxmlformats.org/officeDocument/2006/relationships/slideLayout" Target="../slideLayouts/slideLayout19.xml"/><Relationship Id="rId6" Type="http://schemas.openxmlformats.org/officeDocument/2006/relationships/image" Target="../media/image85.png"/><Relationship Id="rId5" Type="http://schemas.openxmlformats.org/officeDocument/2006/relationships/image" Target="../media/image82.png"/><Relationship Id="rId4" Type="http://schemas.openxmlformats.org/officeDocument/2006/relationships/image" Target="../media/image81.png"/></Relationships>
</file>

<file path=ppt/slides/_rels/slide41.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png"/><Relationship Id="rId1" Type="http://schemas.openxmlformats.org/officeDocument/2006/relationships/slideLayout" Target="../slideLayouts/slideLayout16.xml"/><Relationship Id="rId4" Type="http://schemas.openxmlformats.org/officeDocument/2006/relationships/image" Target="../media/image27.jpeg"/></Relationships>
</file>

<file path=ppt/slides/_rels/slide42.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21.xml"/><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22.xml"/><Relationship Id="rId1" Type="http://schemas.openxmlformats.org/officeDocument/2006/relationships/slideLayout" Target="../slideLayouts/slideLayout18.xml"/><Relationship Id="rId4" Type="http://schemas.openxmlformats.org/officeDocument/2006/relationships/image" Target="../media/image88.png"/></Relationships>
</file>

<file path=ppt/slides/_rels/slide44.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23.xml"/><Relationship Id="rId1" Type="http://schemas.openxmlformats.org/officeDocument/2006/relationships/slideLayout" Target="../slideLayouts/slideLayout18.xml"/></Relationships>
</file>

<file path=ppt/slides/_rels/slide45.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46.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notesSlide" Target="../notesSlides/notesSlide25.xml"/><Relationship Id="rId1" Type="http://schemas.openxmlformats.org/officeDocument/2006/relationships/slideLayout" Target="../slideLayouts/slideLayout18.xml"/></Relationships>
</file>

<file path=ppt/slides/_rels/slide47.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26.xml"/><Relationship Id="rId1" Type="http://schemas.openxmlformats.org/officeDocument/2006/relationships/slideLayout" Target="../slideLayouts/slideLayout18.xml"/><Relationship Id="rId5" Type="http://schemas.openxmlformats.org/officeDocument/2006/relationships/image" Target="../media/image94.jpeg"/><Relationship Id="rId4" Type="http://schemas.openxmlformats.org/officeDocument/2006/relationships/image" Target="../media/image93.png"/></Relationships>
</file>

<file path=ppt/slides/_rels/slide48.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18.xml"/></Relationships>
</file>

<file path=ppt/slides/_rels/slide49.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jpeg"/><Relationship Id="rId1" Type="http://schemas.openxmlformats.org/officeDocument/2006/relationships/slideLayout" Target="../slideLayouts/slideLayout18.xml"/><Relationship Id="rId4" Type="http://schemas.openxmlformats.org/officeDocument/2006/relationships/image" Target="../media/image9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https://www.bnl.gov/newsroom/news.php?a=2800" TargetMode="External"/><Relationship Id="rId2" Type="http://schemas.openxmlformats.org/officeDocument/2006/relationships/image" Target="../media/image99.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00.jpe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hyperlink" Target="https://en.wikipedia.org/wiki/Les_Horribles_Cernettes" TargetMode="External"/><Relationship Id="rId1" Type="http://schemas.openxmlformats.org/officeDocument/2006/relationships/slideLayout" Target="../slideLayouts/slideLayout2.xml"/><Relationship Id="rId4" Type="http://schemas.openxmlformats.org/officeDocument/2006/relationships/image" Target="../media/image103.png"/></Relationships>
</file>

<file path=ppt/slides/_rels/slide55.xml.rels><?xml version="1.0" encoding="UTF-8" standalone="yes"?>
<Relationships xmlns="http://schemas.openxmlformats.org/package/2006/relationships"><Relationship Id="rId3" Type="http://schemas.openxmlformats.org/officeDocument/2006/relationships/image" Target="../media/image104.jpeg"/><Relationship Id="rId2" Type="http://schemas.openxmlformats.org/officeDocument/2006/relationships/notesSlide" Target="../notesSlides/notesSlide29.xml"/><Relationship Id="rId1" Type="http://schemas.openxmlformats.org/officeDocument/2006/relationships/slideLayout" Target="../slideLayouts/slideLayout17.xml"/></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38.bin"/><Relationship Id="rId7" Type="http://schemas.openxmlformats.org/officeDocument/2006/relationships/image" Target="../media/image108.jpeg"/><Relationship Id="rId2" Type="http://schemas.openxmlformats.org/officeDocument/2006/relationships/image" Target="../media/image105.png"/><Relationship Id="rId1" Type="http://schemas.openxmlformats.org/officeDocument/2006/relationships/slideLayout" Target="../slideLayouts/slideLayout2.xml"/><Relationship Id="rId6" Type="http://schemas.openxmlformats.org/officeDocument/2006/relationships/image" Target="../media/image107.png"/><Relationship Id="rId5" Type="http://schemas.openxmlformats.org/officeDocument/2006/relationships/oleObject" Target="../embeddings/oleObject39.bin"/><Relationship Id="rId4" Type="http://schemas.openxmlformats.org/officeDocument/2006/relationships/image" Target="../media/image106.png"/></Relationships>
</file>

<file path=ppt/slides/_rels/slide57.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112.jpeg"/><Relationship Id="rId5" Type="http://schemas.openxmlformats.org/officeDocument/2006/relationships/image" Target="../media/image111.png"/><Relationship Id="rId4" Type="http://schemas.openxmlformats.org/officeDocument/2006/relationships/image" Target="../media/image110.png"/></Relationships>
</file>

<file path=ppt/slides/_rels/slide58.xml.rels><?xml version="1.0" encoding="UTF-8" standalone="yes"?>
<Relationships xmlns="http://schemas.openxmlformats.org/package/2006/relationships"><Relationship Id="rId3" Type="http://schemas.openxmlformats.org/officeDocument/2006/relationships/image" Target="../media/image113.jpe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114.png"/></Relationships>
</file>

<file path=ppt/slides/_rels/slide59.xml.rels><?xml version="1.0" encoding="UTF-8" standalone="yes"?>
<Relationships xmlns="http://schemas.openxmlformats.org/package/2006/relationships"><Relationship Id="rId3" Type="http://schemas.openxmlformats.org/officeDocument/2006/relationships/image" Target="../media/image115.jpe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116.jpeg"/></Relationships>
</file>

<file path=ppt/slides/_rels/slide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60.xml.rels><?xml version="1.0" encoding="UTF-8" standalone="yes"?>
<Relationships xmlns="http://schemas.openxmlformats.org/package/2006/relationships"><Relationship Id="rId3" Type="http://schemas.openxmlformats.org/officeDocument/2006/relationships/image" Target="../media/image117.jpeg"/><Relationship Id="rId2" Type="http://schemas.openxmlformats.org/officeDocument/2006/relationships/notesSlide" Target="../notesSlides/notesSlide33.xml"/><Relationship Id="rId1" Type="http://schemas.openxmlformats.org/officeDocument/2006/relationships/slideLayout" Target="../slideLayouts/slideLayout18.xml"/><Relationship Id="rId4" Type="http://schemas.openxmlformats.org/officeDocument/2006/relationships/image" Target="../media/image118.png"/></Relationships>
</file>

<file path=ppt/slides/_rels/slide61.xml.rels><?xml version="1.0" encoding="UTF-8" standalone="yes"?>
<Relationships xmlns="http://schemas.openxmlformats.org/package/2006/relationships"><Relationship Id="rId3" Type="http://schemas.openxmlformats.org/officeDocument/2006/relationships/hyperlink" Target="https://www.quantumdiaries.org/2011/11/05/the-ponderator-a-one-trick-pony/" TargetMode="External"/><Relationship Id="rId2" Type="http://schemas.openxmlformats.org/officeDocument/2006/relationships/image" Target="../media/image119.png"/><Relationship Id="rId1" Type="http://schemas.openxmlformats.org/officeDocument/2006/relationships/slideLayout" Target="../slideLayouts/slideLayout2.xml"/><Relationship Id="rId6" Type="http://schemas.openxmlformats.org/officeDocument/2006/relationships/image" Target="../media/image1170.png"/><Relationship Id="rId5" Type="http://schemas.openxmlformats.org/officeDocument/2006/relationships/hyperlink" Target="https://www.slac.stanford.edu/cgi-wrap/getdoc/ce/slac-pub-9483.ps.gz" TargetMode="External"/><Relationship Id="rId4" Type="http://schemas.openxmlformats.org/officeDocument/2006/relationships/image" Target="../media/image120.png"/></Relationships>
</file>

<file path=ppt/slides/_rels/slide62.xml.rels><?xml version="1.0" encoding="UTF-8" standalone="yes"?>
<Relationships xmlns="http://schemas.openxmlformats.org/package/2006/relationships"><Relationship Id="rId3" Type="http://schemas.openxmlformats.org/officeDocument/2006/relationships/hyperlink" Target="https://www.physik.uni-hamburg.de/iexp/gruppe-hillert/lehre/beschleunigerphysik-2/dokumente/vl-beschleunigerphysik-2/lumi-colliders-beschleunigerphysik-2.pdf" TargetMode="External"/><Relationship Id="rId2" Type="http://schemas.openxmlformats.org/officeDocument/2006/relationships/image" Target="../media/image121.emf"/><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hyperlink" Target="https://www.physik.uni-hamburg.de/iexp/gruppe-hillert/lehre/beschleunigerphysik-2/dokumente/vl-beschleunigerphysik-2/lumi-colliders-beschleunigerphysik-2.pdf" TargetMode="External"/><Relationship Id="rId2" Type="http://schemas.openxmlformats.org/officeDocument/2006/relationships/image" Target="../media/image122.emf"/><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124.jpeg"/><Relationship Id="rId7" Type="http://schemas.openxmlformats.org/officeDocument/2006/relationships/image" Target="../media/image128.emf"/><Relationship Id="rId2" Type="http://schemas.openxmlformats.org/officeDocument/2006/relationships/image" Target="../media/image123.jpeg"/><Relationship Id="rId1" Type="http://schemas.openxmlformats.org/officeDocument/2006/relationships/slideLayout" Target="../slideLayouts/slideLayout2.xml"/><Relationship Id="rId6" Type="http://schemas.openxmlformats.org/officeDocument/2006/relationships/image" Target="../media/image127.emf"/><Relationship Id="rId5" Type="http://schemas.openxmlformats.org/officeDocument/2006/relationships/image" Target="../media/image126.jpeg"/><Relationship Id="rId4" Type="http://schemas.openxmlformats.org/officeDocument/2006/relationships/image" Target="../media/image125.jpeg"/></Relationships>
</file>

<file path=ppt/slides/_rels/slide65.xml.rels><?xml version="1.0" encoding="UTF-8" standalone="yes"?>
<Relationships xmlns="http://schemas.openxmlformats.org/package/2006/relationships"><Relationship Id="rId3" Type="http://schemas.openxmlformats.org/officeDocument/2006/relationships/hyperlink" Target="http://cdsweb.cern.ch/record/154938/files/CERN-84-10-V-1.pdf" TargetMode="External"/><Relationship Id="rId2" Type="http://schemas.openxmlformats.org/officeDocument/2006/relationships/image" Target="../media/image129.emf"/><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hyperlink" Target="https://cds.cern.ch/record/779458" TargetMode="External"/><Relationship Id="rId2" Type="http://schemas.openxmlformats.org/officeDocument/2006/relationships/image" Target="../media/image130.jpg"/><Relationship Id="rId1" Type="http://schemas.openxmlformats.org/officeDocument/2006/relationships/slideLayout" Target="../slideLayouts/slideLayout2.xml"/><Relationship Id="rId4" Type="http://schemas.openxmlformats.org/officeDocument/2006/relationships/hyperlink" Target="https://home.cern/science/accelerators/large-electron-positron-collider" TargetMode="External"/></Relationships>
</file>

<file path=ppt/slides/_rels/slide67.xml.rels><?xml version="1.0" encoding="UTF-8" standalone="yes"?>
<Relationships xmlns="http://schemas.openxmlformats.org/package/2006/relationships"><Relationship Id="rId2" Type="http://schemas.openxmlformats.org/officeDocument/2006/relationships/image" Target="../media/image131.emf"/><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132.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hyperlink" Target="https://inspirehep.net/literature/1820060"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researchgate.net/publication/357823952/figure/fig1/AS:1111988524589069@1642130132503/Complete-history-of-the-Universe-a-collaboration-of-Angela-Gonzalez-of-Fermilab-and-the.jpg" TargetMode="External"/><Relationship Id="rId2" Type="http://schemas.openxmlformats.org/officeDocument/2006/relationships/image" Target="../media/image8.jpeg"/><Relationship Id="rId1" Type="http://schemas.openxmlformats.org/officeDocument/2006/relationships/slideLayout" Target="../slideLayouts/slideLayout15.xml"/></Relationships>
</file>

<file path=ppt/slides/_rels/slide70.xml.rels><?xml version="1.0" encoding="UTF-8" standalone="yes"?>
<Relationships xmlns="http://schemas.openxmlformats.org/package/2006/relationships"><Relationship Id="rId2" Type="http://schemas.openxmlformats.org/officeDocument/2006/relationships/image" Target="../media/image134.emf"/><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hyperlink" Target="http://dx.doi.org/10.1016/j.nima.2016.02.050" TargetMode="Externa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137.emf"/><Relationship Id="rId2" Type="http://schemas.openxmlformats.org/officeDocument/2006/relationships/image" Target="../media/image136.emf"/><Relationship Id="rId1" Type="http://schemas.openxmlformats.org/officeDocument/2006/relationships/slideLayout" Target="../slideLayouts/slideLayout2.xml"/><Relationship Id="rId4" Type="http://schemas.openxmlformats.org/officeDocument/2006/relationships/hyperlink" Target="https://arxiv.org/abs/1608.03159" TargetMode="External"/></Relationships>
</file>

<file path=ppt/slides/_rels/slide73.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image" Target="../media/image138.png"/><Relationship Id="rId1" Type="http://schemas.openxmlformats.org/officeDocument/2006/relationships/slideLayout" Target="../slideLayouts/slideLayout2.xml"/><Relationship Id="rId4" Type="http://schemas.openxmlformats.org/officeDocument/2006/relationships/hyperlink" Target="https://lpc.web.cern.ch/cgi-bin/filling_schemes.py" TargetMode="External"/></Relationships>
</file>

<file path=ppt/slides/_rels/slide74.xml.rels><?xml version="1.0" encoding="UTF-8" standalone="yes"?>
<Relationships xmlns="http://schemas.openxmlformats.org/package/2006/relationships"><Relationship Id="rId3" Type="http://schemas.openxmlformats.org/officeDocument/2006/relationships/hyperlink" Target="https://inspirehep.net/literature/1480416" TargetMode="External"/><Relationship Id="rId2" Type="http://schemas.openxmlformats.org/officeDocument/2006/relationships/image" Target="../media/image140.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142.emf"/><Relationship Id="rId2" Type="http://schemas.openxmlformats.org/officeDocument/2006/relationships/image" Target="../media/image141.emf"/><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image" Target="../media/image143.png"/><Relationship Id="rId1" Type="http://schemas.openxmlformats.org/officeDocument/2006/relationships/slideLayout" Target="../slideLayouts/slideLayout2.xml"/><Relationship Id="rId4" Type="http://schemas.openxmlformats.org/officeDocument/2006/relationships/image" Target="../media/image145.emf"/></Relationships>
</file>

<file path=ppt/slides/_rels/slide77.xml.rels><?xml version="1.0" encoding="UTF-8" standalone="yes"?>
<Relationships xmlns="http://schemas.openxmlformats.org/package/2006/relationships"><Relationship Id="rId2" Type="http://schemas.openxmlformats.org/officeDocument/2006/relationships/image" Target="../media/image146.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hyperlink" Target="https://op-webtools.web.cern.ch/vistar/" TargetMode="Externa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hyperlink" Target="https://indico.cern.ch/event/1347523/" TargetMode="External"/><Relationship Id="rId2" Type="http://schemas.openxmlformats.org/officeDocument/2006/relationships/image" Target="../media/image147.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researchgate.net/publication/357823952/figure/fig1/AS:1111988524589069@1642130132503/Complete-history-of-the-Universe-a-collaboration-of-Angela-Gonzalez-of-Fermilab-and-the.jpg" TargetMode="External"/><Relationship Id="rId2" Type="http://schemas.openxmlformats.org/officeDocument/2006/relationships/image" Target="../media/image8.jpeg"/><Relationship Id="rId1" Type="http://schemas.openxmlformats.org/officeDocument/2006/relationships/slideLayout" Target="../slideLayouts/slideLayout15.xml"/></Relationships>
</file>

<file path=ppt/slides/_rels/slide80.xml.rels><?xml version="1.0" encoding="UTF-8" standalone="yes"?>
<Relationships xmlns="http://schemas.openxmlformats.org/package/2006/relationships"><Relationship Id="rId2" Type="http://schemas.openxmlformats.org/officeDocument/2006/relationships/image" Target="../media/image148.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image" Target="../media/image149.png"/><Relationship Id="rId1" Type="http://schemas.openxmlformats.org/officeDocument/2006/relationships/slideLayout" Target="../slideLayouts/slideLayout2.xml"/><Relationship Id="rId4" Type="http://schemas.openxmlformats.org/officeDocument/2006/relationships/hyperlink" Target="https://lpc.web.cern.ch/plots.html?year=2024" TargetMode="External"/></Relationships>
</file>

<file path=ppt/slides/_rels/slide82.xml.rels><?xml version="1.0" encoding="UTF-8" standalone="yes"?>
<Relationships xmlns="http://schemas.openxmlformats.org/package/2006/relationships"><Relationship Id="rId3" Type="http://schemas.openxmlformats.org/officeDocument/2006/relationships/hyperlink" Target="https://lpc.web.cern.ch/plots.html?year=2024" TargetMode="External"/><Relationship Id="rId2" Type="http://schemas.openxmlformats.org/officeDocument/2006/relationships/image" Target="../media/image151.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153.emf"/><Relationship Id="rId2" Type="http://schemas.openxmlformats.org/officeDocument/2006/relationships/image" Target="../media/image152.emf"/><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155.png"/><Relationship Id="rId2" Type="http://schemas.openxmlformats.org/officeDocument/2006/relationships/image" Target="../media/image154.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hyperlink" Target="https://indico.cern.ch/event/1347523/" TargetMode="External"/><Relationship Id="rId2" Type="http://schemas.openxmlformats.org/officeDocument/2006/relationships/image" Target="../media/image156.emf"/><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hyperlink" Target="https://indico.cern.ch/event/343570/" TargetMode="External"/><Relationship Id="rId2" Type="http://schemas.openxmlformats.org/officeDocument/2006/relationships/image" Target="../media/image157.emf"/><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158.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158.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indico.global/event/5574" TargetMode="External"/><Relationship Id="rId2" Type="http://schemas.openxmlformats.org/officeDocument/2006/relationships/image" Target="../media/image9.emf"/><Relationship Id="rId1" Type="http://schemas.openxmlformats.org/officeDocument/2006/relationships/slideLayout" Target="../slideLayouts/slideLayout15.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159.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Footer Placeholder 3"/>
          <p:cNvSpPr>
            <a:spLocks noGrp="1"/>
          </p:cNvSpPr>
          <p:nvPr>
            <p:ph type="ftr"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1400" b="1" i="1">
                <a:solidFill>
                  <a:schemeClr val="accent2"/>
                </a:solidFill>
                <a:latin typeface="Verdana" charset="0"/>
                <a:ea typeface="ＭＳ Ｐゴシック" charset="0"/>
                <a:cs typeface="ＭＳ Ｐゴシック" charset="0"/>
              </a:defRPr>
            </a:lvl1pPr>
            <a:lvl2pPr marL="742950" indent="-285750">
              <a:defRPr sz="1400" b="1" i="1">
                <a:solidFill>
                  <a:schemeClr val="accent2"/>
                </a:solidFill>
                <a:latin typeface="Verdana" charset="0"/>
                <a:ea typeface="ＭＳ Ｐゴシック" charset="0"/>
              </a:defRPr>
            </a:lvl2pPr>
            <a:lvl3pPr marL="1143000" indent="-228600">
              <a:defRPr sz="1400" b="1" i="1">
                <a:solidFill>
                  <a:schemeClr val="accent2"/>
                </a:solidFill>
                <a:latin typeface="Verdana" charset="0"/>
                <a:ea typeface="ＭＳ Ｐゴシック" charset="0"/>
              </a:defRPr>
            </a:lvl3pPr>
            <a:lvl4pPr marL="1600200" indent="-228600">
              <a:defRPr sz="1400" b="1" i="1">
                <a:solidFill>
                  <a:schemeClr val="accent2"/>
                </a:solidFill>
                <a:latin typeface="Verdana" charset="0"/>
                <a:ea typeface="ＭＳ Ｐゴシック" charset="0"/>
              </a:defRPr>
            </a:lvl4pPr>
            <a:lvl5pPr marL="2057400" indent="-228600">
              <a:defRPr sz="1400" b="1" i="1">
                <a:solidFill>
                  <a:schemeClr val="accent2"/>
                </a:solidFill>
                <a:latin typeface="Verdana" charset="0"/>
                <a:ea typeface="ＭＳ Ｐゴシック" charset="0"/>
              </a:defRPr>
            </a:lvl5pPr>
            <a:lvl6pPr marL="2514600" indent="-228600" eaLnBrk="0" fontAlgn="base" hangingPunct="0">
              <a:spcBef>
                <a:spcPct val="0"/>
              </a:spcBef>
              <a:spcAft>
                <a:spcPct val="0"/>
              </a:spcAft>
              <a:defRPr sz="1400" b="1" i="1">
                <a:solidFill>
                  <a:schemeClr val="accent2"/>
                </a:solidFill>
                <a:latin typeface="Verdana" charset="0"/>
                <a:ea typeface="ＭＳ Ｐゴシック" charset="0"/>
              </a:defRPr>
            </a:lvl6pPr>
            <a:lvl7pPr marL="2971800" indent="-228600" eaLnBrk="0" fontAlgn="base" hangingPunct="0">
              <a:spcBef>
                <a:spcPct val="0"/>
              </a:spcBef>
              <a:spcAft>
                <a:spcPct val="0"/>
              </a:spcAft>
              <a:defRPr sz="1400" b="1" i="1">
                <a:solidFill>
                  <a:schemeClr val="accent2"/>
                </a:solidFill>
                <a:latin typeface="Verdana" charset="0"/>
                <a:ea typeface="ＭＳ Ｐゴシック" charset="0"/>
              </a:defRPr>
            </a:lvl7pPr>
            <a:lvl8pPr marL="3429000" indent="-228600" eaLnBrk="0" fontAlgn="base" hangingPunct="0">
              <a:spcBef>
                <a:spcPct val="0"/>
              </a:spcBef>
              <a:spcAft>
                <a:spcPct val="0"/>
              </a:spcAft>
              <a:defRPr sz="1400" b="1" i="1">
                <a:solidFill>
                  <a:schemeClr val="accent2"/>
                </a:solidFill>
                <a:latin typeface="Verdana" charset="0"/>
                <a:ea typeface="ＭＳ Ｐゴシック" charset="0"/>
              </a:defRPr>
            </a:lvl8pPr>
            <a:lvl9pPr marL="3886200" indent="-228600" eaLnBrk="0" fontAlgn="base" hangingPunct="0">
              <a:spcBef>
                <a:spcPct val="0"/>
              </a:spcBef>
              <a:spcAft>
                <a:spcPct val="0"/>
              </a:spcAft>
              <a:defRPr sz="1400" b="1" i="1">
                <a:solidFill>
                  <a:schemeClr val="accent2"/>
                </a:solidFill>
                <a:latin typeface="Verdana" charset="0"/>
                <a:ea typeface="ＭＳ Ｐゴシック" charset="0"/>
              </a:defRPr>
            </a:lvl9pPr>
          </a:lstStyle>
          <a:p>
            <a:r>
              <a:rPr lang="en-US" sz="1000" b="0" i="0"/>
              <a:t>Niels Tuning (</a:t>
            </a:r>
            <a:fld id="{A49F7163-704B-7C4D-B575-B3137EE076DB}" type="slidenum">
              <a:rPr lang="en-US" sz="1000" b="0" i="0"/>
              <a:pPr/>
              <a:t>1</a:t>
            </a:fld>
            <a:r>
              <a:rPr lang="en-US" sz="1000" b="0" i="0"/>
              <a:t>)</a:t>
            </a:r>
          </a:p>
        </p:txBody>
      </p:sp>
      <p:sp>
        <p:nvSpPr>
          <p:cNvPr id="25602" name="Rectangle 2"/>
          <p:cNvSpPr>
            <a:spLocks noGrp="1" noChangeArrowheads="1"/>
          </p:cNvSpPr>
          <p:nvPr>
            <p:ph type="ctrTitle"/>
          </p:nvPr>
        </p:nvSpPr>
        <p:spPr>
          <a:xfrm>
            <a:off x="685800" y="1931988"/>
            <a:ext cx="7772400" cy="1668462"/>
          </a:xfrm>
        </p:spPr>
        <p:txBody>
          <a:bodyPr/>
          <a:lstStyle/>
          <a:p>
            <a:pPr eaLnBrk="1" hangingPunct="1"/>
            <a:r>
              <a:rPr lang="en-GB" dirty="0"/>
              <a:t>Collider Experiments: the LHC &amp; Beyond 1 </a:t>
            </a:r>
            <a:br>
              <a:rPr lang="en-US" dirty="0">
                <a:latin typeface="Verdana" charset="0"/>
              </a:rPr>
            </a:br>
            <a:br>
              <a:rPr lang="en-US" dirty="0">
                <a:latin typeface="Verdana" charset="0"/>
              </a:rPr>
            </a:br>
            <a:br>
              <a:rPr lang="en-US" dirty="0">
                <a:latin typeface="Verdana" charset="0"/>
              </a:rPr>
            </a:br>
            <a:endParaRPr lang="en-US" i="1" dirty="0">
              <a:latin typeface="Verdana" charset="0"/>
            </a:endParaRPr>
          </a:p>
        </p:txBody>
      </p:sp>
      <p:sp>
        <p:nvSpPr>
          <p:cNvPr id="25603" name="Rectangle 3"/>
          <p:cNvSpPr>
            <a:spLocks noGrp="1" noChangeArrowheads="1"/>
          </p:cNvSpPr>
          <p:nvPr>
            <p:ph type="subTitle" idx="1"/>
          </p:nvPr>
        </p:nvSpPr>
        <p:spPr/>
        <p:txBody>
          <a:bodyPr/>
          <a:lstStyle/>
          <a:p>
            <a:pPr algn="r" eaLnBrk="1" hangingPunct="1"/>
            <a:r>
              <a:rPr lang="en-US" dirty="0">
                <a:latin typeface="Verdana" charset="0"/>
              </a:rPr>
              <a:t>N. Tuning</a:t>
            </a:r>
          </a:p>
        </p:txBody>
      </p:sp>
      <p:sp>
        <p:nvSpPr>
          <p:cNvPr id="25604" name="Rectangle 4"/>
          <p:cNvSpPr>
            <a:spLocks noChangeArrowheads="1"/>
          </p:cNvSpPr>
          <p:nvPr/>
        </p:nvSpPr>
        <p:spPr bwMode="auto">
          <a:xfrm>
            <a:off x="609600" y="685800"/>
            <a:ext cx="7848600" cy="1524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eaLnBrk="1" hangingPunct="1"/>
            <a:endParaRPr lang="nl-NL"/>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itle 1">
            <a:extLst>
              <a:ext uri="{FF2B5EF4-FFF2-40B4-BE49-F238E27FC236}">
                <a16:creationId xmlns:a16="http://schemas.microsoft.com/office/drawing/2014/main" id="{041CB3EF-9589-AB36-8234-D3CC5CCD921C}"/>
              </a:ext>
            </a:extLst>
          </p:cNvPr>
          <p:cNvSpPr>
            <a:spLocks noGrp="1"/>
          </p:cNvSpPr>
          <p:nvPr>
            <p:ph type="title"/>
          </p:nvPr>
        </p:nvSpPr>
        <p:spPr bwMode="auto">
          <a:xfrm>
            <a:off x="381000" y="152400"/>
            <a:ext cx="83058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CH" dirty="0">
                <a:ea typeface="ＭＳ Ｐゴシック" panose="020B0600070205080204" pitchFamily="34" charset="-128"/>
              </a:rPr>
              <a:t>I. Big questions: </a:t>
            </a:r>
            <a:r>
              <a:rPr lang="ja-JP" altLang="en-US">
                <a:latin typeface="Verdana" panose="020B0604030504040204" pitchFamily="34" charset="0"/>
                <a:ea typeface="ＭＳ Ｐゴシック" panose="020B0600070205080204" pitchFamily="34" charset="-128"/>
                <a:cs typeface="Verdana" panose="020B0604030504040204" pitchFamily="34" charset="0"/>
              </a:rPr>
              <a:t>“</a:t>
            </a:r>
            <a:r>
              <a:rPr lang="en-US" altLang="ja-JP" dirty="0">
                <a:latin typeface="Verdana" panose="020B0604030504040204" pitchFamily="34" charset="0"/>
                <a:ea typeface="Verdana" panose="020B0604030504040204" pitchFamily="34" charset="0"/>
                <a:cs typeface="Verdana" panose="020B0604030504040204" pitchFamily="34" charset="0"/>
              </a:rPr>
              <a:t>Antimatter</a:t>
            </a:r>
            <a:r>
              <a:rPr lang="ja-JP" altLang="en-US">
                <a:latin typeface="Verdana" panose="020B0604030504040204" pitchFamily="34" charset="0"/>
                <a:ea typeface="ＭＳ Ｐゴシック" panose="020B0600070205080204" pitchFamily="34" charset="-128"/>
                <a:cs typeface="Verdana" panose="020B0604030504040204" pitchFamily="34" charset="0"/>
              </a:rPr>
              <a:t>”</a:t>
            </a:r>
            <a:endParaRPr lang="en-US" altLang="en-CH" dirty="0">
              <a:latin typeface="Verdana" panose="020B0604030504040204" pitchFamily="34" charset="0"/>
              <a:ea typeface="Verdana" panose="020B0604030504040204" pitchFamily="34" charset="0"/>
              <a:cs typeface="Verdana" panose="020B0604030504040204" pitchFamily="34" charset="0"/>
            </a:endParaRPr>
          </a:p>
        </p:txBody>
      </p:sp>
      <p:sp>
        <p:nvSpPr>
          <p:cNvPr id="6" name="Rectangle 5">
            <a:extLst>
              <a:ext uri="{FF2B5EF4-FFF2-40B4-BE49-F238E27FC236}">
                <a16:creationId xmlns:a16="http://schemas.microsoft.com/office/drawing/2014/main" id="{09EAB0B9-2432-9DEB-5FD8-C1783C7ABC98}"/>
              </a:ext>
            </a:extLst>
          </p:cNvPr>
          <p:cNvSpPr txBox="1">
            <a:spLocks/>
          </p:cNvSpPr>
          <p:nvPr/>
        </p:nvSpPr>
        <p:spPr bwMode="auto">
          <a:xfrm>
            <a:off x="381000" y="1371600"/>
            <a:ext cx="6705600" cy="685800"/>
          </a:xfrm>
          <a:prstGeom prst="rect">
            <a:avLst/>
          </a:prstGeom>
          <a:noFill/>
          <a:ln>
            <a:miter lim="800000"/>
            <a:headEnd/>
            <a:tailEnd/>
          </a:ln>
        </p:spPr>
        <p:txBody>
          <a:bodyPr/>
          <a:lstStyle/>
          <a:p>
            <a:pPr>
              <a:defRPr/>
            </a:pPr>
            <a:r>
              <a:rPr lang="en-US" sz="2400" b="0" i="0" kern="0" dirty="0">
                <a:latin typeface="+mj-lt"/>
                <a:ea typeface="+mj-ea"/>
                <a:cs typeface="+mj-cs"/>
              </a:rPr>
              <a:t>Why is there something?</a:t>
            </a:r>
          </a:p>
        </p:txBody>
      </p:sp>
      <p:pic>
        <p:nvPicPr>
          <p:cNvPr id="59395" name="Picture 5" descr="galaxies">
            <a:extLst>
              <a:ext uri="{FF2B5EF4-FFF2-40B4-BE49-F238E27FC236}">
                <a16:creationId xmlns:a16="http://schemas.microsoft.com/office/drawing/2014/main" id="{0B59F36E-8B54-65B0-DD4C-CBCF75659A8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92600" y="3505200"/>
            <a:ext cx="4681538" cy="2941638"/>
          </a:xfrm>
          <a:prstGeom prst="rect">
            <a:avLst/>
          </a:prstGeom>
          <a:noFill/>
          <a:ln w="9525">
            <a:solidFill>
              <a:srgbClr val="000099"/>
            </a:solidFill>
            <a:miter lim="800000"/>
            <a:headEnd/>
            <a:tailEnd/>
          </a:ln>
          <a:extLst>
            <a:ext uri="{909E8E84-426E-40DD-AFC4-6F175D3DCCD1}">
              <a14:hiddenFill xmlns:a14="http://schemas.microsoft.com/office/drawing/2010/main">
                <a:solidFill>
                  <a:srgbClr val="FFFFFF"/>
                </a:solidFill>
              </a14:hiddenFill>
            </a:ext>
          </a:extLst>
        </p:spPr>
      </p:pic>
      <p:pic>
        <p:nvPicPr>
          <p:cNvPr id="59396" name="Picture 5" descr="y96006ascanAlpha_big">
            <a:extLst>
              <a:ext uri="{FF2B5EF4-FFF2-40B4-BE49-F238E27FC236}">
                <a16:creationId xmlns:a16="http://schemas.microsoft.com/office/drawing/2014/main" id="{A49A9235-0943-58B4-2AD8-CD71656A60B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3505200"/>
            <a:ext cx="3733800" cy="293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7" name="Text Box 4">
            <a:extLst>
              <a:ext uri="{FF2B5EF4-FFF2-40B4-BE49-F238E27FC236}">
                <a16:creationId xmlns:a16="http://schemas.microsoft.com/office/drawing/2014/main" id="{8AEDCFDD-0650-40E7-145B-EACF1BF147BD}"/>
              </a:ext>
            </a:extLst>
          </p:cNvPr>
          <p:cNvSpPr txBox="1">
            <a:spLocks noChangeArrowheads="1"/>
          </p:cNvSpPr>
          <p:nvPr/>
        </p:nvSpPr>
        <p:spPr bwMode="auto">
          <a:xfrm>
            <a:off x="152400" y="2590800"/>
            <a:ext cx="2743200" cy="830997"/>
          </a:xfrm>
          <a:prstGeom prst="rect">
            <a:avLst/>
          </a:prstGeom>
          <a:solidFill>
            <a:srgbClr val="0000FF">
              <a:alpha val="50195"/>
            </a:srgbClr>
          </a:solidFill>
          <a:ln w="25400">
            <a:solidFill>
              <a:schemeClr val="bg1"/>
            </a:solidFill>
            <a:miter lim="800000"/>
            <a:headEnd/>
            <a:tailEnd/>
          </a:ln>
        </p:spPr>
        <p:txBody>
          <a:bodyPr>
            <a:spAutoFit/>
          </a:bodyPr>
          <a:lstStyle>
            <a:lvl1pPr>
              <a:defRPr sz="1400">
                <a:solidFill>
                  <a:schemeClr val="tx1"/>
                </a:solidFill>
                <a:latin typeface="Verdana" panose="020B0604030504040204" pitchFamily="34" charset="0"/>
                <a:ea typeface="ＭＳ Ｐゴシック" panose="020B0600070205080204" pitchFamily="34" charset="-128"/>
              </a:defRPr>
            </a:lvl1pPr>
            <a:lvl2pPr marL="742950" indent="-285750">
              <a:defRPr sz="1400">
                <a:solidFill>
                  <a:schemeClr val="tx1"/>
                </a:solidFill>
                <a:latin typeface="Verdana" panose="020B0604030504040204" pitchFamily="34" charset="0"/>
                <a:ea typeface="ＭＳ Ｐゴシック" panose="020B0600070205080204" pitchFamily="34" charset="-128"/>
              </a:defRPr>
            </a:lvl2pPr>
            <a:lvl3pPr marL="1143000" indent="-228600">
              <a:defRPr sz="1400">
                <a:solidFill>
                  <a:schemeClr val="tx1"/>
                </a:solidFill>
                <a:latin typeface="Verdana" panose="020B0604030504040204" pitchFamily="34" charset="0"/>
                <a:ea typeface="ＭＳ Ｐゴシック" panose="020B0600070205080204" pitchFamily="34" charset="-128"/>
              </a:defRPr>
            </a:lvl3pPr>
            <a:lvl4pPr marL="1600200" indent="-228600">
              <a:defRPr sz="1400">
                <a:solidFill>
                  <a:schemeClr val="tx1"/>
                </a:solidFill>
                <a:latin typeface="Verdana" panose="020B0604030504040204" pitchFamily="34" charset="0"/>
                <a:ea typeface="ＭＳ Ｐゴシック" panose="020B0600070205080204" pitchFamily="34" charset="-128"/>
              </a:defRPr>
            </a:lvl4pPr>
            <a:lvl5pPr marL="2057400" indent="-228600">
              <a:defRPr sz="1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9pPr>
          </a:lstStyle>
          <a:p>
            <a:pPr eaLnBrk="1" hangingPunct="1">
              <a:spcBef>
                <a:spcPct val="20000"/>
              </a:spcBef>
            </a:pPr>
            <a:r>
              <a:rPr lang="en-US" altLang="en-CH" sz="2400" b="0" i="0" dirty="0">
                <a:solidFill>
                  <a:schemeClr val="bg1"/>
                </a:solidFill>
                <a:latin typeface="Arial" panose="020B0604020202020204" pitchFamily="34" charset="0"/>
                <a:cs typeface="Arial" panose="020B0604020202020204" pitchFamily="34" charset="0"/>
              </a:rPr>
              <a:t>No antimatter with satellites</a:t>
            </a:r>
            <a:endParaRPr lang="en-US" altLang="en-CH" sz="1800" b="0" i="0" dirty="0">
              <a:solidFill>
                <a:srgbClr val="FFFF00"/>
              </a:solidFill>
              <a:latin typeface="Arial" panose="020B0604020202020204" pitchFamily="34" charset="0"/>
              <a:cs typeface="Arial" panose="020B0604020202020204" pitchFamily="34" charset="0"/>
            </a:endParaRPr>
          </a:p>
        </p:txBody>
      </p:sp>
      <p:sp>
        <p:nvSpPr>
          <p:cNvPr id="59398" name="Text Box 4">
            <a:extLst>
              <a:ext uri="{FF2B5EF4-FFF2-40B4-BE49-F238E27FC236}">
                <a16:creationId xmlns:a16="http://schemas.microsoft.com/office/drawing/2014/main" id="{DF062B2B-1E41-8761-F01F-2FE925FE40DA}"/>
              </a:ext>
            </a:extLst>
          </p:cNvPr>
          <p:cNvSpPr txBox="1">
            <a:spLocks noChangeArrowheads="1"/>
          </p:cNvSpPr>
          <p:nvPr/>
        </p:nvSpPr>
        <p:spPr bwMode="auto">
          <a:xfrm>
            <a:off x="6248400" y="2598738"/>
            <a:ext cx="2743200" cy="830997"/>
          </a:xfrm>
          <a:prstGeom prst="rect">
            <a:avLst/>
          </a:prstGeom>
          <a:solidFill>
            <a:srgbClr val="0000FF">
              <a:alpha val="50195"/>
            </a:srgbClr>
          </a:solidFill>
          <a:ln w="25400">
            <a:solidFill>
              <a:schemeClr val="bg1"/>
            </a:solidFill>
            <a:miter lim="800000"/>
            <a:headEnd/>
            <a:tailEnd/>
          </a:ln>
        </p:spPr>
        <p:txBody>
          <a:bodyPr>
            <a:spAutoFit/>
          </a:bodyPr>
          <a:lstStyle>
            <a:lvl1pPr>
              <a:defRPr sz="1400">
                <a:solidFill>
                  <a:schemeClr val="tx1"/>
                </a:solidFill>
                <a:latin typeface="Verdana" panose="020B0604030504040204" pitchFamily="34" charset="0"/>
                <a:ea typeface="ＭＳ Ｐゴシック" panose="020B0600070205080204" pitchFamily="34" charset="-128"/>
              </a:defRPr>
            </a:lvl1pPr>
            <a:lvl2pPr marL="742950" indent="-285750">
              <a:defRPr sz="1400">
                <a:solidFill>
                  <a:schemeClr val="tx1"/>
                </a:solidFill>
                <a:latin typeface="Verdana" panose="020B0604030504040204" pitchFamily="34" charset="0"/>
                <a:ea typeface="ＭＳ Ｐゴシック" panose="020B0600070205080204" pitchFamily="34" charset="-128"/>
              </a:defRPr>
            </a:lvl2pPr>
            <a:lvl3pPr marL="1143000" indent="-228600">
              <a:defRPr sz="1400">
                <a:solidFill>
                  <a:schemeClr val="tx1"/>
                </a:solidFill>
                <a:latin typeface="Verdana" panose="020B0604030504040204" pitchFamily="34" charset="0"/>
                <a:ea typeface="ＭＳ Ｐゴシック" panose="020B0600070205080204" pitchFamily="34" charset="-128"/>
              </a:defRPr>
            </a:lvl3pPr>
            <a:lvl4pPr marL="1600200" indent="-228600">
              <a:defRPr sz="1400">
                <a:solidFill>
                  <a:schemeClr val="tx1"/>
                </a:solidFill>
                <a:latin typeface="Verdana" panose="020B0604030504040204" pitchFamily="34" charset="0"/>
                <a:ea typeface="ＭＳ Ｐゴシック" panose="020B0600070205080204" pitchFamily="34" charset="-128"/>
              </a:defRPr>
            </a:lvl4pPr>
            <a:lvl5pPr marL="2057400" indent="-228600">
              <a:defRPr sz="1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9pPr>
          </a:lstStyle>
          <a:p>
            <a:pPr eaLnBrk="1" hangingPunct="1">
              <a:spcBef>
                <a:spcPct val="20000"/>
              </a:spcBef>
            </a:pPr>
            <a:r>
              <a:rPr lang="en-US" altLang="en-CH" sz="2400" b="0" i="0" dirty="0">
                <a:solidFill>
                  <a:schemeClr val="bg1"/>
                </a:solidFill>
                <a:latin typeface="Arial" panose="020B0604020202020204" pitchFamily="34" charset="0"/>
                <a:cs typeface="Arial" panose="020B0604020202020204" pitchFamily="34" charset="0"/>
              </a:rPr>
              <a:t>No antimatter galaxies</a:t>
            </a:r>
            <a:endParaRPr lang="en-US" altLang="en-CH" sz="1800" b="0" i="0" dirty="0">
              <a:solidFill>
                <a:srgbClr val="FFFF00"/>
              </a:solidFill>
              <a:latin typeface="Arial" panose="020B0604020202020204" pitchFamily="34" charset="0"/>
              <a:cs typeface="Arial" panose="020B0604020202020204" pitchFamily="34" charset="0"/>
            </a:endParaRPr>
          </a:p>
        </p:txBody>
      </p:sp>
      <p:cxnSp>
        <p:nvCxnSpPr>
          <p:cNvPr id="59399" name="Straight Connector 8">
            <a:extLst>
              <a:ext uri="{FF2B5EF4-FFF2-40B4-BE49-F238E27FC236}">
                <a16:creationId xmlns:a16="http://schemas.microsoft.com/office/drawing/2014/main" id="{65E9E696-3B70-0D3E-9513-662DDF32EBEB}"/>
              </a:ext>
            </a:extLst>
          </p:cNvPr>
          <p:cNvCxnSpPr>
            <a:cxnSpLocks noChangeShapeType="1"/>
          </p:cNvCxnSpPr>
          <p:nvPr/>
        </p:nvCxnSpPr>
        <p:spPr bwMode="auto">
          <a:xfrm rot="5400000">
            <a:off x="5524500" y="4991100"/>
            <a:ext cx="2286000" cy="381000"/>
          </a:xfrm>
          <a:prstGeom prst="line">
            <a:avLst/>
          </a:prstGeom>
          <a:noFill/>
          <a:ln w="19050">
            <a:solidFill>
              <a:schemeClr val="bg1"/>
            </a:solidFill>
            <a:prstDash val="sysDash"/>
            <a:round/>
            <a:headEnd/>
            <a:tailEnd type="none" w="lg" len="lg"/>
          </a:ln>
          <a:extLst>
            <a:ext uri="{909E8E84-426E-40DD-AFC4-6F175D3DCCD1}">
              <a14:hiddenFill xmlns:a14="http://schemas.microsoft.com/office/drawing/2010/main">
                <a:noFill/>
              </a14:hiddenFill>
            </a:ext>
          </a:extLst>
        </p:spPr>
      </p:cxnSp>
      <p:sp>
        <p:nvSpPr>
          <p:cNvPr id="13" name="Freeform 15">
            <a:extLst>
              <a:ext uri="{FF2B5EF4-FFF2-40B4-BE49-F238E27FC236}">
                <a16:creationId xmlns:a16="http://schemas.microsoft.com/office/drawing/2014/main" id="{45B2FE8C-630F-3FD9-2D1D-FCDEF2F486C9}"/>
              </a:ext>
            </a:extLst>
          </p:cNvPr>
          <p:cNvSpPr>
            <a:spLocks/>
          </p:cNvSpPr>
          <p:nvPr/>
        </p:nvSpPr>
        <p:spPr bwMode="auto">
          <a:xfrm rot="2362129">
            <a:off x="6192838" y="4953000"/>
            <a:ext cx="576262" cy="273050"/>
          </a:xfrm>
          <a:custGeom>
            <a:avLst/>
            <a:gdLst>
              <a:gd name="T0" fmla="*/ 0 w 1496"/>
              <a:gd name="T1" fmla="*/ 2147483646 h 371"/>
              <a:gd name="T2" fmla="*/ 2147483646 w 1496"/>
              <a:gd name="T3" fmla="*/ 2147483646 h 371"/>
              <a:gd name="T4" fmla="*/ 2147483646 w 1496"/>
              <a:gd name="T5" fmla="*/ 2147483646 h 371"/>
              <a:gd name="T6" fmla="*/ 2147483646 w 1496"/>
              <a:gd name="T7" fmla="*/ 2147483646 h 371"/>
              <a:gd name="T8" fmla="*/ 2147483646 w 1496"/>
              <a:gd name="T9" fmla="*/ 2147483646 h 371"/>
              <a:gd name="T10" fmla="*/ 2147483646 w 1496"/>
              <a:gd name="T11" fmla="*/ 2147483646 h 371"/>
              <a:gd name="T12" fmla="*/ 2147483646 w 1496"/>
              <a:gd name="T13" fmla="*/ 2147483646 h 371"/>
              <a:gd name="T14" fmla="*/ 2147483646 w 1496"/>
              <a:gd name="T15" fmla="*/ 2147483646 h 371"/>
              <a:gd name="T16" fmla="*/ 2147483646 w 1496"/>
              <a:gd name="T17" fmla="*/ 2147483646 h 371"/>
              <a:gd name="T18" fmla="*/ 2147483646 w 1496"/>
              <a:gd name="T19" fmla="*/ 2147483646 h 371"/>
              <a:gd name="T20" fmla="*/ 2147483646 w 1496"/>
              <a:gd name="T21" fmla="*/ 2147483646 h 371"/>
              <a:gd name="T22" fmla="*/ 2147483646 w 1496"/>
              <a:gd name="T23" fmla="*/ 2147483646 h 371"/>
              <a:gd name="T24" fmla="*/ 2147483646 w 1496"/>
              <a:gd name="T25" fmla="*/ 2147483646 h 37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496"/>
              <a:gd name="T40" fmla="*/ 0 h 371"/>
              <a:gd name="T41" fmla="*/ 1496 w 1496"/>
              <a:gd name="T42" fmla="*/ 371 h 37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496" h="371">
                <a:moveTo>
                  <a:pt x="0" y="166"/>
                </a:moveTo>
                <a:cubicBezTo>
                  <a:pt x="45" y="234"/>
                  <a:pt x="91" y="302"/>
                  <a:pt x="136" y="302"/>
                </a:cubicBezTo>
                <a:cubicBezTo>
                  <a:pt x="181" y="302"/>
                  <a:pt x="234" y="211"/>
                  <a:pt x="272" y="166"/>
                </a:cubicBezTo>
                <a:cubicBezTo>
                  <a:pt x="310" y="121"/>
                  <a:pt x="332" y="22"/>
                  <a:pt x="362" y="30"/>
                </a:cubicBezTo>
                <a:cubicBezTo>
                  <a:pt x="392" y="38"/>
                  <a:pt x="423" y="159"/>
                  <a:pt x="453" y="212"/>
                </a:cubicBezTo>
                <a:cubicBezTo>
                  <a:pt x="483" y="265"/>
                  <a:pt x="506" y="356"/>
                  <a:pt x="544" y="348"/>
                </a:cubicBezTo>
                <a:cubicBezTo>
                  <a:pt x="582" y="340"/>
                  <a:pt x="642" y="219"/>
                  <a:pt x="680" y="166"/>
                </a:cubicBezTo>
                <a:cubicBezTo>
                  <a:pt x="718" y="113"/>
                  <a:pt x="733" y="0"/>
                  <a:pt x="771" y="30"/>
                </a:cubicBezTo>
                <a:cubicBezTo>
                  <a:pt x="809" y="60"/>
                  <a:pt x="854" y="348"/>
                  <a:pt x="907" y="348"/>
                </a:cubicBezTo>
                <a:cubicBezTo>
                  <a:pt x="960" y="348"/>
                  <a:pt x="1035" y="30"/>
                  <a:pt x="1088" y="30"/>
                </a:cubicBezTo>
                <a:cubicBezTo>
                  <a:pt x="1141" y="30"/>
                  <a:pt x="1179" y="325"/>
                  <a:pt x="1224" y="348"/>
                </a:cubicBezTo>
                <a:cubicBezTo>
                  <a:pt x="1269" y="371"/>
                  <a:pt x="1315" y="196"/>
                  <a:pt x="1360" y="166"/>
                </a:cubicBezTo>
                <a:cubicBezTo>
                  <a:pt x="1405" y="136"/>
                  <a:pt x="1450" y="151"/>
                  <a:pt x="1496" y="166"/>
                </a:cubicBezTo>
              </a:path>
            </a:pathLst>
          </a:custGeom>
          <a:noFill/>
          <a:ln w="38100">
            <a:solidFill>
              <a:srgbClr val="FFFF00"/>
            </a:solidFill>
            <a:round/>
            <a:headEnd/>
            <a:tailEnd type="stealth" w="med" len="med"/>
          </a:ln>
          <a:extLst>
            <a:ext uri="{909E8E84-426E-40DD-AFC4-6F175D3DCCD1}">
              <a14:hiddenFill xmlns:a14="http://schemas.microsoft.com/office/drawing/2010/main">
                <a:solidFill>
                  <a:srgbClr val="FFFFFF"/>
                </a:solidFill>
              </a14:hiddenFill>
            </a:ext>
          </a:extLst>
        </p:spPr>
        <p:txBody>
          <a:bodyPr/>
          <a:lstStyle/>
          <a:p>
            <a:endParaRPr lang="en-CH"/>
          </a:p>
        </p:txBody>
      </p:sp>
      <p:sp>
        <p:nvSpPr>
          <p:cNvPr id="14" name="Freeform 15">
            <a:extLst>
              <a:ext uri="{FF2B5EF4-FFF2-40B4-BE49-F238E27FC236}">
                <a16:creationId xmlns:a16="http://schemas.microsoft.com/office/drawing/2014/main" id="{8EF41FBD-319E-203F-CE57-1555407418BB}"/>
              </a:ext>
            </a:extLst>
          </p:cNvPr>
          <p:cNvSpPr>
            <a:spLocks/>
          </p:cNvSpPr>
          <p:nvPr/>
        </p:nvSpPr>
        <p:spPr bwMode="auto">
          <a:xfrm rot="7486216">
            <a:off x="6541293" y="5034757"/>
            <a:ext cx="576263" cy="273050"/>
          </a:xfrm>
          <a:custGeom>
            <a:avLst/>
            <a:gdLst>
              <a:gd name="T0" fmla="*/ 0 w 1496"/>
              <a:gd name="T1" fmla="*/ 2147483646 h 371"/>
              <a:gd name="T2" fmla="*/ 2147483646 w 1496"/>
              <a:gd name="T3" fmla="*/ 2147483646 h 371"/>
              <a:gd name="T4" fmla="*/ 2147483646 w 1496"/>
              <a:gd name="T5" fmla="*/ 2147483646 h 371"/>
              <a:gd name="T6" fmla="*/ 2147483646 w 1496"/>
              <a:gd name="T7" fmla="*/ 2147483646 h 371"/>
              <a:gd name="T8" fmla="*/ 2147483646 w 1496"/>
              <a:gd name="T9" fmla="*/ 2147483646 h 371"/>
              <a:gd name="T10" fmla="*/ 2147483646 w 1496"/>
              <a:gd name="T11" fmla="*/ 2147483646 h 371"/>
              <a:gd name="T12" fmla="*/ 2147483646 w 1496"/>
              <a:gd name="T13" fmla="*/ 2147483646 h 371"/>
              <a:gd name="T14" fmla="*/ 2147483646 w 1496"/>
              <a:gd name="T15" fmla="*/ 2147483646 h 371"/>
              <a:gd name="T16" fmla="*/ 2147483646 w 1496"/>
              <a:gd name="T17" fmla="*/ 2147483646 h 371"/>
              <a:gd name="T18" fmla="*/ 2147483646 w 1496"/>
              <a:gd name="T19" fmla="*/ 2147483646 h 371"/>
              <a:gd name="T20" fmla="*/ 2147483646 w 1496"/>
              <a:gd name="T21" fmla="*/ 2147483646 h 371"/>
              <a:gd name="T22" fmla="*/ 2147483646 w 1496"/>
              <a:gd name="T23" fmla="*/ 2147483646 h 371"/>
              <a:gd name="T24" fmla="*/ 2147483646 w 1496"/>
              <a:gd name="T25" fmla="*/ 2147483646 h 37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496"/>
              <a:gd name="T40" fmla="*/ 0 h 371"/>
              <a:gd name="T41" fmla="*/ 1496 w 1496"/>
              <a:gd name="T42" fmla="*/ 371 h 37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496" h="371">
                <a:moveTo>
                  <a:pt x="0" y="166"/>
                </a:moveTo>
                <a:cubicBezTo>
                  <a:pt x="45" y="234"/>
                  <a:pt x="91" y="302"/>
                  <a:pt x="136" y="302"/>
                </a:cubicBezTo>
                <a:cubicBezTo>
                  <a:pt x="181" y="302"/>
                  <a:pt x="234" y="211"/>
                  <a:pt x="272" y="166"/>
                </a:cubicBezTo>
                <a:cubicBezTo>
                  <a:pt x="310" y="121"/>
                  <a:pt x="332" y="22"/>
                  <a:pt x="362" y="30"/>
                </a:cubicBezTo>
                <a:cubicBezTo>
                  <a:pt x="392" y="38"/>
                  <a:pt x="423" y="159"/>
                  <a:pt x="453" y="212"/>
                </a:cubicBezTo>
                <a:cubicBezTo>
                  <a:pt x="483" y="265"/>
                  <a:pt x="506" y="356"/>
                  <a:pt x="544" y="348"/>
                </a:cubicBezTo>
                <a:cubicBezTo>
                  <a:pt x="582" y="340"/>
                  <a:pt x="642" y="219"/>
                  <a:pt x="680" y="166"/>
                </a:cubicBezTo>
                <a:cubicBezTo>
                  <a:pt x="718" y="113"/>
                  <a:pt x="733" y="0"/>
                  <a:pt x="771" y="30"/>
                </a:cubicBezTo>
                <a:cubicBezTo>
                  <a:pt x="809" y="60"/>
                  <a:pt x="854" y="348"/>
                  <a:pt x="907" y="348"/>
                </a:cubicBezTo>
                <a:cubicBezTo>
                  <a:pt x="960" y="348"/>
                  <a:pt x="1035" y="30"/>
                  <a:pt x="1088" y="30"/>
                </a:cubicBezTo>
                <a:cubicBezTo>
                  <a:pt x="1141" y="30"/>
                  <a:pt x="1179" y="325"/>
                  <a:pt x="1224" y="348"/>
                </a:cubicBezTo>
                <a:cubicBezTo>
                  <a:pt x="1269" y="371"/>
                  <a:pt x="1315" y="196"/>
                  <a:pt x="1360" y="166"/>
                </a:cubicBezTo>
                <a:cubicBezTo>
                  <a:pt x="1405" y="136"/>
                  <a:pt x="1450" y="151"/>
                  <a:pt x="1496" y="166"/>
                </a:cubicBezTo>
              </a:path>
            </a:pathLst>
          </a:custGeom>
          <a:noFill/>
          <a:ln w="38100">
            <a:solidFill>
              <a:srgbClr val="FFFF00"/>
            </a:solidFill>
            <a:round/>
            <a:headEnd/>
            <a:tailEnd type="stealth" w="med" len="med"/>
          </a:ln>
          <a:extLst>
            <a:ext uri="{909E8E84-426E-40DD-AFC4-6F175D3DCCD1}">
              <a14:hiddenFill xmlns:a14="http://schemas.microsoft.com/office/drawing/2010/main">
                <a:solidFill>
                  <a:srgbClr val="FFFFFF"/>
                </a:solidFill>
              </a14:hiddenFill>
            </a:ext>
          </a:extLst>
        </p:spPr>
        <p:txBody>
          <a:bodyPr/>
          <a:lstStyle/>
          <a:p>
            <a:endParaRPr lang="en-CH"/>
          </a:p>
        </p:txBody>
      </p:sp>
      <p:sp>
        <p:nvSpPr>
          <p:cNvPr id="15" name="Freeform 15">
            <a:extLst>
              <a:ext uri="{FF2B5EF4-FFF2-40B4-BE49-F238E27FC236}">
                <a16:creationId xmlns:a16="http://schemas.microsoft.com/office/drawing/2014/main" id="{3C1EE0A6-0D82-2289-A53A-B0ADF97887AF}"/>
              </a:ext>
            </a:extLst>
          </p:cNvPr>
          <p:cNvSpPr>
            <a:spLocks/>
          </p:cNvSpPr>
          <p:nvPr/>
        </p:nvSpPr>
        <p:spPr bwMode="auto">
          <a:xfrm rot="2010125">
            <a:off x="6084888" y="5664200"/>
            <a:ext cx="576262" cy="273050"/>
          </a:xfrm>
          <a:custGeom>
            <a:avLst/>
            <a:gdLst>
              <a:gd name="T0" fmla="*/ 0 w 1496"/>
              <a:gd name="T1" fmla="*/ 2147483646 h 371"/>
              <a:gd name="T2" fmla="*/ 2147483646 w 1496"/>
              <a:gd name="T3" fmla="*/ 2147483646 h 371"/>
              <a:gd name="T4" fmla="*/ 2147483646 w 1496"/>
              <a:gd name="T5" fmla="*/ 2147483646 h 371"/>
              <a:gd name="T6" fmla="*/ 2147483646 w 1496"/>
              <a:gd name="T7" fmla="*/ 2147483646 h 371"/>
              <a:gd name="T8" fmla="*/ 2147483646 w 1496"/>
              <a:gd name="T9" fmla="*/ 2147483646 h 371"/>
              <a:gd name="T10" fmla="*/ 2147483646 w 1496"/>
              <a:gd name="T11" fmla="*/ 2147483646 h 371"/>
              <a:gd name="T12" fmla="*/ 2147483646 w 1496"/>
              <a:gd name="T13" fmla="*/ 2147483646 h 371"/>
              <a:gd name="T14" fmla="*/ 2147483646 w 1496"/>
              <a:gd name="T15" fmla="*/ 2147483646 h 371"/>
              <a:gd name="T16" fmla="*/ 2147483646 w 1496"/>
              <a:gd name="T17" fmla="*/ 2147483646 h 371"/>
              <a:gd name="T18" fmla="*/ 2147483646 w 1496"/>
              <a:gd name="T19" fmla="*/ 2147483646 h 371"/>
              <a:gd name="T20" fmla="*/ 2147483646 w 1496"/>
              <a:gd name="T21" fmla="*/ 2147483646 h 371"/>
              <a:gd name="T22" fmla="*/ 2147483646 w 1496"/>
              <a:gd name="T23" fmla="*/ 2147483646 h 371"/>
              <a:gd name="T24" fmla="*/ 2147483646 w 1496"/>
              <a:gd name="T25" fmla="*/ 2147483646 h 37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496"/>
              <a:gd name="T40" fmla="*/ 0 h 371"/>
              <a:gd name="T41" fmla="*/ 1496 w 1496"/>
              <a:gd name="T42" fmla="*/ 371 h 37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496" h="371">
                <a:moveTo>
                  <a:pt x="0" y="166"/>
                </a:moveTo>
                <a:cubicBezTo>
                  <a:pt x="45" y="234"/>
                  <a:pt x="91" y="302"/>
                  <a:pt x="136" y="302"/>
                </a:cubicBezTo>
                <a:cubicBezTo>
                  <a:pt x="181" y="302"/>
                  <a:pt x="234" y="211"/>
                  <a:pt x="272" y="166"/>
                </a:cubicBezTo>
                <a:cubicBezTo>
                  <a:pt x="310" y="121"/>
                  <a:pt x="332" y="22"/>
                  <a:pt x="362" y="30"/>
                </a:cubicBezTo>
                <a:cubicBezTo>
                  <a:pt x="392" y="38"/>
                  <a:pt x="423" y="159"/>
                  <a:pt x="453" y="212"/>
                </a:cubicBezTo>
                <a:cubicBezTo>
                  <a:pt x="483" y="265"/>
                  <a:pt x="506" y="356"/>
                  <a:pt x="544" y="348"/>
                </a:cubicBezTo>
                <a:cubicBezTo>
                  <a:pt x="582" y="340"/>
                  <a:pt x="642" y="219"/>
                  <a:pt x="680" y="166"/>
                </a:cubicBezTo>
                <a:cubicBezTo>
                  <a:pt x="718" y="113"/>
                  <a:pt x="733" y="0"/>
                  <a:pt x="771" y="30"/>
                </a:cubicBezTo>
                <a:cubicBezTo>
                  <a:pt x="809" y="60"/>
                  <a:pt x="854" y="348"/>
                  <a:pt x="907" y="348"/>
                </a:cubicBezTo>
                <a:cubicBezTo>
                  <a:pt x="960" y="348"/>
                  <a:pt x="1035" y="30"/>
                  <a:pt x="1088" y="30"/>
                </a:cubicBezTo>
                <a:cubicBezTo>
                  <a:pt x="1141" y="30"/>
                  <a:pt x="1179" y="325"/>
                  <a:pt x="1224" y="348"/>
                </a:cubicBezTo>
                <a:cubicBezTo>
                  <a:pt x="1269" y="371"/>
                  <a:pt x="1315" y="196"/>
                  <a:pt x="1360" y="166"/>
                </a:cubicBezTo>
                <a:cubicBezTo>
                  <a:pt x="1405" y="136"/>
                  <a:pt x="1450" y="151"/>
                  <a:pt x="1496" y="166"/>
                </a:cubicBezTo>
              </a:path>
            </a:pathLst>
          </a:custGeom>
          <a:noFill/>
          <a:ln w="38100">
            <a:solidFill>
              <a:srgbClr val="FFFF00"/>
            </a:solidFill>
            <a:round/>
            <a:headEnd/>
            <a:tailEnd type="stealth" w="med" len="med"/>
          </a:ln>
          <a:extLst>
            <a:ext uri="{909E8E84-426E-40DD-AFC4-6F175D3DCCD1}">
              <a14:hiddenFill xmlns:a14="http://schemas.microsoft.com/office/drawing/2010/main">
                <a:solidFill>
                  <a:srgbClr val="FFFFFF"/>
                </a:solidFill>
              </a14:hiddenFill>
            </a:ext>
          </a:extLst>
        </p:spPr>
        <p:txBody>
          <a:bodyPr/>
          <a:lstStyle/>
          <a:p>
            <a:endParaRPr lang="en-CH"/>
          </a:p>
        </p:txBody>
      </p:sp>
      <p:sp>
        <p:nvSpPr>
          <p:cNvPr id="16" name="Freeform 15">
            <a:extLst>
              <a:ext uri="{FF2B5EF4-FFF2-40B4-BE49-F238E27FC236}">
                <a16:creationId xmlns:a16="http://schemas.microsoft.com/office/drawing/2014/main" id="{A8D88863-DCA3-D556-6E2C-F4AF60917CED}"/>
              </a:ext>
            </a:extLst>
          </p:cNvPr>
          <p:cNvSpPr>
            <a:spLocks/>
          </p:cNvSpPr>
          <p:nvPr/>
        </p:nvSpPr>
        <p:spPr bwMode="auto">
          <a:xfrm rot="8330865">
            <a:off x="6496050" y="5667375"/>
            <a:ext cx="576263" cy="273050"/>
          </a:xfrm>
          <a:custGeom>
            <a:avLst/>
            <a:gdLst>
              <a:gd name="T0" fmla="*/ 0 w 1496"/>
              <a:gd name="T1" fmla="*/ 2147483646 h 371"/>
              <a:gd name="T2" fmla="*/ 2147483646 w 1496"/>
              <a:gd name="T3" fmla="*/ 2147483646 h 371"/>
              <a:gd name="T4" fmla="*/ 2147483646 w 1496"/>
              <a:gd name="T5" fmla="*/ 2147483646 h 371"/>
              <a:gd name="T6" fmla="*/ 2147483646 w 1496"/>
              <a:gd name="T7" fmla="*/ 2147483646 h 371"/>
              <a:gd name="T8" fmla="*/ 2147483646 w 1496"/>
              <a:gd name="T9" fmla="*/ 2147483646 h 371"/>
              <a:gd name="T10" fmla="*/ 2147483646 w 1496"/>
              <a:gd name="T11" fmla="*/ 2147483646 h 371"/>
              <a:gd name="T12" fmla="*/ 2147483646 w 1496"/>
              <a:gd name="T13" fmla="*/ 2147483646 h 371"/>
              <a:gd name="T14" fmla="*/ 2147483646 w 1496"/>
              <a:gd name="T15" fmla="*/ 2147483646 h 371"/>
              <a:gd name="T16" fmla="*/ 2147483646 w 1496"/>
              <a:gd name="T17" fmla="*/ 2147483646 h 371"/>
              <a:gd name="T18" fmla="*/ 2147483646 w 1496"/>
              <a:gd name="T19" fmla="*/ 2147483646 h 371"/>
              <a:gd name="T20" fmla="*/ 2147483646 w 1496"/>
              <a:gd name="T21" fmla="*/ 2147483646 h 371"/>
              <a:gd name="T22" fmla="*/ 2147483646 w 1496"/>
              <a:gd name="T23" fmla="*/ 2147483646 h 371"/>
              <a:gd name="T24" fmla="*/ 2147483646 w 1496"/>
              <a:gd name="T25" fmla="*/ 2147483646 h 37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496"/>
              <a:gd name="T40" fmla="*/ 0 h 371"/>
              <a:gd name="T41" fmla="*/ 1496 w 1496"/>
              <a:gd name="T42" fmla="*/ 371 h 37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496" h="371">
                <a:moveTo>
                  <a:pt x="0" y="166"/>
                </a:moveTo>
                <a:cubicBezTo>
                  <a:pt x="45" y="234"/>
                  <a:pt x="91" y="302"/>
                  <a:pt x="136" y="302"/>
                </a:cubicBezTo>
                <a:cubicBezTo>
                  <a:pt x="181" y="302"/>
                  <a:pt x="234" y="211"/>
                  <a:pt x="272" y="166"/>
                </a:cubicBezTo>
                <a:cubicBezTo>
                  <a:pt x="310" y="121"/>
                  <a:pt x="332" y="22"/>
                  <a:pt x="362" y="30"/>
                </a:cubicBezTo>
                <a:cubicBezTo>
                  <a:pt x="392" y="38"/>
                  <a:pt x="423" y="159"/>
                  <a:pt x="453" y="212"/>
                </a:cubicBezTo>
                <a:cubicBezTo>
                  <a:pt x="483" y="265"/>
                  <a:pt x="506" y="356"/>
                  <a:pt x="544" y="348"/>
                </a:cubicBezTo>
                <a:cubicBezTo>
                  <a:pt x="582" y="340"/>
                  <a:pt x="642" y="219"/>
                  <a:pt x="680" y="166"/>
                </a:cubicBezTo>
                <a:cubicBezTo>
                  <a:pt x="718" y="113"/>
                  <a:pt x="733" y="0"/>
                  <a:pt x="771" y="30"/>
                </a:cubicBezTo>
                <a:cubicBezTo>
                  <a:pt x="809" y="60"/>
                  <a:pt x="854" y="348"/>
                  <a:pt x="907" y="348"/>
                </a:cubicBezTo>
                <a:cubicBezTo>
                  <a:pt x="960" y="348"/>
                  <a:pt x="1035" y="30"/>
                  <a:pt x="1088" y="30"/>
                </a:cubicBezTo>
                <a:cubicBezTo>
                  <a:pt x="1141" y="30"/>
                  <a:pt x="1179" y="325"/>
                  <a:pt x="1224" y="348"/>
                </a:cubicBezTo>
                <a:cubicBezTo>
                  <a:pt x="1269" y="371"/>
                  <a:pt x="1315" y="196"/>
                  <a:pt x="1360" y="166"/>
                </a:cubicBezTo>
                <a:cubicBezTo>
                  <a:pt x="1405" y="136"/>
                  <a:pt x="1450" y="151"/>
                  <a:pt x="1496" y="166"/>
                </a:cubicBezTo>
              </a:path>
            </a:pathLst>
          </a:custGeom>
          <a:noFill/>
          <a:ln w="38100">
            <a:solidFill>
              <a:srgbClr val="FFFF00"/>
            </a:solidFill>
            <a:round/>
            <a:headEnd/>
            <a:tailEnd type="stealth" w="med" len="med"/>
          </a:ln>
          <a:extLst>
            <a:ext uri="{909E8E84-426E-40DD-AFC4-6F175D3DCCD1}">
              <a14:hiddenFill xmlns:a14="http://schemas.microsoft.com/office/drawing/2010/main">
                <a:solidFill>
                  <a:srgbClr val="FFFFFF"/>
                </a:solidFill>
              </a14:hiddenFill>
            </a:ext>
          </a:extLst>
        </p:spPr>
        <p:txBody>
          <a:bodyPr/>
          <a:lstStyle/>
          <a:p>
            <a:endParaRPr lang="en-CH"/>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itle 1">
            <a:extLst>
              <a:ext uri="{FF2B5EF4-FFF2-40B4-BE49-F238E27FC236}">
                <a16:creationId xmlns:a16="http://schemas.microsoft.com/office/drawing/2014/main" id="{5FE46995-730D-1430-B649-3960B71D3C58}"/>
              </a:ext>
            </a:extLst>
          </p:cNvPr>
          <p:cNvSpPr>
            <a:spLocks noGrp="1"/>
          </p:cNvSpPr>
          <p:nvPr>
            <p:ph type="title"/>
          </p:nvPr>
        </p:nvSpPr>
        <p:spPr bwMode="auto">
          <a:xfrm>
            <a:off x="381000" y="152400"/>
            <a:ext cx="77724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CH" dirty="0">
                <a:ea typeface="ＭＳ Ｐゴシック" panose="020B0600070205080204" pitchFamily="34" charset="-128"/>
              </a:rPr>
              <a:t>II. Big questions:  </a:t>
            </a:r>
            <a:r>
              <a:rPr lang="ja-JP" altLang="en-US">
                <a:ea typeface="ＭＳ Ｐゴシック" panose="020B0600070205080204" pitchFamily="34" charset="-128"/>
              </a:rPr>
              <a:t>“</a:t>
            </a:r>
            <a:r>
              <a:rPr lang="en-US" altLang="ja-JP" dirty="0">
                <a:ea typeface="ＭＳ Ｐゴシック" panose="020B0600070205080204" pitchFamily="34" charset="-128"/>
              </a:rPr>
              <a:t>Higgs</a:t>
            </a:r>
            <a:r>
              <a:rPr lang="ja-JP" altLang="en-US">
                <a:ea typeface="ＭＳ Ｐゴシック" panose="020B0600070205080204" pitchFamily="34" charset="-128"/>
              </a:rPr>
              <a:t>”</a:t>
            </a:r>
            <a:endParaRPr lang="en-US" altLang="en-CH" dirty="0">
              <a:ea typeface="ＭＳ Ｐゴシック" panose="020B0600070205080204" pitchFamily="34" charset="-128"/>
            </a:endParaRPr>
          </a:p>
        </p:txBody>
      </p:sp>
      <p:sp>
        <p:nvSpPr>
          <p:cNvPr id="61442" name="Rectangle 27">
            <a:extLst>
              <a:ext uri="{FF2B5EF4-FFF2-40B4-BE49-F238E27FC236}">
                <a16:creationId xmlns:a16="http://schemas.microsoft.com/office/drawing/2014/main" id="{E53D28FC-2344-A81D-29E5-345B0EF8FD11}"/>
              </a:ext>
            </a:extLst>
          </p:cNvPr>
          <p:cNvSpPr>
            <a:spLocks noChangeArrowheads="1"/>
          </p:cNvSpPr>
          <p:nvPr/>
        </p:nvSpPr>
        <p:spPr bwMode="auto">
          <a:xfrm>
            <a:off x="5486400" y="1371600"/>
            <a:ext cx="3276600" cy="4724400"/>
          </a:xfrm>
          <a:prstGeom prst="rect">
            <a:avLst/>
          </a:prstGeom>
          <a:solidFill>
            <a:srgbClr val="0070C0"/>
          </a:solidFill>
          <a:ln w="28575">
            <a:solidFill>
              <a:schemeClr val="tx1"/>
            </a:solidFill>
            <a:miter lim="800000"/>
            <a:headEnd/>
            <a:tailEnd/>
          </a:ln>
        </p:spPr>
        <p:txBody>
          <a:bodyPr wrap="none" anchor="ctr"/>
          <a:lstStyle>
            <a:lvl1pPr>
              <a:defRPr sz="1400">
                <a:solidFill>
                  <a:schemeClr val="tx1"/>
                </a:solidFill>
                <a:latin typeface="Verdana" panose="020B0604030504040204" pitchFamily="34" charset="0"/>
                <a:ea typeface="ＭＳ Ｐゴシック" panose="020B0600070205080204" pitchFamily="34" charset="-128"/>
              </a:defRPr>
            </a:lvl1pPr>
            <a:lvl2pPr marL="742950" indent="-285750">
              <a:defRPr sz="1400">
                <a:solidFill>
                  <a:schemeClr val="tx1"/>
                </a:solidFill>
                <a:latin typeface="Verdana" panose="020B0604030504040204" pitchFamily="34" charset="0"/>
                <a:ea typeface="ＭＳ Ｐゴシック" panose="020B0600070205080204" pitchFamily="34" charset="-128"/>
              </a:defRPr>
            </a:lvl2pPr>
            <a:lvl3pPr marL="1143000" indent="-228600">
              <a:defRPr sz="1400">
                <a:solidFill>
                  <a:schemeClr val="tx1"/>
                </a:solidFill>
                <a:latin typeface="Verdana" panose="020B0604030504040204" pitchFamily="34" charset="0"/>
                <a:ea typeface="ＭＳ Ｐゴシック" panose="020B0600070205080204" pitchFamily="34" charset="-128"/>
              </a:defRPr>
            </a:lvl3pPr>
            <a:lvl4pPr marL="1600200" indent="-228600">
              <a:defRPr sz="1400">
                <a:solidFill>
                  <a:schemeClr val="tx1"/>
                </a:solidFill>
                <a:latin typeface="Verdana" panose="020B0604030504040204" pitchFamily="34" charset="0"/>
                <a:ea typeface="ＭＳ Ｐゴシック" panose="020B0600070205080204" pitchFamily="34" charset="-128"/>
              </a:defRPr>
            </a:lvl4pPr>
            <a:lvl5pPr marL="2057400" indent="-228600">
              <a:defRPr sz="1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9pPr>
          </a:lstStyle>
          <a:p>
            <a:pPr eaLnBrk="1" hangingPunct="1">
              <a:spcBef>
                <a:spcPct val="20000"/>
              </a:spcBef>
              <a:buFontTx/>
              <a:buChar char="•"/>
            </a:pPr>
            <a:endParaRPr lang="nl-NL" altLang="en-CH" b="0" i="0"/>
          </a:p>
        </p:txBody>
      </p:sp>
      <p:sp>
        <p:nvSpPr>
          <p:cNvPr id="6" name="Rectangle 5">
            <a:extLst>
              <a:ext uri="{FF2B5EF4-FFF2-40B4-BE49-F238E27FC236}">
                <a16:creationId xmlns:a16="http://schemas.microsoft.com/office/drawing/2014/main" id="{18D6D38B-E4A0-F39F-6E91-C0928EB6BE43}"/>
              </a:ext>
            </a:extLst>
          </p:cNvPr>
          <p:cNvSpPr txBox="1">
            <a:spLocks/>
          </p:cNvSpPr>
          <p:nvPr/>
        </p:nvSpPr>
        <p:spPr bwMode="auto">
          <a:xfrm>
            <a:off x="457200" y="1371600"/>
            <a:ext cx="4419600" cy="457200"/>
          </a:xfrm>
          <a:prstGeom prst="rect">
            <a:avLst/>
          </a:prstGeom>
          <a:noFill/>
          <a:ln>
            <a:miter lim="800000"/>
            <a:headEnd/>
            <a:tailEnd/>
          </a:ln>
        </p:spPr>
        <p:txBody>
          <a:bodyPr/>
          <a:lstStyle/>
          <a:p>
            <a:pPr>
              <a:defRPr/>
            </a:pPr>
            <a:r>
              <a:rPr lang="en-US" sz="2400" b="0" i="0" kern="0" dirty="0">
                <a:latin typeface="+mj-lt"/>
                <a:ea typeface="+mj-ea"/>
                <a:cs typeface="+mj-cs"/>
              </a:rPr>
              <a:t>Particles’ mass</a:t>
            </a:r>
          </a:p>
        </p:txBody>
      </p:sp>
      <p:sp>
        <p:nvSpPr>
          <p:cNvPr id="61444" name="Rectangle 7">
            <a:extLst>
              <a:ext uri="{FF2B5EF4-FFF2-40B4-BE49-F238E27FC236}">
                <a16:creationId xmlns:a16="http://schemas.microsoft.com/office/drawing/2014/main" id="{AD232229-120D-325C-3ABB-87F285889852}"/>
              </a:ext>
            </a:extLst>
          </p:cNvPr>
          <p:cNvSpPr>
            <a:spLocks noChangeArrowheads="1"/>
          </p:cNvSpPr>
          <p:nvPr/>
        </p:nvSpPr>
        <p:spPr bwMode="auto">
          <a:xfrm>
            <a:off x="5638800" y="1524000"/>
            <a:ext cx="1905000" cy="1752600"/>
          </a:xfrm>
          <a:prstGeom prst="rect">
            <a:avLst/>
          </a:prstGeom>
          <a:solidFill>
            <a:schemeClr val="bg1"/>
          </a:solidFill>
          <a:ln w="9525">
            <a:solidFill>
              <a:schemeClr val="tx1"/>
            </a:solidFill>
            <a:miter lim="800000"/>
            <a:headEnd/>
            <a:tailEnd/>
          </a:ln>
        </p:spPr>
        <p:txBody>
          <a:bodyPr wrap="none" anchor="ctr"/>
          <a:lstStyle>
            <a:lvl1pPr>
              <a:defRPr sz="1400">
                <a:solidFill>
                  <a:schemeClr val="tx1"/>
                </a:solidFill>
                <a:latin typeface="Verdana" panose="020B0604030504040204" pitchFamily="34" charset="0"/>
                <a:ea typeface="ＭＳ Ｐゴシック" panose="020B0600070205080204" pitchFamily="34" charset="-128"/>
              </a:defRPr>
            </a:lvl1pPr>
            <a:lvl2pPr marL="742950" indent="-285750">
              <a:defRPr sz="1400">
                <a:solidFill>
                  <a:schemeClr val="tx1"/>
                </a:solidFill>
                <a:latin typeface="Verdana" panose="020B0604030504040204" pitchFamily="34" charset="0"/>
                <a:ea typeface="ＭＳ Ｐゴシック" panose="020B0600070205080204" pitchFamily="34" charset="-128"/>
              </a:defRPr>
            </a:lvl2pPr>
            <a:lvl3pPr marL="1143000" indent="-228600">
              <a:defRPr sz="1400">
                <a:solidFill>
                  <a:schemeClr val="tx1"/>
                </a:solidFill>
                <a:latin typeface="Verdana" panose="020B0604030504040204" pitchFamily="34" charset="0"/>
                <a:ea typeface="ＭＳ Ｐゴシック" panose="020B0600070205080204" pitchFamily="34" charset="-128"/>
              </a:defRPr>
            </a:lvl3pPr>
            <a:lvl4pPr marL="1600200" indent="-228600">
              <a:defRPr sz="1400">
                <a:solidFill>
                  <a:schemeClr val="tx1"/>
                </a:solidFill>
                <a:latin typeface="Verdana" panose="020B0604030504040204" pitchFamily="34" charset="0"/>
                <a:ea typeface="ＭＳ Ｐゴシック" panose="020B0600070205080204" pitchFamily="34" charset="-128"/>
              </a:defRPr>
            </a:lvl4pPr>
            <a:lvl5pPr marL="2057400" indent="-228600">
              <a:defRPr sz="1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9pPr>
          </a:lstStyle>
          <a:p>
            <a:pPr eaLnBrk="1" hangingPunct="1">
              <a:spcBef>
                <a:spcPct val="20000"/>
              </a:spcBef>
              <a:buFontTx/>
              <a:buChar char="•"/>
            </a:pPr>
            <a:endParaRPr lang="nl-NL" altLang="en-CH" b="0" i="0"/>
          </a:p>
        </p:txBody>
      </p:sp>
      <p:sp>
        <p:nvSpPr>
          <p:cNvPr id="8" name="Oval 8">
            <a:extLst>
              <a:ext uri="{FF2B5EF4-FFF2-40B4-BE49-F238E27FC236}">
                <a16:creationId xmlns:a16="http://schemas.microsoft.com/office/drawing/2014/main" id="{D5B5BB90-F3D7-1C74-FE05-C6F90218296B}"/>
              </a:ext>
            </a:extLst>
          </p:cNvPr>
          <p:cNvSpPr>
            <a:spLocks noChangeArrowheads="1"/>
          </p:cNvSpPr>
          <p:nvPr/>
        </p:nvSpPr>
        <p:spPr bwMode="auto">
          <a:xfrm>
            <a:off x="5927725" y="2133600"/>
            <a:ext cx="36513" cy="36513"/>
          </a:xfrm>
          <a:prstGeom prst="ellipse">
            <a:avLst/>
          </a:prstGeom>
          <a:solidFill>
            <a:srgbClr val="0070C0"/>
          </a:solidFill>
          <a:ln w="9525">
            <a:noFill/>
            <a:round/>
            <a:headEnd/>
            <a:tailEnd/>
          </a:ln>
          <a:scene3d>
            <a:camera prst="orthographicFront"/>
            <a:lightRig rig="threePt" dir="t"/>
          </a:scene3d>
          <a:sp3d>
            <a:bevelT/>
          </a:sp3d>
        </p:spPr>
        <p:txBody>
          <a:bodyPr wrap="none" anchor="ctr"/>
          <a:lstStyle/>
          <a:p>
            <a:pPr algn="ctr" eaLnBrk="1" hangingPunct="1">
              <a:spcBef>
                <a:spcPct val="20000"/>
              </a:spcBef>
              <a:buFontTx/>
              <a:buChar char="•"/>
              <a:defRPr/>
            </a:pPr>
            <a:endParaRPr lang="en-US" b="0" i="0">
              <a:ea typeface="+mn-ea"/>
            </a:endParaRPr>
          </a:p>
        </p:txBody>
      </p:sp>
      <p:sp>
        <p:nvSpPr>
          <p:cNvPr id="61448" name="Rectangle 9">
            <a:extLst>
              <a:ext uri="{FF2B5EF4-FFF2-40B4-BE49-F238E27FC236}">
                <a16:creationId xmlns:a16="http://schemas.microsoft.com/office/drawing/2014/main" id="{01B59688-8300-CA92-FFD6-287DA31BC092}"/>
              </a:ext>
            </a:extLst>
          </p:cNvPr>
          <p:cNvSpPr>
            <a:spLocks noChangeArrowheads="1"/>
          </p:cNvSpPr>
          <p:nvPr/>
        </p:nvSpPr>
        <p:spPr bwMode="auto">
          <a:xfrm>
            <a:off x="5638800" y="3505200"/>
            <a:ext cx="2971800" cy="2438400"/>
          </a:xfrm>
          <a:prstGeom prst="rect">
            <a:avLst/>
          </a:prstGeom>
          <a:solidFill>
            <a:schemeClr val="bg1"/>
          </a:solidFill>
          <a:ln w="9525">
            <a:solidFill>
              <a:schemeClr val="tx1"/>
            </a:solidFill>
            <a:miter lim="800000"/>
            <a:headEnd/>
            <a:tailEnd/>
          </a:ln>
        </p:spPr>
        <p:txBody>
          <a:bodyPr wrap="none" anchor="ctr"/>
          <a:lstStyle>
            <a:lvl1pPr>
              <a:defRPr sz="1400">
                <a:solidFill>
                  <a:schemeClr val="tx1"/>
                </a:solidFill>
                <a:latin typeface="Verdana" panose="020B0604030504040204" pitchFamily="34" charset="0"/>
                <a:ea typeface="ＭＳ Ｐゴシック" panose="020B0600070205080204" pitchFamily="34" charset="-128"/>
              </a:defRPr>
            </a:lvl1pPr>
            <a:lvl2pPr marL="742950" indent="-285750">
              <a:defRPr sz="1400">
                <a:solidFill>
                  <a:schemeClr val="tx1"/>
                </a:solidFill>
                <a:latin typeface="Verdana" panose="020B0604030504040204" pitchFamily="34" charset="0"/>
                <a:ea typeface="ＭＳ Ｐゴシック" panose="020B0600070205080204" pitchFamily="34" charset="-128"/>
              </a:defRPr>
            </a:lvl2pPr>
            <a:lvl3pPr marL="1143000" indent="-228600">
              <a:defRPr sz="1400">
                <a:solidFill>
                  <a:schemeClr val="tx1"/>
                </a:solidFill>
                <a:latin typeface="Verdana" panose="020B0604030504040204" pitchFamily="34" charset="0"/>
                <a:ea typeface="ＭＳ Ｐゴシック" panose="020B0600070205080204" pitchFamily="34" charset="-128"/>
              </a:defRPr>
            </a:lvl3pPr>
            <a:lvl4pPr marL="1600200" indent="-228600">
              <a:defRPr sz="1400">
                <a:solidFill>
                  <a:schemeClr val="tx1"/>
                </a:solidFill>
                <a:latin typeface="Verdana" panose="020B0604030504040204" pitchFamily="34" charset="0"/>
                <a:ea typeface="ＭＳ Ｐゴシック" panose="020B0600070205080204" pitchFamily="34" charset="-128"/>
              </a:defRPr>
            </a:lvl4pPr>
            <a:lvl5pPr marL="2057400" indent="-228600">
              <a:defRPr sz="1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9pPr>
          </a:lstStyle>
          <a:p>
            <a:pPr eaLnBrk="1" hangingPunct="1">
              <a:spcBef>
                <a:spcPct val="20000"/>
              </a:spcBef>
              <a:buFontTx/>
              <a:buChar char="•"/>
            </a:pPr>
            <a:endParaRPr lang="nl-NL" altLang="en-CH" b="0" i="0"/>
          </a:p>
        </p:txBody>
      </p:sp>
      <p:sp>
        <p:nvSpPr>
          <p:cNvPr id="10" name="Oval 10">
            <a:extLst>
              <a:ext uri="{FF2B5EF4-FFF2-40B4-BE49-F238E27FC236}">
                <a16:creationId xmlns:a16="http://schemas.microsoft.com/office/drawing/2014/main" id="{CAF9A883-3240-22D0-7005-300F338AA069}"/>
              </a:ext>
            </a:extLst>
          </p:cNvPr>
          <p:cNvSpPr>
            <a:spLocks noChangeArrowheads="1"/>
          </p:cNvSpPr>
          <p:nvPr/>
        </p:nvSpPr>
        <p:spPr bwMode="auto">
          <a:xfrm>
            <a:off x="5743575" y="4114800"/>
            <a:ext cx="1800225" cy="1800225"/>
          </a:xfrm>
          <a:prstGeom prst="ellipse">
            <a:avLst/>
          </a:prstGeom>
          <a:solidFill>
            <a:srgbClr val="C00000"/>
          </a:solidFill>
          <a:ln w="9525">
            <a:noFill/>
            <a:round/>
            <a:headEnd/>
            <a:tailEnd/>
          </a:ln>
          <a:scene3d>
            <a:camera prst="orthographicFront"/>
            <a:lightRig rig="threePt" dir="t"/>
          </a:scene3d>
          <a:sp3d>
            <a:bevelT/>
          </a:sp3d>
        </p:spPr>
        <p:txBody>
          <a:bodyPr wrap="none" anchor="ctr"/>
          <a:lstStyle/>
          <a:p>
            <a:pPr algn="ctr" eaLnBrk="1" hangingPunct="1">
              <a:spcBef>
                <a:spcPct val="20000"/>
              </a:spcBef>
              <a:buFontTx/>
              <a:buChar char="•"/>
              <a:defRPr/>
            </a:pPr>
            <a:endParaRPr lang="en-US" b="0" i="0">
              <a:ea typeface="+mn-ea"/>
            </a:endParaRPr>
          </a:p>
        </p:txBody>
      </p:sp>
      <p:sp>
        <p:nvSpPr>
          <p:cNvPr id="61452" name="Text Box 11">
            <a:extLst>
              <a:ext uri="{FF2B5EF4-FFF2-40B4-BE49-F238E27FC236}">
                <a16:creationId xmlns:a16="http://schemas.microsoft.com/office/drawing/2014/main" id="{13C4CCAB-C4B9-9CB6-CE85-BB9751BD0F74}"/>
              </a:ext>
            </a:extLst>
          </p:cNvPr>
          <p:cNvSpPr txBox="1">
            <a:spLocks noChangeArrowheads="1"/>
          </p:cNvSpPr>
          <p:nvPr/>
        </p:nvSpPr>
        <p:spPr bwMode="auto">
          <a:xfrm>
            <a:off x="6248400" y="1676400"/>
            <a:ext cx="1981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chemeClr val="tx1"/>
                </a:solidFill>
                <a:latin typeface="Verdana" panose="020B0604030504040204" pitchFamily="34" charset="0"/>
                <a:ea typeface="ＭＳ Ｐゴシック" panose="020B0600070205080204" pitchFamily="34" charset="-128"/>
              </a:defRPr>
            </a:lvl1pPr>
            <a:lvl2pPr marL="742950" indent="-285750">
              <a:defRPr sz="1400">
                <a:solidFill>
                  <a:schemeClr val="tx1"/>
                </a:solidFill>
                <a:latin typeface="Verdana" panose="020B0604030504040204" pitchFamily="34" charset="0"/>
                <a:ea typeface="ＭＳ Ｐゴシック" panose="020B0600070205080204" pitchFamily="34" charset="-128"/>
              </a:defRPr>
            </a:lvl2pPr>
            <a:lvl3pPr marL="1143000" indent="-228600">
              <a:defRPr sz="1400">
                <a:solidFill>
                  <a:schemeClr val="tx1"/>
                </a:solidFill>
                <a:latin typeface="Verdana" panose="020B0604030504040204" pitchFamily="34" charset="0"/>
                <a:ea typeface="ＭＳ Ｐゴシック" panose="020B0600070205080204" pitchFamily="34" charset="-128"/>
              </a:defRPr>
            </a:lvl3pPr>
            <a:lvl4pPr marL="1600200" indent="-228600">
              <a:defRPr sz="1400">
                <a:solidFill>
                  <a:schemeClr val="tx1"/>
                </a:solidFill>
                <a:latin typeface="Verdana" panose="020B0604030504040204" pitchFamily="34" charset="0"/>
                <a:ea typeface="ＭＳ Ｐゴシック" panose="020B0600070205080204" pitchFamily="34" charset="-128"/>
              </a:defRPr>
            </a:lvl4pPr>
            <a:lvl5pPr marL="2057400" indent="-228600">
              <a:defRPr sz="1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9pPr>
          </a:lstStyle>
          <a:p>
            <a:pPr eaLnBrk="1" hangingPunct="1">
              <a:spcBef>
                <a:spcPct val="50000"/>
              </a:spcBef>
            </a:pPr>
            <a:r>
              <a:rPr lang="en-US" altLang="en-CH" sz="1600" b="0" i="0">
                <a:solidFill>
                  <a:srgbClr val="0070C0"/>
                </a:solidFill>
              </a:rPr>
              <a:t>Neutrino</a:t>
            </a:r>
            <a:r>
              <a:rPr lang="ja-JP" altLang="en-US" sz="1600" b="0" i="0">
                <a:solidFill>
                  <a:srgbClr val="0070C0"/>
                </a:solidFill>
              </a:rPr>
              <a:t>’</a:t>
            </a:r>
            <a:r>
              <a:rPr lang="en-US" altLang="ja-JP" sz="1600" b="0" i="0">
                <a:solidFill>
                  <a:srgbClr val="0070C0"/>
                </a:solidFill>
              </a:rPr>
              <a:t>s</a:t>
            </a:r>
            <a:r>
              <a:rPr lang="en-US" altLang="ja-JP" sz="1600" b="0" i="0">
                <a:solidFill>
                  <a:srgbClr val="FFCC66"/>
                </a:solidFill>
              </a:rPr>
              <a:t> </a:t>
            </a:r>
            <a:endParaRPr lang="en-US" altLang="en-CH" sz="1600" b="0" i="0">
              <a:solidFill>
                <a:srgbClr val="FFCC66"/>
              </a:solidFill>
            </a:endParaRPr>
          </a:p>
        </p:txBody>
      </p:sp>
      <p:sp>
        <p:nvSpPr>
          <p:cNvPr id="61453" name="Text Box 12">
            <a:extLst>
              <a:ext uri="{FF2B5EF4-FFF2-40B4-BE49-F238E27FC236}">
                <a16:creationId xmlns:a16="http://schemas.microsoft.com/office/drawing/2014/main" id="{3F7AB671-305E-74D0-6DAB-D970DFA32FEC}"/>
              </a:ext>
            </a:extLst>
          </p:cNvPr>
          <p:cNvSpPr txBox="1">
            <a:spLocks noChangeArrowheads="1"/>
          </p:cNvSpPr>
          <p:nvPr/>
        </p:nvSpPr>
        <p:spPr bwMode="auto">
          <a:xfrm>
            <a:off x="6248400" y="1981200"/>
            <a:ext cx="22098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chemeClr val="tx1"/>
                </a:solidFill>
                <a:latin typeface="Verdana" panose="020B0604030504040204" pitchFamily="34" charset="0"/>
                <a:ea typeface="ＭＳ Ｐゴシック" panose="020B0600070205080204" pitchFamily="34" charset="-128"/>
              </a:defRPr>
            </a:lvl1pPr>
            <a:lvl2pPr marL="742950" indent="-285750">
              <a:defRPr sz="1400">
                <a:solidFill>
                  <a:schemeClr val="tx1"/>
                </a:solidFill>
                <a:latin typeface="Verdana" panose="020B0604030504040204" pitchFamily="34" charset="0"/>
                <a:ea typeface="ＭＳ Ｐゴシック" panose="020B0600070205080204" pitchFamily="34" charset="-128"/>
              </a:defRPr>
            </a:lvl2pPr>
            <a:lvl3pPr marL="1143000" indent="-228600">
              <a:defRPr sz="1400">
                <a:solidFill>
                  <a:schemeClr val="tx1"/>
                </a:solidFill>
                <a:latin typeface="Verdana" panose="020B0604030504040204" pitchFamily="34" charset="0"/>
                <a:ea typeface="ＭＳ Ｐゴシック" panose="020B0600070205080204" pitchFamily="34" charset="-128"/>
              </a:defRPr>
            </a:lvl3pPr>
            <a:lvl4pPr marL="1600200" indent="-228600">
              <a:defRPr sz="1400">
                <a:solidFill>
                  <a:schemeClr val="tx1"/>
                </a:solidFill>
                <a:latin typeface="Verdana" panose="020B0604030504040204" pitchFamily="34" charset="0"/>
                <a:ea typeface="ＭＳ Ｐゴシック" panose="020B0600070205080204" pitchFamily="34" charset="-128"/>
              </a:defRPr>
            </a:lvl4pPr>
            <a:lvl5pPr marL="2057400" indent="-228600">
              <a:defRPr sz="1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9pPr>
          </a:lstStyle>
          <a:p>
            <a:pPr eaLnBrk="1" hangingPunct="1">
              <a:spcBef>
                <a:spcPct val="50000"/>
              </a:spcBef>
            </a:pPr>
            <a:r>
              <a:rPr lang="en-US" altLang="en-CH" sz="1600" b="0" i="0">
                <a:solidFill>
                  <a:srgbClr val="0070C0"/>
                </a:solidFill>
              </a:rPr>
              <a:t>Elektron</a:t>
            </a:r>
            <a:r>
              <a:rPr lang="en-US" altLang="en-CH" sz="1600" b="0" i="0">
                <a:solidFill>
                  <a:srgbClr val="FFCC66"/>
                </a:solidFill>
              </a:rPr>
              <a:t>     </a:t>
            </a:r>
          </a:p>
          <a:p>
            <a:pPr eaLnBrk="1" hangingPunct="1">
              <a:spcBef>
                <a:spcPct val="50000"/>
              </a:spcBef>
            </a:pPr>
            <a:r>
              <a:rPr lang="en-US" altLang="en-CH" sz="1600" b="0" i="0">
                <a:solidFill>
                  <a:srgbClr val="0070C0"/>
                </a:solidFill>
              </a:rPr>
              <a:t>Muon</a:t>
            </a:r>
            <a:r>
              <a:rPr lang="en-US" altLang="en-CH" sz="1600" b="0" i="0">
                <a:solidFill>
                  <a:srgbClr val="FFCC66"/>
                </a:solidFill>
              </a:rPr>
              <a:t>         </a:t>
            </a:r>
          </a:p>
          <a:p>
            <a:pPr eaLnBrk="1" hangingPunct="1">
              <a:spcBef>
                <a:spcPct val="50000"/>
              </a:spcBef>
            </a:pPr>
            <a:r>
              <a:rPr lang="en-US" altLang="en-CH" sz="1600" b="0" i="0">
                <a:solidFill>
                  <a:srgbClr val="0070C0"/>
                </a:solidFill>
              </a:rPr>
              <a:t>Tau</a:t>
            </a:r>
            <a:r>
              <a:rPr lang="en-US" altLang="en-CH" sz="1600" b="0" i="0">
                <a:solidFill>
                  <a:srgbClr val="FFCC66"/>
                </a:solidFill>
              </a:rPr>
              <a:t>             </a:t>
            </a:r>
          </a:p>
        </p:txBody>
      </p:sp>
      <p:sp>
        <p:nvSpPr>
          <p:cNvPr id="13" name="Oval 13">
            <a:extLst>
              <a:ext uri="{FF2B5EF4-FFF2-40B4-BE49-F238E27FC236}">
                <a16:creationId xmlns:a16="http://schemas.microsoft.com/office/drawing/2014/main" id="{D26AF31A-325F-0670-3A66-FFCFDFDF8F84}"/>
              </a:ext>
            </a:extLst>
          </p:cNvPr>
          <p:cNvSpPr>
            <a:spLocks noChangeArrowheads="1"/>
          </p:cNvSpPr>
          <p:nvPr/>
        </p:nvSpPr>
        <p:spPr bwMode="auto">
          <a:xfrm>
            <a:off x="5856288" y="2819400"/>
            <a:ext cx="179387" cy="179388"/>
          </a:xfrm>
          <a:prstGeom prst="ellipse">
            <a:avLst/>
          </a:prstGeom>
          <a:solidFill>
            <a:srgbClr val="0070C0"/>
          </a:solidFill>
          <a:ln w="9525">
            <a:noFill/>
            <a:round/>
            <a:headEnd/>
            <a:tailEnd/>
          </a:ln>
          <a:scene3d>
            <a:camera prst="orthographicFront"/>
            <a:lightRig rig="threePt" dir="t"/>
          </a:scene3d>
          <a:sp3d>
            <a:bevelT/>
          </a:sp3d>
        </p:spPr>
        <p:txBody>
          <a:bodyPr wrap="none" anchor="ctr"/>
          <a:lstStyle/>
          <a:p>
            <a:pPr algn="ctr" eaLnBrk="1" hangingPunct="1">
              <a:spcBef>
                <a:spcPct val="20000"/>
              </a:spcBef>
              <a:buFontTx/>
              <a:buChar char="•"/>
              <a:defRPr/>
            </a:pPr>
            <a:endParaRPr lang="en-US" b="0" i="0">
              <a:ea typeface="+mn-ea"/>
            </a:endParaRPr>
          </a:p>
        </p:txBody>
      </p:sp>
      <p:sp>
        <p:nvSpPr>
          <p:cNvPr id="61457" name="Oval 14">
            <a:extLst>
              <a:ext uri="{FF2B5EF4-FFF2-40B4-BE49-F238E27FC236}">
                <a16:creationId xmlns:a16="http://schemas.microsoft.com/office/drawing/2014/main" id="{0B30C0A7-EACE-C55C-E066-4F029BC201C8}"/>
              </a:ext>
            </a:extLst>
          </p:cNvPr>
          <p:cNvSpPr>
            <a:spLocks noChangeArrowheads="1"/>
          </p:cNvSpPr>
          <p:nvPr/>
        </p:nvSpPr>
        <p:spPr bwMode="auto">
          <a:xfrm>
            <a:off x="5891213" y="2482850"/>
            <a:ext cx="107950" cy="107950"/>
          </a:xfrm>
          <a:prstGeom prst="ellipse">
            <a:avLst/>
          </a:prstGeom>
          <a:gradFill rotWithShape="1">
            <a:gsLst>
              <a:gs pos="0">
                <a:srgbClr val="FF6600"/>
              </a:gs>
              <a:gs pos="100000">
                <a:srgbClr val="FFCC66"/>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sz="1400">
                <a:solidFill>
                  <a:schemeClr val="tx1"/>
                </a:solidFill>
                <a:latin typeface="Verdana" panose="020B0604030504040204" pitchFamily="34" charset="0"/>
                <a:ea typeface="ＭＳ Ｐゴシック" panose="020B0600070205080204" pitchFamily="34" charset="-128"/>
              </a:defRPr>
            </a:lvl1pPr>
            <a:lvl2pPr marL="742950" indent="-285750">
              <a:defRPr sz="1400">
                <a:solidFill>
                  <a:schemeClr val="tx1"/>
                </a:solidFill>
                <a:latin typeface="Verdana" panose="020B0604030504040204" pitchFamily="34" charset="0"/>
                <a:ea typeface="ＭＳ Ｐゴシック" panose="020B0600070205080204" pitchFamily="34" charset="-128"/>
              </a:defRPr>
            </a:lvl2pPr>
            <a:lvl3pPr marL="1143000" indent="-228600">
              <a:defRPr sz="1400">
                <a:solidFill>
                  <a:schemeClr val="tx1"/>
                </a:solidFill>
                <a:latin typeface="Verdana" panose="020B0604030504040204" pitchFamily="34" charset="0"/>
                <a:ea typeface="ＭＳ Ｐゴシック" panose="020B0600070205080204" pitchFamily="34" charset="-128"/>
              </a:defRPr>
            </a:lvl3pPr>
            <a:lvl4pPr marL="1600200" indent="-228600">
              <a:defRPr sz="1400">
                <a:solidFill>
                  <a:schemeClr val="tx1"/>
                </a:solidFill>
                <a:latin typeface="Verdana" panose="020B0604030504040204" pitchFamily="34" charset="0"/>
                <a:ea typeface="ＭＳ Ｐゴシック" panose="020B0600070205080204" pitchFamily="34" charset="-128"/>
              </a:defRPr>
            </a:lvl4pPr>
            <a:lvl5pPr marL="2057400" indent="-228600">
              <a:defRPr sz="1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9pPr>
          </a:lstStyle>
          <a:p>
            <a:pPr algn="ctr" eaLnBrk="1" hangingPunct="1">
              <a:spcBef>
                <a:spcPct val="20000"/>
              </a:spcBef>
              <a:buFontTx/>
              <a:buChar char="•"/>
            </a:pPr>
            <a:endParaRPr lang="nl-NL" altLang="en-CH" b="0" i="0"/>
          </a:p>
        </p:txBody>
      </p:sp>
      <p:sp>
        <p:nvSpPr>
          <p:cNvPr id="15" name="Oval 15">
            <a:extLst>
              <a:ext uri="{FF2B5EF4-FFF2-40B4-BE49-F238E27FC236}">
                <a16:creationId xmlns:a16="http://schemas.microsoft.com/office/drawing/2014/main" id="{C44FEA5F-4057-CE58-6482-7A797694F2CC}"/>
              </a:ext>
            </a:extLst>
          </p:cNvPr>
          <p:cNvSpPr>
            <a:spLocks noChangeArrowheads="1"/>
          </p:cNvSpPr>
          <p:nvPr/>
        </p:nvSpPr>
        <p:spPr bwMode="auto">
          <a:xfrm>
            <a:off x="7772400" y="4740275"/>
            <a:ext cx="365125" cy="365125"/>
          </a:xfrm>
          <a:prstGeom prst="ellipse">
            <a:avLst/>
          </a:prstGeom>
          <a:solidFill>
            <a:srgbClr val="C00000"/>
          </a:solidFill>
          <a:ln w="9525">
            <a:noFill/>
            <a:round/>
            <a:headEnd/>
            <a:tailEnd/>
          </a:ln>
          <a:scene3d>
            <a:camera prst="orthographicFront"/>
            <a:lightRig rig="threePt" dir="t"/>
          </a:scene3d>
          <a:sp3d>
            <a:bevelT/>
          </a:sp3d>
        </p:spPr>
        <p:txBody>
          <a:bodyPr wrap="none" anchor="ctr"/>
          <a:lstStyle/>
          <a:p>
            <a:pPr algn="ctr" eaLnBrk="1" hangingPunct="1">
              <a:spcBef>
                <a:spcPct val="20000"/>
              </a:spcBef>
              <a:buFontTx/>
              <a:buChar char="•"/>
              <a:defRPr/>
            </a:pPr>
            <a:endParaRPr lang="en-US" b="0" i="0">
              <a:ea typeface="+mn-ea"/>
            </a:endParaRPr>
          </a:p>
        </p:txBody>
      </p:sp>
      <p:sp>
        <p:nvSpPr>
          <p:cNvPr id="16" name="Oval 16">
            <a:extLst>
              <a:ext uri="{FF2B5EF4-FFF2-40B4-BE49-F238E27FC236}">
                <a16:creationId xmlns:a16="http://schemas.microsoft.com/office/drawing/2014/main" id="{FCC45B38-B44E-9262-1B4E-29B55E3140DF}"/>
              </a:ext>
            </a:extLst>
          </p:cNvPr>
          <p:cNvSpPr>
            <a:spLocks noChangeArrowheads="1"/>
          </p:cNvSpPr>
          <p:nvPr/>
        </p:nvSpPr>
        <p:spPr bwMode="auto">
          <a:xfrm>
            <a:off x="7467600" y="4267200"/>
            <a:ext cx="179388" cy="179388"/>
          </a:xfrm>
          <a:prstGeom prst="ellipse">
            <a:avLst/>
          </a:prstGeom>
          <a:solidFill>
            <a:srgbClr val="C00000"/>
          </a:solidFill>
          <a:ln w="9525">
            <a:noFill/>
            <a:round/>
            <a:headEnd/>
            <a:tailEnd/>
          </a:ln>
          <a:scene3d>
            <a:camera prst="orthographicFront"/>
            <a:lightRig rig="threePt" dir="t"/>
          </a:scene3d>
          <a:sp3d>
            <a:bevelT/>
          </a:sp3d>
        </p:spPr>
        <p:txBody>
          <a:bodyPr wrap="none" anchor="ctr"/>
          <a:lstStyle/>
          <a:p>
            <a:pPr algn="ctr" eaLnBrk="1" hangingPunct="1">
              <a:spcBef>
                <a:spcPct val="20000"/>
              </a:spcBef>
              <a:buFontTx/>
              <a:buChar char="•"/>
              <a:defRPr/>
            </a:pPr>
            <a:endParaRPr lang="en-US" b="0" i="0">
              <a:ea typeface="+mn-ea"/>
            </a:endParaRPr>
          </a:p>
        </p:txBody>
      </p:sp>
      <p:sp>
        <p:nvSpPr>
          <p:cNvPr id="17" name="Oval 17">
            <a:extLst>
              <a:ext uri="{FF2B5EF4-FFF2-40B4-BE49-F238E27FC236}">
                <a16:creationId xmlns:a16="http://schemas.microsoft.com/office/drawing/2014/main" id="{C38CA9E9-263D-4BCF-E1FD-7AC6347C13A0}"/>
              </a:ext>
            </a:extLst>
          </p:cNvPr>
          <p:cNvSpPr>
            <a:spLocks noChangeArrowheads="1"/>
          </p:cNvSpPr>
          <p:nvPr/>
        </p:nvSpPr>
        <p:spPr bwMode="auto">
          <a:xfrm>
            <a:off x="5892800" y="3778250"/>
            <a:ext cx="107950" cy="107950"/>
          </a:xfrm>
          <a:prstGeom prst="ellipse">
            <a:avLst/>
          </a:prstGeom>
          <a:solidFill>
            <a:srgbClr val="C00000"/>
          </a:solidFill>
          <a:ln w="9525">
            <a:noFill/>
            <a:round/>
            <a:headEnd/>
            <a:tailEnd/>
          </a:ln>
          <a:scene3d>
            <a:camera prst="orthographicFront"/>
            <a:lightRig rig="threePt" dir="t"/>
          </a:scene3d>
          <a:sp3d>
            <a:bevelT/>
          </a:sp3d>
        </p:spPr>
        <p:txBody>
          <a:bodyPr wrap="none" anchor="ctr"/>
          <a:lstStyle/>
          <a:p>
            <a:pPr algn="ctr" eaLnBrk="1" hangingPunct="1">
              <a:spcBef>
                <a:spcPct val="20000"/>
              </a:spcBef>
              <a:buFontTx/>
              <a:buChar char="•"/>
              <a:defRPr/>
            </a:pPr>
            <a:endParaRPr lang="en-US" b="0" i="0">
              <a:ea typeface="+mn-ea"/>
            </a:endParaRPr>
          </a:p>
        </p:txBody>
      </p:sp>
      <p:sp>
        <p:nvSpPr>
          <p:cNvPr id="18" name="Oval 18">
            <a:extLst>
              <a:ext uri="{FF2B5EF4-FFF2-40B4-BE49-F238E27FC236}">
                <a16:creationId xmlns:a16="http://schemas.microsoft.com/office/drawing/2014/main" id="{C1711C69-BCDC-03BC-7AEE-E56B1812E0EB}"/>
              </a:ext>
            </a:extLst>
          </p:cNvPr>
          <p:cNvSpPr>
            <a:spLocks noChangeArrowheads="1"/>
          </p:cNvSpPr>
          <p:nvPr/>
        </p:nvSpPr>
        <p:spPr bwMode="auto">
          <a:xfrm>
            <a:off x="5891213" y="3581400"/>
            <a:ext cx="107950" cy="107950"/>
          </a:xfrm>
          <a:prstGeom prst="ellipse">
            <a:avLst/>
          </a:prstGeom>
          <a:solidFill>
            <a:srgbClr val="C00000"/>
          </a:solidFill>
          <a:ln w="9525">
            <a:noFill/>
            <a:round/>
            <a:headEnd/>
            <a:tailEnd/>
          </a:ln>
          <a:scene3d>
            <a:camera prst="orthographicFront"/>
            <a:lightRig rig="threePt" dir="t"/>
          </a:scene3d>
          <a:sp3d>
            <a:bevelT/>
          </a:sp3d>
        </p:spPr>
        <p:txBody>
          <a:bodyPr wrap="none" anchor="ctr"/>
          <a:lstStyle/>
          <a:p>
            <a:pPr algn="ctr" eaLnBrk="1" hangingPunct="1">
              <a:spcBef>
                <a:spcPct val="20000"/>
              </a:spcBef>
              <a:buFontTx/>
              <a:buChar char="•"/>
              <a:defRPr/>
            </a:pPr>
            <a:endParaRPr lang="en-US" b="0" i="0">
              <a:ea typeface="+mn-ea"/>
            </a:endParaRPr>
          </a:p>
        </p:txBody>
      </p:sp>
      <p:sp>
        <p:nvSpPr>
          <p:cNvPr id="19" name="Oval 19">
            <a:extLst>
              <a:ext uri="{FF2B5EF4-FFF2-40B4-BE49-F238E27FC236}">
                <a16:creationId xmlns:a16="http://schemas.microsoft.com/office/drawing/2014/main" id="{DA9E1FDC-D4B1-3DD3-EC95-EA4F59467EB2}"/>
              </a:ext>
            </a:extLst>
          </p:cNvPr>
          <p:cNvSpPr>
            <a:spLocks noChangeArrowheads="1"/>
          </p:cNvSpPr>
          <p:nvPr/>
        </p:nvSpPr>
        <p:spPr bwMode="auto">
          <a:xfrm>
            <a:off x="5892800" y="3962400"/>
            <a:ext cx="107950" cy="107950"/>
          </a:xfrm>
          <a:prstGeom prst="ellipse">
            <a:avLst/>
          </a:prstGeom>
          <a:solidFill>
            <a:srgbClr val="C00000"/>
          </a:solidFill>
          <a:ln w="9525">
            <a:noFill/>
            <a:round/>
            <a:headEnd/>
            <a:tailEnd/>
          </a:ln>
          <a:scene3d>
            <a:camera prst="orthographicFront"/>
            <a:lightRig rig="threePt" dir="t"/>
          </a:scene3d>
          <a:sp3d>
            <a:bevelT/>
          </a:sp3d>
        </p:spPr>
        <p:txBody>
          <a:bodyPr wrap="none" anchor="ctr"/>
          <a:lstStyle/>
          <a:p>
            <a:pPr algn="ctr" eaLnBrk="1" hangingPunct="1">
              <a:spcBef>
                <a:spcPct val="20000"/>
              </a:spcBef>
              <a:buFontTx/>
              <a:buChar char="•"/>
              <a:defRPr/>
            </a:pPr>
            <a:endParaRPr lang="en-US" b="0" i="0">
              <a:ea typeface="+mn-ea"/>
            </a:endParaRPr>
          </a:p>
        </p:txBody>
      </p:sp>
      <p:sp>
        <p:nvSpPr>
          <p:cNvPr id="20" name="Oval 20">
            <a:extLst>
              <a:ext uri="{FF2B5EF4-FFF2-40B4-BE49-F238E27FC236}">
                <a16:creationId xmlns:a16="http://schemas.microsoft.com/office/drawing/2014/main" id="{59746E84-A7D9-63EE-177C-8495270CB90A}"/>
              </a:ext>
            </a:extLst>
          </p:cNvPr>
          <p:cNvSpPr>
            <a:spLocks noChangeArrowheads="1"/>
          </p:cNvSpPr>
          <p:nvPr/>
        </p:nvSpPr>
        <p:spPr bwMode="auto">
          <a:xfrm>
            <a:off x="5878513" y="2482850"/>
            <a:ext cx="107950" cy="107950"/>
          </a:xfrm>
          <a:prstGeom prst="ellipse">
            <a:avLst/>
          </a:prstGeom>
          <a:solidFill>
            <a:srgbClr val="0070C0"/>
          </a:solidFill>
          <a:ln w="9525">
            <a:noFill/>
            <a:round/>
            <a:headEnd/>
            <a:tailEnd/>
          </a:ln>
          <a:scene3d>
            <a:camera prst="orthographicFront"/>
            <a:lightRig rig="threePt" dir="t"/>
          </a:scene3d>
          <a:sp3d>
            <a:bevelT/>
          </a:sp3d>
        </p:spPr>
        <p:txBody>
          <a:bodyPr wrap="none" anchor="ctr"/>
          <a:lstStyle/>
          <a:p>
            <a:pPr algn="ctr" eaLnBrk="1" hangingPunct="1">
              <a:spcBef>
                <a:spcPct val="20000"/>
              </a:spcBef>
              <a:buFontTx/>
              <a:buChar char="•"/>
              <a:defRPr/>
            </a:pPr>
            <a:endParaRPr lang="en-US" b="0" i="0">
              <a:ea typeface="+mn-ea"/>
            </a:endParaRPr>
          </a:p>
        </p:txBody>
      </p:sp>
      <p:sp>
        <p:nvSpPr>
          <p:cNvPr id="61476" name="Text Box 21">
            <a:extLst>
              <a:ext uri="{FF2B5EF4-FFF2-40B4-BE49-F238E27FC236}">
                <a16:creationId xmlns:a16="http://schemas.microsoft.com/office/drawing/2014/main" id="{622EAC75-EB3D-912B-6309-F5251375E8BB}"/>
              </a:ext>
            </a:extLst>
          </p:cNvPr>
          <p:cNvSpPr txBox="1">
            <a:spLocks noChangeArrowheads="1"/>
          </p:cNvSpPr>
          <p:nvPr/>
        </p:nvSpPr>
        <p:spPr bwMode="auto">
          <a:xfrm>
            <a:off x="6019800" y="3625850"/>
            <a:ext cx="2209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chemeClr val="tx1"/>
                </a:solidFill>
                <a:latin typeface="Verdana" panose="020B0604030504040204" pitchFamily="34" charset="0"/>
                <a:ea typeface="ＭＳ Ｐゴシック" panose="020B0600070205080204" pitchFamily="34" charset="-128"/>
              </a:defRPr>
            </a:lvl1pPr>
            <a:lvl2pPr marL="742950" indent="-285750">
              <a:defRPr sz="1400">
                <a:solidFill>
                  <a:schemeClr val="tx1"/>
                </a:solidFill>
                <a:latin typeface="Verdana" panose="020B0604030504040204" pitchFamily="34" charset="0"/>
                <a:ea typeface="ＭＳ Ｐゴシック" panose="020B0600070205080204" pitchFamily="34" charset="-128"/>
              </a:defRPr>
            </a:lvl2pPr>
            <a:lvl3pPr marL="1143000" indent="-228600">
              <a:defRPr sz="1400">
                <a:solidFill>
                  <a:schemeClr val="tx1"/>
                </a:solidFill>
                <a:latin typeface="Verdana" panose="020B0604030504040204" pitchFamily="34" charset="0"/>
                <a:ea typeface="ＭＳ Ｐゴシック" panose="020B0600070205080204" pitchFamily="34" charset="-128"/>
              </a:defRPr>
            </a:lvl3pPr>
            <a:lvl4pPr marL="1600200" indent="-228600">
              <a:defRPr sz="1400">
                <a:solidFill>
                  <a:schemeClr val="tx1"/>
                </a:solidFill>
                <a:latin typeface="Verdana" panose="020B0604030504040204" pitchFamily="34" charset="0"/>
                <a:ea typeface="ＭＳ Ｐゴシック" panose="020B0600070205080204" pitchFamily="34" charset="-128"/>
              </a:defRPr>
            </a:lvl4pPr>
            <a:lvl5pPr marL="2057400" indent="-228600">
              <a:defRPr sz="1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9pPr>
          </a:lstStyle>
          <a:p>
            <a:pPr eaLnBrk="1" hangingPunct="1">
              <a:spcBef>
                <a:spcPct val="50000"/>
              </a:spcBef>
            </a:pPr>
            <a:r>
              <a:rPr lang="en-US" altLang="en-CH" sz="1600" b="0" i="0">
                <a:solidFill>
                  <a:srgbClr val="C00000"/>
                </a:solidFill>
              </a:rPr>
              <a:t>up,down, strange</a:t>
            </a:r>
          </a:p>
        </p:txBody>
      </p:sp>
      <p:sp>
        <p:nvSpPr>
          <p:cNvPr id="61477" name="Text Box 22">
            <a:extLst>
              <a:ext uri="{FF2B5EF4-FFF2-40B4-BE49-F238E27FC236}">
                <a16:creationId xmlns:a16="http://schemas.microsoft.com/office/drawing/2014/main" id="{0B2F939E-C2E0-C2E8-99C7-0EA52F384FEF}"/>
              </a:ext>
            </a:extLst>
          </p:cNvPr>
          <p:cNvSpPr txBox="1">
            <a:spLocks noChangeArrowheads="1"/>
          </p:cNvSpPr>
          <p:nvPr/>
        </p:nvSpPr>
        <p:spPr bwMode="auto">
          <a:xfrm>
            <a:off x="6019800" y="4800600"/>
            <a:ext cx="1219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chemeClr val="tx1"/>
                </a:solidFill>
                <a:latin typeface="Verdana" panose="020B0604030504040204" pitchFamily="34" charset="0"/>
                <a:ea typeface="ＭＳ Ｐゴシック" panose="020B0600070205080204" pitchFamily="34" charset="-128"/>
              </a:defRPr>
            </a:lvl1pPr>
            <a:lvl2pPr marL="742950" indent="-285750">
              <a:defRPr sz="1400">
                <a:solidFill>
                  <a:schemeClr val="tx1"/>
                </a:solidFill>
                <a:latin typeface="Verdana" panose="020B0604030504040204" pitchFamily="34" charset="0"/>
                <a:ea typeface="ＭＳ Ｐゴシック" panose="020B0600070205080204" pitchFamily="34" charset="-128"/>
              </a:defRPr>
            </a:lvl2pPr>
            <a:lvl3pPr marL="1143000" indent="-228600">
              <a:defRPr sz="1400">
                <a:solidFill>
                  <a:schemeClr val="tx1"/>
                </a:solidFill>
                <a:latin typeface="Verdana" panose="020B0604030504040204" pitchFamily="34" charset="0"/>
                <a:ea typeface="ＭＳ Ｐゴシック" panose="020B0600070205080204" pitchFamily="34" charset="-128"/>
              </a:defRPr>
            </a:lvl3pPr>
            <a:lvl4pPr marL="1600200" indent="-228600">
              <a:defRPr sz="1400">
                <a:solidFill>
                  <a:schemeClr val="tx1"/>
                </a:solidFill>
                <a:latin typeface="Verdana" panose="020B0604030504040204" pitchFamily="34" charset="0"/>
                <a:ea typeface="ＭＳ Ｐゴシック" panose="020B0600070205080204" pitchFamily="34" charset="-128"/>
              </a:defRPr>
            </a:lvl4pPr>
            <a:lvl5pPr marL="2057400" indent="-228600">
              <a:defRPr sz="1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9pPr>
          </a:lstStyle>
          <a:p>
            <a:pPr eaLnBrk="1" hangingPunct="1">
              <a:spcBef>
                <a:spcPct val="50000"/>
              </a:spcBef>
            </a:pPr>
            <a:r>
              <a:rPr lang="en-US" altLang="en-CH" b="0" i="0">
                <a:solidFill>
                  <a:schemeClr val="bg1"/>
                </a:solidFill>
              </a:rPr>
              <a:t>Top quark</a:t>
            </a:r>
          </a:p>
        </p:txBody>
      </p:sp>
      <p:sp>
        <p:nvSpPr>
          <p:cNvPr id="61478" name="Text Box 23">
            <a:extLst>
              <a:ext uri="{FF2B5EF4-FFF2-40B4-BE49-F238E27FC236}">
                <a16:creationId xmlns:a16="http://schemas.microsoft.com/office/drawing/2014/main" id="{B9144A8E-EF5E-1391-CA17-8BAC11708DA4}"/>
              </a:ext>
            </a:extLst>
          </p:cNvPr>
          <p:cNvSpPr txBox="1">
            <a:spLocks noChangeArrowheads="1"/>
          </p:cNvSpPr>
          <p:nvPr/>
        </p:nvSpPr>
        <p:spPr bwMode="auto">
          <a:xfrm>
            <a:off x="7620000" y="5105400"/>
            <a:ext cx="9906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chemeClr val="tx1"/>
                </a:solidFill>
                <a:latin typeface="Verdana" panose="020B0604030504040204" pitchFamily="34" charset="0"/>
                <a:ea typeface="ＭＳ Ｐゴシック" panose="020B0600070205080204" pitchFamily="34" charset="-128"/>
              </a:defRPr>
            </a:lvl1pPr>
            <a:lvl2pPr marL="742950" indent="-285750">
              <a:defRPr sz="1400">
                <a:solidFill>
                  <a:schemeClr val="tx1"/>
                </a:solidFill>
                <a:latin typeface="Verdana" panose="020B0604030504040204" pitchFamily="34" charset="0"/>
                <a:ea typeface="ＭＳ Ｐゴシック" panose="020B0600070205080204" pitchFamily="34" charset="-128"/>
              </a:defRPr>
            </a:lvl2pPr>
            <a:lvl3pPr marL="1143000" indent="-228600">
              <a:defRPr sz="1400">
                <a:solidFill>
                  <a:schemeClr val="tx1"/>
                </a:solidFill>
                <a:latin typeface="Verdana" panose="020B0604030504040204" pitchFamily="34" charset="0"/>
                <a:ea typeface="ＭＳ Ｐゴシック" panose="020B0600070205080204" pitchFamily="34" charset="-128"/>
              </a:defRPr>
            </a:lvl3pPr>
            <a:lvl4pPr marL="1600200" indent="-228600">
              <a:defRPr sz="1400">
                <a:solidFill>
                  <a:schemeClr val="tx1"/>
                </a:solidFill>
                <a:latin typeface="Verdana" panose="020B0604030504040204" pitchFamily="34" charset="0"/>
                <a:ea typeface="ＭＳ Ｐゴシック" panose="020B0600070205080204" pitchFamily="34" charset="-128"/>
              </a:defRPr>
            </a:lvl4pPr>
            <a:lvl5pPr marL="2057400" indent="-228600">
              <a:defRPr sz="1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9pPr>
          </a:lstStyle>
          <a:p>
            <a:pPr eaLnBrk="1" hangingPunct="1">
              <a:spcBef>
                <a:spcPct val="50000"/>
              </a:spcBef>
            </a:pPr>
            <a:r>
              <a:rPr lang="en-US" altLang="en-CH" sz="1600" b="0" i="0">
                <a:solidFill>
                  <a:srgbClr val="C00000"/>
                </a:solidFill>
              </a:rPr>
              <a:t>bottom</a:t>
            </a:r>
          </a:p>
        </p:txBody>
      </p:sp>
      <p:sp>
        <p:nvSpPr>
          <p:cNvPr id="61479" name="Text Box 24">
            <a:extLst>
              <a:ext uri="{FF2B5EF4-FFF2-40B4-BE49-F238E27FC236}">
                <a16:creationId xmlns:a16="http://schemas.microsoft.com/office/drawing/2014/main" id="{97B3AC27-B71D-270A-7B9E-C174772B7804}"/>
              </a:ext>
            </a:extLst>
          </p:cNvPr>
          <p:cNvSpPr txBox="1">
            <a:spLocks noChangeArrowheads="1"/>
          </p:cNvSpPr>
          <p:nvPr/>
        </p:nvSpPr>
        <p:spPr bwMode="auto">
          <a:xfrm>
            <a:off x="7620000" y="4159250"/>
            <a:ext cx="8382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chemeClr val="tx1"/>
                </a:solidFill>
                <a:latin typeface="Verdana" panose="020B0604030504040204" pitchFamily="34" charset="0"/>
                <a:ea typeface="ＭＳ Ｐゴシック" panose="020B0600070205080204" pitchFamily="34" charset="-128"/>
              </a:defRPr>
            </a:lvl1pPr>
            <a:lvl2pPr marL="742950" indent="-285750">
              <a:defRPr sz="1400">
                <a:solidFill>
                  <a:schemeClr val="tx1"/>
                </a:solidFill>
                <a:latin typeface="Verdana" panose="020B0604030504040204" pitchFamily="34" charset="0"/>
                <a:ea typeface="ＭＳ Ｐゴシック" panose="020B0600070205080204" pitchFamily="34" charset="-128"/>
              </a:defRPr>
            </a:lvl2pPr>
            <a:lvl3pPr marL="1143000" indent="-228600">
              <a:defRPr sz="1400">
                <a:solidFill>
                  <a:schemeClr val="tx1"/>
                </a:solidFill>
                <a:latin typeface="Verdana" panose="020B0604030504040204" pitchFamily="34" charset="0"/>
                <a:ea typeface="ＭＳ Ｐゴシック" panose="020B0600070205080204" pitchFamily="34" charset="-128"/>
              </a:defRPr>
            </a:lvl3pPr>
            <a:lvl4pPr marL="1600200" indent="-228600">
              <a:defRPr sz="1400">
                <a:solidFill>
                  <a:schemeClr val="tx1"/>
                </a:solidFill>
                <a:latin typeface="Verdana" panose="020B0604030504040204" pitchFamily="34" charset="0"/>
                <a:ea typeface="ＭＳ Ｐゴシック" panose="020B0600070205080204" pitchFamily="34" charset="-128"/>
              </a:defRPr>
            </a:lvl4pPr>
            <a:lvl5pPr marL="2057400" indent="-228600">
              <a:defRPr sz="1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9pPr>
          </a:lstStyle>
          <a:p>
            <a:pPr eaLnBrk="1" hangingPunct="1">
              <a:spcBef>
                <a:spcPct val="50000"/>
              </a:spcBef>
            </a:pPr>
            <a:r>
              <a:rPr lang="en-US" altLang="en-CH" sz="1600" b="0" i="0">
                <a:solidFill>
                  <a:srgbClr val="C00000"/>
                </a:solidFill>
              </a:rPr>
              <a:t>charm</a:t>
            </a:r>
          </a:p>
        </p:txBody>
      </p:sp>
      <p:sp>
        <p:nvSpPr>
          <p:cNvPr id="61480" name="TextBox 30">
            <a:extLst>
              <a:ext uri="{FF2B5EF4-FFF2-40B4-BE49-F238E27FC236}">
                <a16:creationId xmlns:a16="http://schemas.microsoft.com/office/drawing/2014/main" id="{178368F3-F282-4EED-FB8E-1AFD86317DDA}"/>
              </a:ext>
            </a:extLst>
          </p:cNvPr>
          <p:cNvSpPr txBox="1">
            <a:spLocks noChangeArrowheads="1"/>
          </p:cNvSpPr>
          <p:nvPr/>
        </p:nvSpPr>
        <p:spPr bwMode="auto">
          <a:xfrm>
            <a:off x="438750" y="4380614"/>
            <a:ext cx="4742850" cy="219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400">
                <a:solidFill>
                  <a:schemeClr val="tx1"/>
                </a:solidFill>
                <a:latin typeface="Verdana" panose="020B0604030504040204" pitchFamily="34" charset="0"/>
                <a:ea typeface="ＭＳ Ｐゴシック" panose="020B0600070205080204" pitchFamily="34" charset="-128"/>
              </a:defRPr>
            </a:lvl1pPr>
            <a:lvl2pPr marL="742950" indent="-285750">
              <a:defRPr sz="1400">
                <a:solidFill>
                  <a:schemeClr val="tx1"/>
                </a:solidFill>
                <a:latin typeface="Verdana" panose="020B0604030504040204" pitchFamily="34" charset="0"/>
                <a:ea typeface="ＭＳ Ｐゴシック" panose="020B0600070205080204" pitchFamily="34" charset="-128"/>
              </a:defRPr>
            </a:lvl2pPr>
            <a:lvl3pPr marL="1143000" indent="-228600">
              <a:defRPr sz="1400">
                <a:solidFill>
                  <a:schemeClr val="tx1"/>
                </a:solidFill>
                <a:latin typeface="Verdana" panose="020B0604030504040204" pitchFamily="34" charset="0"/>
                <a:ea typeface="ＭＳ Ｐゴシック" panose="020B0600070205080204" pitchFamily="34" charset="-128"/>
              </a:defRPr>
            </a:lvl3pPr>
            <a:lvl4pPr marL="1600200" indent="-228600">
              <a:defRPr sz="1400">
                <a:solidFill>
                  <a:schemeClr val="tx1"/>
                </a:solidFill>
                <a:latin typeface="Verdana" panose="020B0604030504040204" pitchFamily="34" charset="0"/>
                <a:ea typeface="ＭＳ Ｐゴシック" panose="020B0600070205080204" pitchFamily="34" charset="-128"/>
              </a:defRPr>
            </a:lvl4pPr>
            <a:lvl5pPr marL="2057400" indent="-228600">
              <a:defRPr sz="1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9pPr>
          </a:lstStyle>
          <a:p>
            <a:pPr eaLnBrk="1" hangingPunct="1">
              <a:spcBef>
                <a:spcPct val="20000"/>
              </a:spcBef>
            </a:pPr>
            <a:r>
              <a:rPr lang="en-US" altLang="en-CH" sz="1800" b="0" i="0" dirty="0">
                <a:solidFill>
                  <a:srgbClr val="0070C0"/>
                </a:solidFill>
              </a:rPr>
              <a:t>Higgs boson:</a:t>
            </a:r>
            <a:br>
              <a:rPr lang="en-US" altLang="en-CH" sz="1800" b="0" i="0" dirty="0">
                <a:solidFill>
                  <a:srgbClr val="0070C0"/>
                </a:solidFill>
              </a:rPr>
            </a:br>
            <a:r>
              <a:rPr lang="en-US" altLang="en-CH" sz="1800" b="0" i="0" dirty="0"/>
              <a:t>theoretical framework to give mass to </a:t>
            </a:r>
          </a:p>
          <a:p>
            <a:pPr eaLnBrk="1" hangingPunct="1">
              <a:spcBef>
                <a:spcPct val="20000"/>
              </a:spcBef>
            </a:pPr>
            <a:r>
              <a:rPr lang="en-US" altLang="en-CH" sz="1800" b="0" i="0" dirty="0"/>
              <a:t>W/Z bosons (and fermions!)</a:t>
            </a:r>
          </a:p>
          <a:p>
            <a:pPr eaLnBrk="1" hangingPunct="1">
              <a:spcBef>
                <a:spcPct val="20000"/>
              </a:spcBef>
            </a:pPr>
            <a:endParaRPr lang="en-US" altLang="en-CH" sz="1800" b="0" i="0" dirty="0"/>
          </a:p>
          <a:p>
            <a:pPr eaLnBrk="1" hangingPunct="1">
              <a:spcBef>
                <a:spcPct val="20000"/>
              </a:spcBef>
            </a:pPr>
            <a:r>
              <a:rPr lang="en-US" altLang="en-CH" sz="1600" b="0" i="0" dirty="0"/>
              <a:t>+ Hierarchy problem?</a:t>
            </a:r>
          </a:p>
          <a:p>
            <a:pPr eaLnBrk="1" hangingPunct="1">
              <a:spcBef>
                <a:spcPct val="20000"/>
              </a:spcBef>
            </a:pPr>
            <a:r>
              <a:rPr lang="en-US" altLang="en-CH" sz="1600" b="0" i="0" dirty="0"/>
              <a:t>+ Fate of the vacuum of the Universe?</a:t>
            </a:r>
          </a:p>
          <a:p>
            <a:pPr eaLnBrk="1" hangingPunct="1">
              <a:spcBef>
                <a:spcPct val="20000"/>
              </a:spcBef>
            </a:pPr>
            <a:r>
              <a:rPr lang="en-US" altLang="en-CH" sz="1600" b="0" i="0" dirty="0"/>
              <a:t>+ Portal?  </a:t>
            </a:r>
          </a:p>
        </p:txBody>
      </p:sp>
      <p:pic>
        <p:nvPicPr>
          <p:cNvPr id="61482" name="Picture 1">
            <a:extLst>
              <a:ext uri="{FF2B5EF4-FFF2-40B4-BE49-F238E27FC236}">
                <a16:creationId xmlns:a16="http://schemas.microsoft.com/office/drawing/2014/main" id="{C21B7A17-9B81-6F7B-7C4A-7B4F84DC17B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981200"/>
            <a:ext cx="3257550" cy="195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TextBox 25">
            <a:extLst>
              <a:ext uri="{FF2B5EF4-FFF2-40B4-BE49-F238E27FC236}">
                <a16:creationId xmlns:a16="http://schemas.microsoft.com/office/drawing/2014/main" id="{1DD18C53-F798-4D77-167E-A4900ED71C7A}"/>
              </a:ext>
            </a:extLst>
          </p:cNvPr>
          <p:cNvSpPr txBox="1"/>
          <p:nvPr/>
        </p:nvSpPr>
        <p:spPr>
          <a:xfrm rot="20584774">
            <a:off x="1144588" y="1381125"/>
            <a:ext cx="6783387" cy="461963"/>
          </a:xfrm>
          <a:prstGeom prst="rect">
            <a:avLst/>
          </a:prstGeom>
          <a:solidFill>
            <a:schemeClr val="bg1">
              <a:alpha val="51000"/>
            </a:schemeClr>
          </a:solidFill>
        </p:spPr>
        <p:txBody>
          <a:bodyPr>
            <a:spAutoFit/>
          </a:bodyPr>
          <a:lstStyle>
            <a:lvl1pPr eaLnBrk="0" hangingPunct="0">
              <a:defRPr sz="1400">
                <a:solidFill>
                  <a:schemeClr val="tx1"/>
                </a:solidFill>
                <a:latin typeface="Verdana" panose="020B0604030504040204" pitchFamily="34" charset="0"/>
                <a:ea typeface="ＭＳ Ｐゴシック" panose="020B0600070205080204" pitchFamily="34" charset="-128"/>
              </a:defRPr>
            </a:lvl1pPr>
            <a:lvl2pPr marL="742950" indent="-285750" eaLnBrk="0" hangingPunct="0">
              <a:defRPr sz="1400">
                <a:solidFill>
                  <a:schemeClr val="tx1"/>
                </a:solidFill>
                <a:latin typeface="Verdana" panose="020B0604030504040204" pitchFamily="34" charset="0"/>
                <a:ea typeface="ＭＳ Ｐゴシック" panose="020B0600070205080204" pitchFamily="34" charset="-128"/>
              </a:defRPr>
            </a:lvl2pPr>
            <a:lvl3pPr marL="1143000" indent="-228600" eaLnBrk="0" hangingPunct="0">
              <a:defRPr sz="1400">
                <a:solidFill>
                  <a:schemeClr val="tx1"/>
                </a:solidFill>
                <a:latin typeface="Verdana" panose="020B0604030504040204" pitchFamily="34" charset="0"/>
                <a:ea typeface="ＭＳ Ｐゴシック" panose="020B0600070205080204" pitchFamily="34" charset="-128"/>
              </a:defRPr>
            </a:lvl3pPr>
            <a:lvl4pPr marL="1600200" indent="-228600" eaLnBrk="0" hangingPunct="0">
              <a:defRPr sz="1400">
                <a:solidFill>
                  <a:schemeClr val="tx1"/>
                </a:solidFill>
                <a:latin typeface="Verdana" panose="020B0604030504040204" pitchFamily="34" charset="0"/>
                <a:ea typeface="ＭＳ Ｐゴシック" panose="020B0600070205080204" pitchFamily="34" charset="-128"/>
              </a:defRPr>
            </a:lvl4pPr>
            <a:lvl5pPr marL="2057400" indent="-228600" eaLnBrk="0" hangingPunct="0">
              <a:defRPr sz="1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400">
                <a:solidFill>
                  <a:schemeClr val="tx1"/>
                </a:solidFill>
                <a:latin typeface="Verdana" panose="020B0604030504040204" pitchFamily="34" charset="0"/>
                <a:ea typeface="ＭＳ Ｐゴシック" panose="020B0600070205080204" pitchFamily="34" charset="-128"/>
              </a:defRPr>
            </a:lvl9pPr>
          </a:lstStyle>
          <a:p>
            <a:pPr eaLnBrk="1" hangingPunct="1">
              <a:spcBef>
                <a:spcPct val="20000"/>
              </a:spcBef>
              <a:defRPr/>
            </a:pPr>
            <a:r>
              <a:rPr lang="en-US" altLang="en-CH" sz="2400" b="0" i="0" dirty="0">
                <a:effectLst>
                  <a:outerShdw blurRad="38100" dist="38100" dir="2700000" algn="tl">
                    <a:srgbClr val="C0C0C0"/>
                  </a:outerShdw>
                </a:effectLst>
              </a:rPr>
              <a:t>Partially answered 4 July 2012</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cxnSp>
        <p:nvCxnSpPr>
          <p:cNvPr id="63499" name="Straight Arrow Connector 13">
            <a:extLst>
              <a:ext uri="{FF2B5EF4-FFF2-40B4-BE49-F238E27FC236}">
                <a16:creationId xmlns:a16="http://schemas.microsoft.com/office/drawing/2014/main" id="{328552E9-CDA0-479C-A9DF-7FE16D574219}"/>
              </a:ext>
            </a:extLst>
          </p:cNvPr>
          <p:cNvCxnSpPr>
            <a:cxnSpLocks noChangeShapeType="1"/>
          </p:cNvCxnSpPr>
          <p:nvPr/>
        </p:nvCxnSpPr>
        <p:spPr bwMode="auto">
          <a:xfrm>
            <a:off x="5791200" y="4267200"/>
            <a:ext cx="685800" cy="1588"/>
          </a:xfrm>
          <a:prstGeom prst="straightConnector1">
            <a:avLst/>
          </a:prstGeom>
          <a:noFill/>
          <a:ln w="38100">
            <a:solidFill>
              <a:schemeClr val="bg1"/>
            </a:solidFill>
            <a:round/>
            <a:headEnd/>
            <a:tailEnd type="triangle" w="lg" len="lg"/>
          </a:ln>
          <a:extLst>
            <a:ext uri="{909E8E84-426E-40DD-AFC4-6F175D3DCCD1}">
              <a14:hiddenFill xmlns:a14="http://schemas.microsoft.com/office/drawing/2010/main">
                <a:noFill/>
              </a14:hiddenFill>
            </a:ext>
          </a:extLst>
        </p:spPr>
      </p:cxnSp>
      <p:sp>
        <p:nvSpPr>
          <p:cNvPr id="63500" name="Title 1">
            <a:extLst>
              <a:ext uri="{FF2B5EF4-FFF2-40B4-BE49-F238E27FC236}">
                <a16:creationId xmlns:a16="http://schemas.microsoft.com/office/drawing/2014/main" id="{5B6B4EA6-F4F1-2CC7-E045-E053A975AAC1}"/>
              </a:ext>
            </a:extLst>
          </p:cNvPr>
          <p:cNvSpPr>
            <a:spLocks noGrp="1"/>
          </p:cNvSpPr>
          <p:nvPr>
            <p:ph type="title"/>
          </p:nvPr>
        </p:nvSpPr>
        <p:spPr bwMode="auto">
          <a:xfrm>
            <a:off x="384050" y="171349"/>
            <a:ext cx="7836425" cy="64611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CH" dirty="0">
                <a:solidFill>
                  <a:schemeClr val="bg1"/>
                </a:solidFill>
                <a:latin typeface="Verdana" panose="020B0604030504040204" pitchFamily="34" charset="0"/>
                <a:ea typeface="Verdana" panose="020B0604030504040204" pitchFamily="34" charset="0"/>
                <a:cs typeface="Verdana" panose="020B0604030504040204" pitchFamily="34" charset="0"/>
              </a:rPr>
              <a:t>III. Big questions?  </a:t>
            </a:r>
            <a:r>
              <a:rPr lang="ja-JP" altLang="en-US">
                <a:solidFill>
                  <a:schemeClr val="bg1"/>
                </a:solidFill>
                <a:latin typeface="Verdana" panose="020B0604030504040204" pitchFamily="34" charset="0"/>
                <a:ea typeface="ＭＳ Ｐゴシック" panose="020B0600070205080204" pitchFamily="34" charset="-128"/>
                <a:cs typeface="Verdana" panose="020B0604030504040204" pitchFamily="34" charset="0"/>
              </a:rPr>
              <a:t>“</a:t>
            </a:r>
            <a:r>
              <a:rPr lang="en-US" altLang="ja-JP" dirty="0">
                <a:solidFill>
                  <a:schemeClr val="bg1"/>
                </a:solidFill>
                <a:latin typeface="Verdana" panose="020B0604030504040204" pitchFamily="34" charset="0"/>
                <a:ea typeface="Verdana" panose="020B0604030504040204" pitchFamily="34" charset="0"/>
                <a:cs typeface="Verdana" panose="020B0604030504040204" pitchFamily="34" charset="0"/>
              </a:rPr>
              <a:t>Dark matter</a:t>
            </a:r>
            <a:r>
              <a:rPr lang="ja-JP" altLang="en-US">
                <a:solidFill>
                  <a:schemeClr val="bg1"/>
                </a:solidFill>
                <a:latin typeface="Verdana" panose="020B0604030504040204" pitchFamily="34" charset="0"/>
                <a:ea typeface="ＭＳ Ｐゴシック" panose="020B0600070205080204" pitchFamily="34" charset="-128"/>
                <a:cs typeface="Verdana" panose="020B0604030504040204" pitchFamily="34" charset="0"/>
              </a:rPr>
              <a:t>”</a:t>
            </a:r>
            <a:endParaRPr lang="en-US" altLang="en-CH"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pic>
        <p:nvPicPr>
          <p:cNvPr id="3" name="Picture 2">
            <a:extLst>
              <a:ext uri="{FF2B5EF4-FFF2-40B4-BE49-F238E27FC236}">
                <a16:creationId xmlns:a16="http://schemas.microsoft.com/office/drawing/2014/main" id="{9E598B69-FADE-511A-B56D-C9656DEBC0B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04" y="663840"/>
            <a:ext cx="9089183" cy="5453510"/>
          </a:xfrm>
          <a:prstGeom prst="rect">
            <a:avLst/>
          </a:prstGeom>
        </p:spPr>
      </p:pic>
      <p:sp>
        <p:nvSpPr>
          <p:cNvPr id="2" name="TextBox 1">
            <a:extLst>
              <a:ext uri="{FF2B5EF4-FFF2-40B4-BE49-F238E27FC236}">
                <a16:creationId xmlns:a16="http://schemas.microsoft.com/office/drawing/2014/main" id="{9D89C54C-189E-04BF-2B29-1A9BF73AF07C}"/>
              </a:ext>
            </a:extLst>
          </p:cNvPr>
          <p:cNvSpPr txBox="1"/>
          <p:nvPr/>
        </p:nvSpPr>
        <p:spPr>
          <a:xfrm>
            <a:off x="0" y="6609841"/>
            <a:ext cx="6819496" cy="215444"/>
          </a:xfrm>
          <a:prstGeom prst="rect">
            <a:avLst/>
          </a:prstGeom>
          <a:noFill/>
        </p:spPr>
        <p:txBody>
          <a:bodyPr wrap="none" rtlCol="0">
            <a:spAutoFit/>
          </a:bodyPr>
          <a:lstStyle/>
          <a:p>
            <a:r>
              <a:rPr lang="en-GB" sz="800" b="0" i="0" dirty="0">
                <a:hlinkClick r:id="rId4"/>
              </a:rPr>
              <a:t>https://en.wikipedia.org/wiki/File:Comparison_of_rotating_disc_galaxies_in_the_distant_Universe_and_the_present_day.webm</a:t>
            </a:r>
            <a:endParaRPr lang="en-CH" sz="800" b="0" i="0" dirty="0"/>
          </a:p>
        </p:txBody>
      </p:sp>
    </p:spTree>
    <p:extLst>
      <p:ext uri="{BB962C8B-B14F-4D97-AF65-F5344CB8AC3E}">
        <p14:creationId xmlns:p14="http://schemas.microsoft.com/office/powerpoint/2010/main" val="2832071605"/>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1">
            <a:extLst>
              <a:ext uri="{FF2B5EF4-FFF2-40B4-BE49-F238E27FC236}">
                <a16:creationId xmlns:a16="http://schemas.microsoft.com/office/drawing/2014/main" id="{C1193C8E-C666-770F-E570-46F226E683C7}"/>
              </a:ext>
            </a:extLst>
          </p:cNvPr>
          <p:cNvPicPr>
            <a:picLocks noChangeAspect="1" noChangeArrowheads="1"/>
          </p:cNvPicPr>
          <p:nvPr/>
        </p:nvPicPr>
        <p:blipFill>
          <a:blip r:embed="rId3" cstate="print"/>
          <a:srcRect/>
          <a:stretch>
            <a:fillRect/>
          </a:stretch>
        </p:blipFill>
        <p:spPr bwMode="auto">
          <a:xfrm>
            <a:off x="1066800" y="3124513"/>
            <a:ext cx="5399918" cy="2895287"/>
          </a:xfrm>
          <a:prstGeom prst="flowChartAlternateProcess">
            <a:avLst/>
          </a:prstGeom>
          <a:noFill/>
          <a:ln w="9525">
            <a:solidFill>
              <a:schemeClr val="tx1"/>
            </a:solidFill>
            <a:round/>
            <a:headEnd/>
            <a:tailEnd/>
          </a:ln>
        </p:spPr>
      </p:pic>
      <p:pic>
        <p:nvPicPr>
          <p:cNvPr id="63491" name="Picture 3" descr="WMAP.jpg">
            <a:extLst>
              <a:ext uri="{FF2B5EF4-FFF2-40B4-BE49-F238E27FC236}">
                <a16:creationId xmlns:a16="http://schemas.microsoft.com/office/drawing/2014/main" id="{887FF0C5-38F5-926A-E944-F5A944C6D351}"/>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04800" y="954088"/>
            <a:ext cx="2700338" cy="134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492" name="TextBox 5">
            <a:extLst>
              <a:ext uri="{FF2B5EF4-FFF2-40B4-BE49-F238E27FC236}">
                <a16:creationId xmlns:a16="http://schemas.microsoft.com/office/drawing/2014/main" id="{AD70FE94-1DE0-9AE4-2704-9C5E235B53FC}"/>
              </a:ext>
            </a:extLst>
          </p:cNvPr>
          <p:cNvSpPr txBox="1">
            <a:spLocks noChangeArrowheads="1"/>
          </p:cNvSpPr>
          <p:nvPr/>
        </p:nvSpPr>
        <p:spPr bwMode="auto">
          <a:xfrm>
            <a:off x="304800" y="2401888"/>
            <a:ext cx="41148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chemeClr val="tx1"/>
                </a:solidFill>
                <a:latin typeface="Verdana" panose="020B0604030504040204" pitchFamily="34" charset="0"/>
                <a:ea typeface="ＭＳ Ｐゴシック" panose="020B0600070205080204" pitchFamily="34" charset="-128"/>
              </a:defRPr>
            </a:lvl1pPr>
            <a:lvl2pPr marL="742950" indent="-285750">
              <a:defRPr sz="1400">
                <a:solidFill>
                  <a:schemeClr val="tx1"/>
                </a:solidFill>
                <a:latin typeface="Verdana" panose="020B0604030504040204" pitchFamily="34" charset="0"/>
                <a:ea typeface="ＭＳ Ｐゴシック" panose="020B0600070205080204" pitchFamily="34" charset="-128"/>
              </a:defRPr>
            </a:lvl2pPr>
            <a:lvl3pPr marL="1143000" indent="-228600">
              <a:defRPr sz="1400">
                <a:solidFill>
                  <a:schemeClr val="tx1"/>
                </a:solidFill>
                <a:latin typeface="Verdana" panose="020B0604030504040204" pitchFamily="34" charset="0"/>
                <a:ea typeface="ＭＳ Ｐゴシック" panose="020B0600070205080204" pitchFamily="34" charset="-128"/>
              </a:defRPr>
            </a:lvl3pPr>
            <a:lvl4pPr marL="1600200" indent="-228600">
              <a:defRPr sz="1400">
                <a:solidFill>
                  <a:schemeClr val="tx1"/>
                </a:solidFill>
                <a:latin typeface="Verdana" panose="020B0604030504040204" pitchFamily="34" charset="0"/>
                <a:ea typeface="ＭＳ Ｐゴシック" panose="020B0600070205080204" pitchFamily="34" charset="-128"/>
              </a:defRPr>
            </a:lvl4pPr>
            <a:lvl5pPr marL="2057400" indent="-228600">
              <a:defRPr sz="1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9pPr>
          </a:lstStyle>
          <a:p>
            <a:pPr eaLnBrk="1" hangingPunct="1">
              <a:spcBef>
                <a:spcPct val="20000"/>
              </a:spcBef>
            </a:pPr>
            <a:r>
              <a:rPr lang="nl-NL" altLang="en-CH" sz="1800" b="0" i="0" dirty="0" err="1">
                <a:solidFill>
                  <a:schemeClr val="accent2"/>
                </a:solidFill>
              </a:rPr>
              <a:t>Temperature</a:t>
            </a:r>
            <a:r>
              <a:rPr lang="nl-NL" altLang="en-CH" sz="1800" b="0" i="0" dirty="0">
                <a:solidFill>
                  <a:schemeClr val="accent2"/>
                </a:solidFill>
              </a:rPr>
              <a:t> </a:t>
            </a:r>
            <a:r>
              <a:rPr lang="nl-NL" altLang="en-CH" sz="1800" b="0" i="0" dirty="0" err="1">
                <a:solidFill>
                  <a:schemeClr val="accent2"/>
                </a:solidFill>
              </a:rPr>
              <a:t>fluctuations</a:t>
            </a:r>
            <a:br>
              <a:rPr lang="nl-NL" altLang="en-CH" sz="1800" b="0" i="0" dirty="0">
                <a:solidFill>
                  <a:schemeClr val="accent2"/>
                </a:solidFill>
              </a:rPr>
            </a:br>
            <a:r>
              <a:rPr lang="nl-NL" altLang="en-CH" sz="1800" b="0" i="0" dirty="0" err="1">
                <a:solidFill>
                  <a:schemeClr val="accent2"/>
                </a:solidFill>
              </a:rPr>
              <a:t>structure</a:t>
            </a:r>
            <a:r>
              <a:rPr lang="nl-NL" altLang="en-CH" sz="1800" b="0" i="0" dirty="0">
                <a:solidFill>
                  <a:schemeClr val="accent2"/>
                </a:solidFill>
              </a:rPr>
              <a:t> of </a:t>
            </a:r>
            <a:r>
              <a:rPr lang="nl-NL" altLang="en-CH" sz="1800" b="0" i="0" dirty="0" err="1">
                <a:solidFill>
                  <a:schemeClr val="accent2"/>
                </a:solidFill>
              </a:rPr>
              <a:t>universe</a:t>
            </a:r>
            <a:endParaRPr lang="nl-NL" altLang="en-CH" sz="1800" b="0" i="0" dirty="0">
              <a:solidFill>
                <a:schemeClr val="accent2"/>
              </a:solidFill>
            </a:endParaRPr>
          </a:p>
        </p:txBody>
      </p:sp>
      <p:sp>
        <p:nvSpPr>
          <p:cNvPr id="63493" name="TextBox 6">
            <a:extLst>
              <a:ext uri="{FF2B5EF4-FFF2-40B4-BE49-F238E27FC236}">
                <a16:creationId xmlns:a16="http://schemas.microsoft.com/office/drawing/2014/main" id="{C2D72D8D-934C-7ECE-0C25-4003F01B1289}"/>
              </a:ext>
            </a:extLst>
          </p:cNvPr>
          <p:cNvSpPr txBox="1">
            <a:spLocks noChangeArrowheads="1"/>
          </p:cNvSpPr>
          <p:nvPr/>
        </p:nvSpPr>
        <p:spPr bwMode="auto">
          <a:xfrm>
            <a:off x="3619500" y="2521443"/>
            <a:ext cx="22098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chemeClr val="tx1"/>
                </a:solidFill>
                <a:latin typeface="Verdana" panose="020B0604030504040204" pitchFamily="34" charset="0"/>
                <a:ea typeface="ＭＳ Ｐゴシック" panose="020B0600070205080204" pitchFamily="34" charset="-128"/>
              </a:defRPr>
            </a:lvl1pPr>
            <a:lvl2pPr marL="742950" indent="-285750">
              <a:defRPr sz="1400">
                <a:solidFill>
                  <a:schemeClr val="tx1"/>
                </a:solidFill>
                <a:latin typeface="Verdana" panose="020B0604030504040204" pitchFamily="34" charset="0"/>
                <a:ea typeface="ＭＳ Ｐゴシック" panose="020B0600070205080204" pitchFamily="34" charset="-128"/>
              </a:defRPr>
            </a:lvl2pPr>
            <a:lvl3pPr marL="1143000" indent="-228600">
              <a:defRPr sz="1400">
                <a:solidFill>
                  <a:schemeClr val="tx1"/>
                </a:solidFill>
                <a:latin typeface="Verdana" panose="020B0604030504040204" pitchFamily="34" charset="0"/>
                <a:ea typeface="ＭＳ Ｐゴシック" panose="020B0600070205080204" pitchFamily="34" charset="-128"/>
              </a:defRPr>
            </a:lvl3pPr>
            <a:lvl4pPr marL="1600200" indent="-228600">
              <a:defRPr sz="1400">
                <a:solidFill>
                  <a:schemeClr val="tx1"/>
                </a:solidFill>
                <a:latin typeface="Verdana" panose="020B0604030504040204" pitchFamily="34" charset="0"/>
                <a:ea typeface="ＭＳ Ｐゴシック" panose="020B0600070205080204" pitchFamily="34" charset="-128"/>
              </a:defRPr>
            </a:lvl4pPr>
            <a:lvl5pPr marL="2057400" indent="-228600">
              <a:defRPr sz="1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9pPr>
          </a:lstStyle>
          <a:p>
            <a:pPr eaLnBrk="1" hangingPunct="1">
              <a:spcBef>
                <a:spcPct val="20000"/>
              </a:spcBef>
            </a:pPr>
            <a:r>
              <a:rPr lang="nl-NL" altLang="en-CH" sz="1800" b="0" i="0" dirty="0" err="1">
                <a:solidFill>
                  <a:schemeClr val="accent2"/>
                </a:solidFill>
              </a:rPr>
              <a:t>Rotation</a:t>
            </a:r>
            <a:r>
              <a:rPr lang="nl-NL" altLang="en-CH" sz="1800" b="0" i="0" dirty="0">
                <a:solidFill>
                  <a:schemeClr val="accent2"/>
                </a:solidFill>
              </a:rPr>
              <a:t>-curves</a:t>
            </a:r>
          </a:p>
        </p:txBody>
      </p:sp>
      <p:sp>
        <p:nvSpPr>
          <p:cNvPr id="63494" name="TextBox 7">
            <a:extLst>
              <a:ext uri="{FF2B5EF4-FFF2-40B4-BE49-F238E27FC236}">
                <a16:creationId xmlns:a16="http://schemas.microsoft.com/office/drawing/2014/main" id="{A21976F9-1830-827F-6E4B-6329F2194510}"/>
              </a:ext>
            </a:extLst>
          </p:cNvPr>
          <p:cNvSpPr txBox="1">
            <a:spLocks noChangeArrowheads="1"/>
          </p:cNvSpPr>
          <p:nvPr/>
        </p:nvSpPr>
        <p:spPr bwMode="auto">
          <a:xfrm>
            <a:off x="6466718" y="2511918"/>
            <a:ext cx="26010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400">
                <a:solidFill>
                  <a:schemeClr val="tx1"/>
                </a:solidFill>
                <a:latin typeface="Verdana" panose="020B0604030504040204" pitchFamily="34" charset="0"/>
                <a:ea typeface="ＭＳ Ｐゴシック" panose="020B0600070205080204" pitchFamily="34" charset="-128"/>
              </a:defRPr>
            </a:lvl1pPr>
            <a:lvl2pPr marL="742950" indent="-285750">
              <a:defRPr sz="1400">
                <a:solidFill>
                  <a:schemeClr val="tx1"/>
                </a:solidFill>
                <a:latin typeface="Verdana" panose="020B0604030504040204" pitchFamily="34" charset="0"/>
                <a:ea typeface="ＭＳ Ｐゴシック" panose="020B0600070205080204" pitchFamily="34" charset="-128"/>
              </a:defRPr>
            </a:lvl2pPr>
            <a:lvl3pPr marL="1143000" indent="-228600">
              <a:defRPr sz="1400">
                <a:solidFill>
                  <a:schemeClr val="tx1"/>
                </a:solidFill>
                <a:latin typeface="Verdana" panose="020B0604030504040204" pitchFamily="34" charset="0"/>
                <a:ea typeface="ＭＳ Ｐゴシック" panose="020B0600070205080204" pitchFamily="34" charset="-128"/>
              </a:defRPr>
            </a:lvl3pPr>
            <a:lvl4pPr marL="1600200" indent="-228600">
              <a:defRPr sz="1400">
                <a:solidFill>
                  <a:schemeClr val="tx1"/>
                </a:solidFill>
                <a:latin typeface="Verdana" panose="020B0604030504040204" pitchFamily="34" charset="0"/>
                <a:ea typeface="ＭＳ Ｐゴシック" panose="020B0600070205080204" pitchFamily="34" charset="-128"/>
              </a:defRPr>
            </a:lvl4pPr>
            <a:lvl5pPr marL="2057400" indent="-228600">
              <a:defRPr sz="1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9pPr>
          </a:lstStyle>
          <a:p>
            <a:pPr eaLnBrk="1" hangingPunct="1">
              <a:spcBef>
                <a:spcPct val="20000"/>
              </a:spcBef>
            </a:pPr>
            <a:r>
              <a:rPr lang="nl-NL" altLang="en-CH" sz="1800" b="0" i="0" dirty="0" err="1">
                <a:solidFill>
                  <a:schemeClr val="accent2"/>
                </a:solidFill>
              </a:rPr>
              <a:t>Gravitational</a:t>
            </a:r>
            <a:r>
              <a:rPr lang="nl-NL" altLang="en-CH" sz="1800" b="0" i="0" dirty="0">
                <a:solidFill>
                  <a:schemeClr val="accent2"/>
                </a:solidFill>
              </a:rPr>
              <a:t> </a:t>
            </a:r>
            <a:r>
              <a:rPr lang="nl-NL" altLang="en-CH" sz="1800" b="0" i="0" dirty="0" err="1">
                <a:solidFill>
                  <a:schemeClr val="accent2"/>
                </a:solidFill>
              </a:rPr>
              <a:t>lensing</a:t>
            </a:r>
            <a:endParaRPr lang="nl-NL" altLang="en-CH" sz="1800" b="0" i="0" dirty="0">
              <a:solidFill>
                <a:schemeClr val="accent2"/>
              </a:solidFill>
            </a:endParaRPr>
          </a:p>
        </p:txBody>
      </p:sp>
      <p:sp>
        <p:nvSpPr>
          <p:cNvPr id="63495" name="Rounded Rectangle 12">
            <a:extLst>
              <a:ext uri="{FF2B5EF4-FFF2-40B4-BE49-F238E27FC236}">
                <a16:creationId xmlns:a16="http://schemas.microsoft.com/office/drawing/2014/main" id="{50EB2F25-C432-E709-1B9B-119D3E05A6CC}"/>
              </a:ext>
            </a:extLst>
          </p:cNvPr>
          <p:cNvSpPr>
            <a:spLocks noChangeArrowheads="1"/>
          </p:cNvSpPr>
          <p:nvPr/>
        </p:nvSpPr>
        <p:spPr bwMode="auto">
          <a:xfrm>
            <a:off x="6553200" y="4092575"/>
            <a:ext cx="2547938" cy="708025"/>
          </a:xfrm>
          <a:prstGeom prst="roundRect">
            <a:avLst>
              <a:gd name="adj" fmla="val 16667"/>
            </a:avLst>
          </a:prstGeom>
          <a:solidFill>
            <a:srgbClr val="C00000"/>
          </a:solidFill>
          <a:ln w="19050">
            <a:solidFill>
              <a:schemeClr val="tx1"/>
            </a:solidFill>
            <a:round/>
            <a:headEnd/>
            <a:tailEnd type="triangle" w="lg" len="lg"/>
          </a:ln>
        </p:spPr>
        <p:txBody>
          <a:bodyPr/>
          <a:lstStyle>
            <a:lvl1pPr>
              <a:defRPr sz="1400">
                <a:solidFill>
                  <a:schemeClr val="tx1"/>
                </a:solidFill>
                <a:latin typeface="Verdana" panose="020B0604030504040204" pitchFamily="34" charset="0"/>
                <a:ea typeface="ＭＳ Ｐゴシック" panose="020B0600070205080204" pitchFamily="34" charset="-128"/>
              </a:defRPr>
            </a:lvl1pPr>
            <a:lvl2pPr marL="742950" indent="-285750">
              <a:defRPr sz="1400">
                <a:solidFill>
                  <a:schemeClr val="tx1"/>
                </a:solidFill>
                <a:latin typeface="Verdana" panose="020B0604030504040204" pitchFamily="34" charset="0"/>
                <a:ea typeface="ＭＳ Ｐゴシック" panose="020B0600070205080204" pitchFamily="34" charset="-128"/>
              </a:defRPr>
            </a:lvl2pPr>
            <a:lvl3pPr marL="1143000" indent="-228600">
              <a:defRPr sz="1400">
                <a:solidFill>
                  <a:schemeClr val="tx1"/>
                </a:solidFill>
                <a:latin typeface="Verdana" panose="020B0604030504040204" pitchFamily="34" charset="0"/>
                <a:ea typeface="ＭＳ Ｐゴシック" panose="020B0600070205080204" pitchFamily="34" charset="-128"/>
              </a:defRPr>
            </a:lvl3pPr>
            <a:lvl4pPr marL="1600200" indent="-228600">
              <a:defRPr sz="1400">
                <a:solidFill>
                  <a:schemeClr val="tx1"/>
                </a:solidFill>
                <a:latin typeface="Verdana" panose="020B0604030504040204" pitchFamily="34" charset="0"/>
                <a:ea typeface="ＭＳ Ｐゴシック" panose="020B0600070205080204" pitchFamily="34" charset="-128"/>
              </a:defRPr>
            </a:lvl4pPr>
            <a:lvl5pPr marL="2057400" indent="-228600">
              <a:defRPr sz="1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9pPr>
          </a:lstStyle>
          <a:p>
            <a:pPr eaLnBrk="1" hangingPunct="1">
              <a:spcBef>
                <a:spcPct val="20000"/>
              </a:spcBef>
              <a:buFontTx/>
              <a:buChar char="•"/>
            </a:pPr>
            <a:endParaRPr lang="nl-NL" altLang="en-CH"/>
          </a:p>
        </p:txBody>
      </p:sp>
      <p:sp>
        <p:nvSpPr>
          <p:cNvPr id="63496" name="TextBox 9">
            <a:extLst>
              <a:ext uri="{FF2B5EF4-FFF2-40B4-BE49-F238E27FC236}">
                <a16:creationId xmlns:a16="http://schemas.microsoft.com/office/drawing/2014/main" id="{9B7FCF19-E40B-33BF-4C10-18BD6261C455}"/>
              </a:ext>
            </a:extLst>
          </p:cNvPr>
          <p:cNvSpPr txBox="1">
            <a:spLocks noChangeArrowheads="1"/>
          </p:cNvSpPr>
          <p:nvPr/>
        </p:nvSpPr>
        <p:spPr bwMode="auto">
          <a:xfrm>
            <a:off x="6584950" y="4095750"/>
            <a:ext cx="26670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chemeClr val="tx1"/>
                </a:solidFill>
                <a:latin typeface="Verdana" panose="020B0604030504040204" pitchFamily="34" charset="0"/>
                <a:ea typeface="ＭＳ Ｐゴシック" panose="020B0600070205080204" pitchFamily="34" charset="-128"/>
              </a:defRPr>
            </a:lvl1pPr>
            <a:lvl2pPr marL="742950" indent="-285750">
              <a:defRPr sz="1400">
                <a:solidFill>
                  <a:schemeClr val="tx1"/>
                </a:solidFill>
                <a:latin typeface="Verdana" panose="020B0604030504040204" pitchFamily="34" charset="0"/>
                <a:ea typeface="ＭＳ Ｐゴシック" panose="020B0600070205080204" pitchFamily="34" charset="-128"/>
              </a:defRPr>
            </a:lvl2pPr>
            <a:lvl3pPr marL="1143000" indent="-228600">
              <a:defRPr sz="1400">
                <a:solidFill>
                  <a:schemeClr val="tx1"/>
                </a:solidFill>
                <a:latin typeface="Verdana" panose="020B0604030504040204" pitchFamily="34" charset="0"/>
                <a:ea typeface="ＭＳ Ｐゴシック" panose="020B0600070205080204" pitchFamily="34" charset="-128"/>
              </a:defRPr>
            </a:lvl3pPr>
            <a:lvl4pPr marL="1600200" indent="-228600">
              <a:defRPr sz="1400">
                <a:solidFill>
                  <a:schemeClr val="tx1"/>
                </a:solidFill>
                <a:latin typeface="Verdana" panose="020B0604030504040204" pitchFamily="34" charset="0"/>
                <a:ea typeface="ＭＳ Ｐゴシック" panose="020B0600070205080204" pitchFamily="34" charset="-128"/>
              </a:defRPr>
            </a:lvl4pPr>
            <a:lvl5pPr marL="2057400" indent="-228600">
              <a:defRPr sz="1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9pPr>
          </a:lstStyle>
          <a:p>
            <a:pPr eaLnBrk="1" hangingPunct="1">
              <a:spcBef>
                <a:spcPct val="20000"/>
              </a:spcBef>
            </a:pPr>
            <a:r>
              <a:rPr lang="nl-NL" altLang="en-CH" sz="2000" b="0" i="0" dirty="0" err="1">
                <a:solidFill>
                  <a:schemeClr val="bg1"/>
                </a:solidFill>
              </a:rPr>
              <a:t>What</a:t>
            </a:r>
            <a:r>
              <a:rPr lang="nl-NL" altLang="en-CH" sz="2000" b="0" i="0" dirty="0">
                <a:solidFill>
                  <a:schemeClr val="bg1"/>
                </a:solidFill>
              </a:rPr>
              <a:t> is </a:t>
            </a:r>
            <a:r>
              <a:rPr lang="nl-NL" altLang="en-CH" sz="2000" b="0" i="0" dirty="0" err="1">
                <a:solidFill>
                  <a:schemeClr val="bg1"/>
                </a:solidFill>
              </a:rPr>
              <a:t>dark</a:t>
            </a:r>
            <a:r>
              <a:rPr lang="nl-NL" altLang="en-CH" sz="2000" b="0" i="0" dirty="0">
                <a:solidFill>
                  <a:schemeClr val="bg1"/>
                </a:solidFill>
              </a:rPr>
              <a:t> matter ?</a:t>
            </a:r>
          </a:p>
        </p:txBody>
      </p:sp>
      <p:pic>
        <p:nvPicPr>
          <p:cNvPr id="11" name="Picture 4" descr="rotationalcurve">
            <a:extLst>
              <a:ext uri="{FF2B5EF4-FFF2-40B4-BE49-F238E27FC236}">
                <a16:creationId xmlns:a16="http://schemas.microsoft.com/office/drawing/2014/main" id="{C7F4BEB5-5F87-64D4-1EA1-6F9C67096D05}"/>
              </a:ext>
            </a:extLst>
          </p:cNvPr>
          <p:cNvPicPr>
            <a:picLocks noChangeAspect="1" noChangeArrowheads="1"/>
          </p:cNvPicPr>
          <p:nvPr/>
        </p:nvPicPr>
        <p:blipFill>
          <a:blip r:embed="rId5" cstate="print"/>
          <a:srcRect/>
          <a:stretch>
            <a:fillRect/>
          </a:stretch>
        </p:blipFill>
        <p:spPr bwMode="auto">
          <a:xfrm>
            <a:off x="3599660" y="838200"/>
            <a:ext cx="2115340" cy="1577269"/>
          </a:xfrm>
          <a:prstGeom prst="roundRect">
            <a:avLst/>
          </a:prstGeom>
          <a:noFill/>
          <a:ln>
            <a:solidFill>
              <a:schemeClr val="tx1"/>
            </a:solidFill>
          </a:ln>
        </p:spPr>
      </p:pic>
      <p:cxnSp>
        <p:nvCxnSpPr>
          <p:cNvPr id="63499" name="Straight Arrow Connector 13">
            <a:extLst>
              <a:ext uri="{FF2B5EF4-FFF2-40B4-BE49-F238E27FC236}">
                <a16:creationId xmlns:a16="http://schemas.microsoft.com/office/drawing/2014/main" id="{328552E9-CDA0-479C-A9DF-7FE16D574219}"/>
              </a:ext>
            </a:extLst>
          </p:cNvPr>
          <p:cNvCxnSpPr>
            <a:cxnSpLocks noChangeShapeType="1"/>
          </p:cNvCxnSpPr>
          <p:nvPr/>
        </p:nvCxnSpPr>
        <p:spPr bwMode="auto">
          <a:xfrm>
            <a:off x="5791200" y="4267200"/>
            <a:ext cx="685800" cy="1588"/>
          </a:xfrm>
          <a:prstGeom prst="straightConnector1">
            <a:avLst/>
          </a:prstGeom>
          <a:noFill/>
          <a:ln w="38100">
            <a:solidFill>
              <a:schemeClr val="bg1"/>
            </a:solidFill>
            <a:round/>
            <a:headEnd/>
            <a:tailEnd type="triangle" w="lg" len="lg"/>
          </a:ln>
          <a:extLst>
            <a:ext uri="{909E8E84-426E-40DD-AFC4-6F175D3DCCD1}">
              <a14:hiddenFill xmlns:a14="http://schemas.microsoft.com/office/drawing/2010/main">
                <a:noFill/>
              </a14:hiddenFill>
            </a:ext>
          </a:extLst>
        </p:spPr>
      </p:cxnSp>
      <p:sp>
        <p:nvSpPr>
          <p:cNvPr id="63500" name="Title 1">
            <a:extLst>
              <a:ext uri="{FF2B5EF4-FFF2-40B4-BE49-F238E27FC236}">
                <a16:creationId xmlns:a16="http://schemas.microsoft.com/office/drawing/2014/main" id="{5B6B4EA6-F4F1-2CC7-E045-E053A975AAC1}"/>
              </a:ext>
            </a:extLst>
          </p:cNvPr>
          <p:cNvSpPr>
            <a:spLocks noGrp="1"/>
          </p:cNvSpPr>
          <p:nvPr>
            <p:ph type="title"/>
          </p:nvPr>
        </p:nvSpPr>
        <p:spPr bwMode="auto">
          <a:xfrm>
            <a:off x="384050" y="171349"/>
            <a:ext cx="7836425" cy="64611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CH" dirty="0">
                <a:latin typeface="Verdana" panose="020B0604030504040204" pitchFamily="34" charset="0"/>
                <a:ea typeface="Verdana" panose="020B0604030504040204" pitchFamily="34" charset="0"/>
                <a:cs typeface="Verdana" panose="020B0604030504040204" pitchFamily="34" charset="0"/>
              </a:rPr>
              <a:t>III. Big questions?  </a:t>
            </a:r>
            <a:r>
              <a:rPr lang="ja-JP" altLang="en-US">
                <a:latin typeface="Verdana" panose="020B0604030504040204" pitchFamily="34" charset="0"/>
                <a:ea typeface="ＭＳ Ｐゴシック" panose="020B0600070205080204" pitchFamily="34" charset="-128"/>
                <a:cs typeface="Verdana" panose="020B0604030504040204" pitchFamily="34" charset="0"/>
              </a:rPr>
              <a:t>“</a:t>
            </a:r>
            <a:r>
              <a:rPr lang="en-US" altLang="ja-JP" dirty="0">
                <a:latin typeface="Verdana" panose="020B0604030504040204" pitchFamily="34" charset="0"/>
                <a:ea typeface="Verdana" panose="020B0604030504040204" pitchFamily="34" charset="0"/>
                <a:cs typeface="Verdana" panose="020B0604030504040204" pitchFamily="34" charset="0"/>
              </a:rPr>
              <a:t>Dark matter</a:t>
            </a:r>
            <a:r>
              <a:rPr lang="ja-JP" altLang="en-US">
                <a:latin typeface="Verdana" panose="020B0604030504040204" pitchFamily="34" charset="0"/>
                <a:ea typeface="ＭＳ Ｐゴシック" panose="020B0600070205080204" pitchFamily="34" charset="-128"/>
                <a:cs typeface="Verdana" panose="020B0604030504040204" pitchFamily="34" charset="0"/>
              </a:rPr>
              <a:t>”</a:t>
            </a:r>
            <a:endParaRPr lang="en-US" altLang="en-CH" dirty="0">
              <a:latin typeface="Verdana" panose="020B0604030504040204" pitchFamily="34" charset="0"/>
              <a:ea typeface="Verdana" panose="020B0604030504040204" pitchFamily="34" charset="0"/>
              <a:cs typeface="Verdana" panose="020B0604030504040204" pitchFamily="34" charset="0"/>
            </a:endParaRPr>
          </a:p>
        </p:txBody>
      </p:sp>
      <p:pic>
        <p:nvPicPr>
          <p:cNvPr id="3" name="Picture 2" descr="A galaxy in outer space&#10;&#10;Description automatically generated">
            <a:extLst>
              <a:ext uri="{FF2B5EF4-FFF2-40B4-BE49-F238E27FC236}">
                <a16:creationId xmlns:a16="http://schemas.microsoft.com/office/drawing/2014/main" id="{F1569A3A-FA84-17D6-74FE-D2141684692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89450" y="761324"/>
            <a:ext cx="2522315" cy="1822766"/>
          </a:xfrm>
          <a:prstGeom prst="rect">
            <a:avLst/>
          </a:prstGeom>
          <a:effectLst>
            <a:softEdge rad="127000"/>
          </a:effectLst>
        </p:spPr>
      </p:pic>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6">
            <a:lumMod val="50000"/>
          </a:schemeClr>
        </a:solidFill>
        <a:effectLst/>
      </p:bgPr>
    </p:bg>
    <p:spTree>
      <p:nvGrpSpPr>
        <p:cNvPr id="1" name=""/>
        <p:cNvGrpSpPr/>
        <p:nvPr/>
      </p:nvGrpSpPr>
      <p:grpSpPr>
        <a:xfrm>
          <a:off x="0" y="0"/>
          <a:ext cx="0" cy="0"/>
          <a:chOff x="0" y="0"/>
          <a:chExt cx="0" cy="0"/>
        </a:xfrm>
      </p:grpSpPr>
      <p:sp>
        <p:nvSpPr>
          <p:cNvPr id="2" name="Rectangle 6">
            <a:extLst>
              <a:ext uri="{FF2B5EF4-FFF2-40B4-BE49-F238E27FC236}">
                <a16:creationId xmlns:a16="http://schemas.microsoft.com/office/drawing/2014/main" id="{2E0939C5-41ED-2B6E-D662-13ADFF08E8A4}"/>
              </a:ext>
            </a:extLst>
          </p:cNvPr>
          <p:cNvSpPr>
            <a:spLocks noChangeArrowheads="1"/>
          </p:cNvSpPr>
          <p:nvPr/>
        </p:nvSpPr>
        <p:spPr bwMode="auto">
          <a:xfrm>
            <a:off x="0" y="888"/>
            <a:ext cx="9153524" cy="603949"/>
          </a:xfrm>
          <a:prstGeom prst="rect">
            <a:avLst/>
          </a:prstGeom>
          <a:solidFill>
            <a:srgbClr val="00153E"/>
          </a:solidFill>
          <a:ln>
            <a:noFill/>
          </a:ln>
          <a:extLst>
            <a:ext uri="{91240B29-F687-4F45-9708-019B960494DF}">
              <a14:hiddenLine xmlns:a14="http://schemas.microsoft.com/office/drawing/2010/main" w="19050">
                <a:solidFill>
                  <a:srgbClr val="000000"/>
                </a:solidFill>
                <a:round/>
                <a:headEnd/>
                <a:tailEnd type="triangle" w="lg" len="lg"/>
              </a14:hiddenLine>
            </a:ext>
          </a:extLst>
        </p:spPr>
        <p:txBody>
          <a:bodyPr/>
          <a:lstStyle>
            <a:lvl1pPr>
              <a:defRPr sz="1400">
                <a:solidFill>
                  <a:schemeClr val="tx1"/>
                </a:solidFill>
                <a:latin typeface="Verdana" panose="020B0604030504040204" pitchFamily="34" charset="0"/>
                <a:ea typeface="ＭＳ Ｐゴシック" panose="020B0600070205080204" pitchFamily="34" charset="-128"/>
              </a:defRPr>
            </a:lvl1pPr>
            <a:lvl2pPr marL="742950" indent="-285750">
              <a:defRPr sz="1400">
                <a:solidFill>
                  <a:schemeClr val="tx1"/>
                </a:solidFill>
                <a:latin typeface="Verdana" panose="020B0604030504040204" pitchFamily="34" charset="0"/>
                <a:ea typeface="ＭＳ Ｐゴシック" panose="020B0600070205080204" pitchFamily="34" charset="-128"/>
              </a:defRPr>
            </a:lvl2pPr>
            <a:lvl3pPr marL="1143000" indent="-228600">
              <a:defRPr sz="1400">
                <a:solidFill>
                  <a:schemeClr val="tx1"/>
                </a:solidFill>
                <a:latin typeface="Verdana" panose="020B0604030504040204" pitchFamily="34" charset="0"/>
                <a:ea typeface="ＭＳ Ｐゴシック" panose="020B0600070205080204" pitchFamily="34" charset="-128"/>
              </a:defRPr>
            </a:lvl3pPr>
            <a:lvl4pPr marL="1600200" indent="-228600">
              <a:defRPr sz="1400">
                <a:solidFill>
                  <a:schemeClr val="tx1"/>
                </a:solidFill>
                <a:latin typeface="Verdana" panose="020B0604030504040204" pitchFamily="34" charset="0"/>
                <a:ea typeface="ＭＳ Ｐゴシック" panose="020B0600070205080204" pitchFamily="34" charset="-128"/>
              </a:defRPr>
            </a:lvl4pPr>
            <a:lvl5pPr marL="2057400" indent="-228600">
              <a:defRPr sz="1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9pPr>
          </a:lstStyle>
          <a:p>
            <a:pPr eaLnBrk="1" hangingPunct="1">
              <a:spcBef>
                <a:spcPct val="20000"/>
              </a:spcBef>
              <a:buFontTx/>
              <a:buChar char="•"/>
            </a:pPr>
            <a:endParaRPr lang="nl-NL" altLang="en-CH" b="0" i="0"/>
          </a:p>
        </p:txBody>
      </p:sp>
      <p:pic>
        <p:nvPicPr>
          <p:cNvPr id="65538" name="Picture 4" descr="bigbang.jpg">
            <a:extLst>
              <a:ext uri="{FF2B5EF4-FFF2-40B4-BE49-F238E27FC236}">
                <a16:creationId xmlns:a16="http://schemas.microsoft.com/office/drawing/2014/main" id="{ABA6B373-26C4-D53E-44FA-6932F0A5AEE5}"/>
              </a:ext>
            </a:extLst>
          </p:cNvPr>
          <p:cNvPicPr>
            <a:picLocks noChangeAspect="1"/>
          </p:cNvPicPr>
          <p:nvPr/>
        </p:nvPicPr>
        <p:blipFill>
          <a:blip r:embed="rId3">
            <a:extLst>
              <a:ext uri="{28A0092B-C50C-407E-A947-70E740481C1C}">
                <a14:useLocalDpi xmlns:a14="http://schemas.microsoft.com/office/drawing/2010/main" val="0"/>
              </a:ext>
            </a:extLst>
          </a:blip>
          <a:srcRect t="8054" b="10431"/>
          <a:stretch>
            <a:fillRect/>
          </a:stretch>
        </p:blipFill>
        <p:spPr bwMode="auto">
          <a:xfrm>
            <a:off x="0" y="533400"/>
            <a:ext cx="9153525" cy="6324600"/>
          </a:xfrm>
          <a:prstGeom prst="rect">
            <a:avLst/>
          </a:prstGeom>
          <a:solidFill>
            <a:srgbClr val="00153E"/>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65540" name="Rectangle 5">
            <a:extLst>
              <a:ext uri="{FF2B5EF4-FFF2-40B4-BE49-F238E27FC236}">
                <a16:creationId xmlns:a16="http://schemas.microsoft.com/office/drawing/2014/main" id="{90380D44-B714-26FE-B518-DDE34A3E9D48}"/>
              </a:ext>
            </a:extLst>
          </p:cNvPr>
          <p:cNvSpPr>
            <a:spLocks noChangeArrowheads="1"/>
          </p:cNvSpPr>
          <p:nvPr/>
        </p:nvSpPr>
        <p:spPr bwMode="auto">
          <a:xfrm>
            <a:off x="0" y="5715000"/>
            <a:ext cx="3429000" cy="1143000"/>
          </a:xfrm>
          <a:prstGeom prst="rect">
            <a:avLst/>
          </a:prstGeom>
          <a:solidFill>
            <a:srgbClr val="00153E"/>
          </a:solidFill>
          <a:ln>
            <a:noFill/>
          </a:ln>
          <a:extLst>
            <a:ext uri="{91240B29-F687-4F45-9708-019B960494DF}">
              <a14:hiddenLine xmlns:a14="http://schemas.microsoft.com/office/drawing/2010/main" w="19050">
                <a:solidFill>
                  <a:srgbClr val="000000"/>
                </a:solidFill>
                <a:round/>
                <a:headEnd/>
                <a:tailEnd type="triangle" w="lg" len="lg"/>
              </a14:hiddenLine>
            </a:ext>
          </a:extLst>
        </p:spPr>
        <p:txBody>
          <a:bodyPr/>
          <a:lstStyle>
            <a:lvl1pPr>
              <a:defRPr sz="1400">
                <a:solidFill>
                  <a:schemeClr val="tx1"/>
                </a:solidFill>
                <a:latin typeface="Verdana" panose="020B0604030504040204" pitchFamily="34" charset="0"/>
                <a:ea typeface="ＭＳ Ｐゴシック" panose="020B0600070205080204" pitchFamily="34" charset="-128"/>
              </a:defRPr>
            </a:lvl1pPr>
            <a:lvl2pPr marL="742950" indent="-285750">
              <a:defRPr sz="1400">
                <a:solidFill>
                  <a:schemeClr val="tx1"/>
                </a:solidFill>
                <a:latin typeface="Verdana" panose="020B0604030504040204" pitchFamily="34" charset="0"/>
                <a:ea typeface="ＭＳ Ｐゴシック" panose="020B0600070205080204" pitchFamily="34" charset="-128"/>
              </a:defRPr>
            </a:lvl2pPr>
            <a:lvl3pPr marL="1143000" indent="-228600">
              <a:defRPr sz="1400">
                <a:solidFill>
                  <a:schemeClr val="tx1"/>
                </a:solidFill>
                <a:latin typeface="Verdana" panose="020B0604030504040204" pitchFamily="34" charset="0"/>
                <a:ea typeface="ＭＳ Ｐゴシック" panose="020B0600070205080204" pitchFamily="34" charset="-128"/>
              </a:defRPr>
            </a:lvl3pPr>
            <a:lvl4pPr marL="1600200" indent="-228600">
              <a:defRPr sz="1400">
                <a:solidFill>
                  <a:schemeClr val="tx1"/>
                </a:solidFill>
                <a:latin typeface="Verdana" panose="020B0604030504040204" pitchFamily="34" charset="0"/>
                <a:ea typeface="ＭＳ Ｐゴシック" panose="020B0600070205080204" pitchFamily="34" charset="-128"/>
              </a:defRPr>
            </a:lvl4pPr>
            <a:lvl5pPr marL="2057400" indent="-228600">
              <a:defRPr sz="1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9pPr>
          </a:lstStyle>
          <a:p>
            <a:pPr eaLnBrk="1" hangingPunct="1">
              <a:spcBef>
                <a:spcPct val="20000"/>
              </a:spcBef>
              <a:buFontTx/>
              <a:buChar char="•"/>
            </a:pPr>
            <a:endParaRPr lang="nl-NL" altLang="en-CH" b="0" i="0"/>
          </a:p>
        </p:txBody>
      </p:sp>
      <p:sp>
        <p:nvSpPr>
          <p:cNvPr id="65541" name="Rectangle 6">
            <a:extLst>
              <a:ext uri="{FF2B5EF4-FFF2-40B4-BE49-F238E27FC236}">
                <a16:creationId xmlns:a16="http://schemas.microsoft.com/office/drawing/2014/main" id="{65918E98-B12B-9FA5-70E1-87D318567E9E}"/>
              </a:ext>
            </a:extLst>
          </p:cNvPr>
          <p:cNvSpPr>
            <a:spLocks noChangeArrowheads="1"/>
          </p:cNvSpPr>
          <p:nvPr/>
        </p:nvSpPr>
        <p:spPr bwMode="auto">
          <a:xfrm rot="-1249492">
            <a:off x="1036638" y="779463"/>
            <a:ext cx="2925762" cy="1395412"/>
          </a:xfrm>
          <a:prstGeom prst="rect">
            <a:avLst/>
          </a:prstGeom>
          <a:solidFill>
            <a:srgbClr val="00153E"/>
          </a:solidFill>
          <a:ln>
            <a:noFill/>
          </a:ln>
          <a:extLst>
            <a:ext uri="{91240B29-F687-4F45-9708-019B960494DF}">
              <a14:hiddenLine xmlns:a14="http://schemas.microsoft.com/office/drawing/2010/main" w="19050">
                <a:solidFill>
                  <a:srgbClr val="000000"/>
                </a:solidFill>
                <a:round/>
                <a:headEnd/>
                <a:tailEnd type="triangle" w="lg" len="lg"/>
              </a14:hiddenLine>
            </a:ext>
          </a:extLst>
        </p:spPr>
        <p:txBody>
          <a:bodyPr/>
          <a:lstStyle>
            <a:lvl1pPr>
              <a:defRPr sz="1400">
                <a:solidFill>
                  <a:schemeClr val="tx1"/>
                </a:solidFill>
                <a:latin typeface="Verdana" panose="020B0604030504040204" pitchFamily="34" charset="0"/>
                <a:ea typeface="ＭＳ Ｐゴシック" panose="020B0600070205080204" pitchFamily="34" charset="-128"/>
              </a:defRPr>
            </a:lvl1pPr>
            <a:lvl2pPr marL="742950" indent="-285750">
              <a:defRPr sz="1400">
                <a:solidFill>
                  <a:schemeClr val="tx1"/>
                </a:solidFill>
                <a:latin typeface="Verdana" panose="020B0604030504040204" pitchFamily="34" charset="0"/>
                <a:ea typeface="ＭＳ Ｐゴシック" panose="020B0600070205080204" pitchFamily="34" charset="-128"/>
              </a:defRPr>
            </a:lvl2pPr>
            <a:lvl3pPr marL="1143000" indent="-228600">
              <a:defRPr sz="1400">
                <a:solidFill>
                  <a:schemeClr val="tx1"/>
                </a:solidFill>
                <a:latin typeface="Verdana" panose="020B0604030504040204" pitchFamily="34" charset="0"/>
                <a:ea typeface="ＭＳ Ｐゴシック" panose="020B0600070205080204" pitchFamily="34" charset="-128"/>
              </a:defRPr>
            </a:lvl3pPr>
            <a:lvl4pPr marL="1600200" indent="-228600">
              <a:defRPr sz="1400">
                <a:solidFill>
                  <a:schemeClr val="tx1"/>
                </a:solidFill>
                <a:latin typeface="Verdana" panose="020B0604030504040204" pitchFamily="34" charset="0"/>
                <a:ea typeface="ＭＳ Ｐゴシック" panose="020B0600070205080204" pitchFamily="34" charset="-128"/>
              </a:defRPr>
            </a:lvl4pPr>
            <a:lvl5pPr marL="2057400" indent="-228600">
              <a:defRPr sz="1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9pPr>
          </a:lstStyle>
          <a:p>
            <a:pPr eaLnBrk="1" hangingPunct="1">
              <a:spcBef>
                <a:spcPct val="20000"/>
              </a:spcBef>
              <a:buFontTx/>
              <a:buChar char="•"/>
            </a:pPr>
            <a:endParaRPr lang="nl-NL" altLang="en-CH" b="0" i="0"/>
          </a:p>
        </p:txBody>
      </p:sp>
      <p:cxnSp>
        <p:nvCxnSpPr>
          <p:cNvPr id="65542" name="Straight Arrow Connector 11">
            <a:extLst>
              <a:ext uri="{FF2B5EF4-FFF2-40B4-BE49-F238E27FC236}">
                <a16:creationId xmlns:a16="http://schemas.microsoft.com/office/drawing/2014/main" id="{47057FCB-C20F-747B-224A-9C9F0EAF6659}"/>
              </a:ext>
            </a:extLst>
          </p:cNvPr>
          <p:cNvCxnSpPr>
            <a:cxnSpLocks noChangeShapeType="1"/>
          </p:cNvCxnSpPr>
          <p:nvPr/>
        </p:nvCxnSpPr>
        <p:spPr bwMode="auto">
          <a:xfrm flipV="1">
            <a:off x="2514600" y="4038600"/>
            <a:ext cx="665163" cy="533400"/>
          </a:xfrm>
          <a:prstGeom prst="straightConnector1">
            <a:avLst/>
          </a:prstGeom>
          <a:noFill/>
          <a:ln w="44450">
            <a:solidFill>
              <a:schemeClr val="bg1"/>
            </a:solidFill>
            <a:round/>
            <a:headEnd/>
            <a:tailEnd type="triangle" w="lg" len="med"/>
          </a:ln>
          <a:extLst>
            <a:ext uri="{909E8E84-426E-40DD-AFC4-6F175D3DCCD1}">
              <a14:hiddenFill xmlns:a14="http://schemas.microsoft.com/office/drawing/2010/main">
                <a:noFill/>
              </a14:hiddenFill>
            </a:ext>
          </a:extLst>
        </p:spPr>
      </p:cxnSp>
      <p:cxnSp>
        <p:nvCxnSpPr>
          <p:cNvPr id="65543" name="Straight Arrow Connector 13">
            <a:extLst>
              <a:ext uri="{FF2B5EF4-FFF2-40B4-BE49-F238E27FC236}">
                <a16:creationId xmlns:a16="http://schemas.microsoft.com/office/drawing/2014/main" id="{309CD541-E715-C3A0-44BE-EAE715FEEF1D}"/>
              </a:ext>
            </a:extLst>
          </p:cNvPr>
          <p:cNvCxnSpPr>
            <a:cxnSpLocks noChangeShapeType="1"/>
          </p:cNvCxnSpPr>
          <p:nvPr/>
        </p:nvCxnSpPr>
        <p:spPr bwMode="auto">
          <a:xfrm flipV="1">
            <a:off x="3733800" y="4305300"/>
            <a:ext cx="1392238" cy="1104900"/>
          </a:xfrm>
          <a:prstGeom prst="straightConnector1">
            <a:avLst/>
          </a:prstGeom>
          <a:noFill/>
          <a:ln w="44450">
            <a:solidFill>
              <a:schemeClr val="bg1"/>
            </a:solidFill>
            <a:round/>
            <a:headEnd/>
            <a:tailEnd type="triangle" w="lg" len="med"/>
          </a:ln>
          <a:extLst>
            <a:ext uri="{909E8E84-426E-40DD-AFC4-6F175D3DCCD1}">
              <a14:hiddenFill xmlns:a14="http://schemas.microsoft.com/office/drawing/2010/main">
                <a:noFill/>
              </a14:hiddenFill>
            </a:ext>
          </a:extLst>
        </p:spPr>
      </p:cxnSp>
      <p:cxnSp>
        <p:nvCxnSpPr>
          <p:cNvPr id="65544" name="Straight Arrow Connector 14">
            <a:extLst>
              <a:ext uri="{FF2B5EF4-FFF2-40B4-BE49-F238E27FC236}">
                <a16:creationId xmlns:a16="http://schemas.microsoft.com/office/drawing/2014/main" id="{608B4077-8511-EE3F-7AA8-9E8168FD4848}"/>
              </a:ext>
            </a:extLst>
          </p:cNvPr>
          <p:cNvCxnSpPr>
            <a:cxnSpLocks noChangeShapeType="1"/>
          </p:cNvCxnSpPr>
          <p:nvPr/>
        </p:nvCxnSpPr>
        <p:spPr bwMode="auto">
          <a:xfrm flipV="1">
            <a:off x="6096000" y="5486400"/>
            <a:ext cx="838200" cy="609600"/>
          </a:xfrm>
          <a:prstGeom prst="straightConnector1">
            <a:avLst/>
          </a:prstGeom>
          <a:noFill/>
          <a:ln w="44450">
            <a:solidFill>
              <a:schemeClr val="bg1"/>
            </a:solidFill>
            <a:round/>
            <a:headEnd/>
            <a:tailEnd type="triangle" w="lg" len="med"/>
          </a:ln>
          <a:extLst>
            <a:ext uri="{909E8E84-426E-40DD-AFC4-6F175D3DCCD1}">
              <a14:hiddenFill xmlns:a14="http://schemas.microsoft.com/office/drawing/2010/main">
                <a:noFill/>
              </a14:hiddenFill>
            </a:ext>
          </a:extLst>
        </p:spPr>
      </p:cxnSp>
      <p:sp>
        <p:nvSpPr>
          <p:cNvPr id="65545" name="TextBox 7">
            <a:extLst>
              <a:ext uri="{FF2B5EF4-FFF2-40B4-BE49-F238E27FC236}">
                <a16:creationId xmlns:a16="http://schemas.microsoft.com/office/drawing/2014/main" id="{E76605EA-1035-990E-5669-162D29EEC7B4}"/>
              </a:ext>
            </a:extLst>
          </p:cNvPr>
          <p:cNvSpPr txBox="1">
            <a:spLocks noChangeArrowheads="1"/>
          </p:cNvSpPr>
          <p:nvPr/>
        </p:nvSpPr>
        <p:spPr bwMode="auto">
          <a:xfrm>
            <a:off x="1779588" y="5292725"/>
            <a:ext cx="2044149" cy="627864"/>
          </a:xfrm>
          <a:prstGeom prst="rect">
            <a:avLst/>
          </a:prstGeom>
          <a:solidFill>
            <a:srgbClr val="777777"/>
          </a:solidFill>
          <a:ln w="9525">
            <a:solidFill>
              <a:schemeClr val="bg1"/>
            </a:solidFill>
            <a:miter lim="800000"/>
            <a:headEnd/>
            <a:tailEnd/>
          </a:ln>
        </p:spPr>
        <p:txBody>
          <a:bodyPr wrap="none">
            <a:spAutoFit/>
          </a:bodyPr>
          <a:lstStyle>
            <a:lvl1pPr>
              <a:defRPr sz="1400">
                <a:solidFill>
                  <a:schemeClr val="tx1"/>
                </a:solidFill>
                <a:latin typeface="Verdana" panose="020B0604030504040204" pitchFamily="34" charset="0"/>
                <a:ea typeface="ＭＳ Ｐゴシック" panose="020B0600070205080204" pitchFamily="34" charset="-128"/>
              </a:defRPr>
            </a:lvl1pPr>
            <a:lvl2pPr marL="742950" indent="-285750">
              <a:defRPr sz="1400">
                <a:solidFill>
                  <a:schemeClr val="tx1"/>
                </a:solidFill>
                <a:latin typeface="Verdana" panose="020B0604030504040204" pitchFamily="34" charset="0"/>
                <a:ea typeface="ＭＳ Ｐゴシック" panose="020B0600070205080204" pitchFamily="34" charset="-128"/>
              </a:defRPr>
            </a:lvl2pPr>
            <a:lvl3pPr marL="1143000" indent="-228600">
              <a:defRPr sz="1400">
                <a:solidFill>
                  <a:schemeClr val="tx1"/>
                </a:solidFill>
                <a:latin typeface="Verdana" panose="020B0604030504040204" pitchFamily="34" charset="0"/>
                <a:ea typeface="ＭＳ Ｐゴシック" panose="020B0600070205080204" pitchFamily="34" charset="-128"/>
              </a:defRPr>
            </a:lvl3pPr>
            <a:lvl4pPr marL="1600200" indent="-228600">
              <a:defRPr sz="1400">
                <a:solidFill>
                  <a:schemeClr val="tx1"/>
                </a:solidFill>
                <a:latin typeface="Verdana" panose="020B0604030504040204" pitchFamily="34" charset="0"/>
                <a:ea typeface="ＭＳ Ｐゴシック" panose="020B0600070205080204" pitchFamily="34" charset="-128"/>
              </a:defRPr>
            </a:lvl4pPr>
            <a:lvl5pPr marL="2057400" indent="-228600">
              <a:defRPr sz="1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9pPr>
          </a:lstStyle>
          <a:p>
            <a:pPr eaLnBrk="1" hangingPunct="1">
              <a:spcBef>
                <a:spcPct val="20000"/>
              </a:spcBef>
            </a:pPr>
            <a:r>
              <a:rPr lang="en-US" altLang="en-CH" sz="1800" b="0" i="0" dirty="0">
                <a:solidFill>
                  <a:schemeClr val="bg1"/>
                </a:solidFill>
              </a:rPr>
              <a:t>I. Anti-matter??</a:t>
            </a:r>
          </a:p>
          <a:p>
            <a:pPr eaLnBrk="1" hangingPunct="1">
              <a:spcBef>
                <a:spcPct val="20000"/>
              </a:spcBef>
            </a:pPr>
            <a:r>
              <a:rPr lang="en-US" altLang="en-CH" b="0" i="0" dirty="0">
                <a:solidFill>
                  <a:schemeClr val="bg1"/>
                </a:solidFill>
              </a:rPr>
              <a:t>(recombination)</a:t>
            </a:r>
          </a:p>
        </p:txBody>
      </p:sp>
      <p:sp>
        <p:nvSpPr>
          <p:cNvPr id="9" name="TextBox 8">
            <a:extLst>
              <a:ext uri="{FF2B5EF4-FFF2-40B4-BE49-F238E27FC236}">
                <a16:creationId xmlns:a16="http://schemas.microsoft.com/office/drawing/2014/main" id="{57882F6D-0321-C92E-21B6-B038FAAF4863}"/>
              </a:ext>
            </a:extLst>
          </p:cNvPr>
          <p:cNvSpPr txBox="1"/>
          <p:nvPr/>
        </p:nvSpPr>
        <p:spPr>
          <a:xfrm>
            <a:off x="3200400" y="6076950"/>
            <a:ext cx="2308645" cy="627864"/>
          </a:xfrm>
          <a:prstGeom prst="rect">
            <a:avLst/>
          </a:prstGeom>
          <a:solidFill>
            <a:srgbClr val="777777"/>
          </a:solidFill>
          <a:ln>
            <a:solidFill>
              <a:schemeClr val="bg1"/>
            </a:solidFill>
          </a:ln>
        </p:spPr>
        <p:txBody>
          <a:bodyPr wrap="none">
            <a:spAutoFit/>
          </a:bodyPr>
          <a:lstStyle/>
          <a:p>
            <a:pPr eaLnBrk="1" hangingPunct="1">
              <a:spcBef>
                <a:spcPct val="20000"/>
              </a:spcBef>
              <a:defRPr/>
            </a:pPr>
            <a:r>
              <a:rPr lang="en-US" sz="1800" b="0" i="0" dirty="0">
                <a:solidFill>
                  <a:schemeClr val="bg1"/>
                </a:solidFill>
                <a:ea typeface="+mn-ea"/>
              </a:rPr>
              <a:t>III. Dark matter??</a:t>
            </a:r>
          </a:p>
          <a:p>
            <a:pPr eaLnBrk="1" hangingPunct="1">
              <a:spcBef>
                <a:spcPct val="20000"/>
              </a:spcBef>
              <a:defRPr/>
            </a:pPr>
            <a:r>
              <a:rPr lang="en-US" b="0" i="0" dirty="0">
                <a:solidFill>
                  <a:schemeClr val="bg1"/>
                </a:solidFill>
                <a:ea typeface="+mn-ea"/>
              </a:rPr>
              <a:t>(what clumps galaxies</a:t>
            </a:r>
            <a:r>
              <a:rPr lang="en-US" b="0" i="0" dirty="0">
                <a:solidFill>
                  <a:schemeClr val="accent3"/>
                </a:solidFill>
                <a:ea typeface="+mn-ea"/>
              </a:rPr>
              <a:t>)</a:t>
            </a:r>
          </a:p>
        </p:txBody>
      </p:sp>
      <p:sp>
        <p:nvSpPr>
          <p:cNvPr id="65547" name="TextBox 9">
            <a:extLst>
              <a:ext uri="{FF2B5EF4-FFF2-40B4-BE49-F238E27FC236}">
                <a16:creationId xmlns:a16="http://schemas.microsoft.com/office/drawing/2014/main" id="{1B307ABA-A93F-D99C-B185-DB4B150C513F}"/>
              </a:ext>
            </a:extLst>
          </p:cNvPr>
          <p:cNvSpPr txBox="1">
            <a:spLocks noChangeArrowheads="1"/>
          </p:cNvSpPr>
          <p:nvPr/>
        </p:nvSpPr>
        <p:spPr bwMode="auto">
          <a:xfrm>
            <a:off x="214313" y="4516438"/>
            <a:ext cx="1703608" cy="627864"/>
          </a:xfrm>
          <a:prstGeom prst="rect">
            <a:avLst/>
          </a:prstGeom>
          <a:solidFill>
            <a:srgbClr val="777777"/>
          </a:solidFill>
          <a:ln w="9525">
            <a:solidFill>
              <a:schemeClr val="bg1"/>
            </a:solidFill>
            <a:miter lim="800000"/>
            <a:headEnd/>
            <a:tailEnd/>
          </a:ln>
        </p:spPr>
        <p:txBody>
          <a:bodyPr wrap="none">
            <a:spAutoFit/>
          </a:bodyPr>
          <a:lstStyle>
            <a:lvl1pPr>
              <a:defRPr sz="1400">
                <a:solidFill>
                  <a:schemeClr val="tx1"/>
                </a:solidFill>
                <a:latin typeface="Verdana" panose="020B0604030504040204" pitchFamily="34" charset="0"/>
                <a:ea typeface="ＭＳ Ｐゴシック" panose="020B0600070205080204" pitchFamily="34" charset="-128"/>
              </a:defRPr>
            </a:lvl1pPr>
            <a:lvl2pPr marL="742950" indent="-285750">
              <a:defRPr sz="1400">
                <a:solidFill>
                  <a:schemeClr val="tx1"/>
                </a:solidFill>
                <a:latin typeface="Verdana" panose="020B0604030504040204" pitchFamily="34" charset="0"/>
                <a:ea typeface="ＭＳ Ｐゴシック" panose="020B0600070205080204" pitchFamily="34" charset="-128"/>
              </a:defRPr>
            </a:lvl2pPr>
            <a:lvl3pPr marL="1143000" indent="-228600">
              <a:defRPr sz="1400">
                <a:solidFill>
                  <a:schemeClr val="tx1"/>
                </a:solidFill>
                <a:latin typeface="Verdana" panose="020B0604030504040204" pitchFamily="34" charset="0"/>
                <a:ea typeface="ＭＳ Ｐゴシック" panose="020B0600070205080204" pitchFamily="34" charset="-128"/>
              </a:defRPr>
            </a:lvl3pPr>
            <a:lvl4pPr marL="1600200" indent="-228600">
              <a:defRPr sz="1400">
                <a:solidFill>
                  <a:schemeClr val="tx1"/>
                </a:solidFill>
                <a:latin typeface="Verdana" panose="020B0604030504040204" pitchFamily="34" charset="0"/>
                <a:ea typeface="ＭＳ Ｐゴシック" panose="020B0600070205080204" pitchFamily="34" charset="-128"/>
              </a:defRPr>
            </a:lvl4pPr>
            <a:lvl5pPr marL="2057400" indent="-228600">
              <a:defRPr sz="1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9pPr>
          </a:lstStyle>
          <a:p>
            <a:pPr eaLnBrk="1" hangingPunct="1">
              <a:spcBef>
                <a:spcPct val="20000"/>
              </a:spcBef>
            </a:pPr>
            <a:r>
              <a:rPr lang="en-US" altLang="en-CH" sz="1800" b="0" i="0" dirty="0">
                <a:solidFill>
                  <a:schemeClr val="bg1"/>
                </a:solidFill>
              </a:rPr>
              <a:t>II. Higgs?? </a:t>
            </a:r>
          </a:p>
          <a:p>
            <a:pPr eaLnBrk="1" hangingPunct="1">
              <a:spcBef>
                <a:spcPct val="20000"/>
              </a:spcBef>
            </a:pPr>
            <a:r>
              <a:rPr lang="en-US" altLang="en-CH" b="0" i="0" dirty="0">
                <a:solidFill>
                  <a:schemeClr val="bg1"/>
                </a:solidFill>
              </a:rPr>
              <a:t>(EW-</a:t>
            </a:r>
            <a:r>
              <a:rPr lang="en-US" altLang="en-CH" b="0" i="0" dirty="0" err="1">
                <a:solidFill>
                  <a:schemeClr val="bg1"/>
                </a:solidFill>
              </a:rPr>
              <a:t>Sym.Break</a:t>
            </a:r>
            <a:r>
              <a:rPr lang="en-US" altLang="en-CH" b="0" i="0" dirty="0">
                <a:solidFill>
                  <a:schemeClr val="bg1"/>
                </a:solidFill>
              </a:rPr>
              <a:t>)</a:t>
            </a:r>
          </a:p>
        </p:txBody>
      </p:sp>
      <p:sp>
        <p:nvSpPr>
          <p:cNvPr id="65548" name="Rectangle 11">
            <a:extLst>
              <a:ext uri="{FF2B5EF4-FFF2-40B4-BE49-F238E27FC236}">
                <a16:creationId xmlns:a16="http://schemas.microsoft.com/office/drawing/2014/main" id="{4E196764-ABBB-3423-84A4-FB5B8AB7C721}"/>
              </a:ext>
            </a:extLst>
          </p:cNvPr>
          <p:cNvSpPr>
            <a:spLocks noChangeArrowheads="1"/>
          </p:cNvSpPr>
          <p:nvPr/>
        </p:nvSpPr>
        <p:spPr bwMode="auto">
          <a:xfrm>
            <a:off x="1371600" y="1676400"/>
            <a:ext cx="181812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chemeClr val="tx1"/>
                </a:solidFill>
                <a:latin typeface="Verdana" panose="020B0604030504040204" pitchFamily="34" charset="0"/>
                <a:ea typeface="ＭＳ Ｐゴシック" panose="020B0600070205080204" pitchFamily="34" charset="-128"/>
              </a:defRPr>
            </a:lvl1pPr>
            <a:lvl2pPr marL="742950" indent="-285750">
              <a:defRPr sz="1400">
                <a:solidFill>
                  <a:schemeClr val="tx1"/>
                </a:solidFill>
                <a:latin typeface="Verdana" panose="020B0604030504040204" pitchFamily="34" charset="0"/>
                <a:ea typeface="ＭＳ Ｐゴシック" panose="020B0600070205080204" pitchFamily="34" charset="-128"/>
              </a:defRPr>
            </a:lvl2pPr>
            <a:lvl3pPr marL="1143000" indent="-228600">
              <a:defRPr sz="1400">
                <a:solidFill>
                  <a:schemeClr val="tx1"/>
                </a:solidFill>
                <a:latin typeface="Verdana" panose="020B0604030504040204" pitchFamily="34" charset="0"/>
                <a:ea typeface="ＭＳ Ｐゴシック" panose="020B0600070205080204" pitchFamily="34" charset="-128"/>
              </a:defRPr>
            </a:lvl3pPr>
            <a:lvl4pPr marL="1600200" indent="-228600">
              <a:defRPr sz="1400">
                <a:solidFill>
                  <a:schemeClr val="tx1"/>
                </a:solidFill>
                <a:latin typeface="Verdana" panose="020B0604030504040204" pitchFamily="34" charset="0"/>
                <a:ea typeface="ＭＳ Ｐゴシック" panose="020B0600070205080204" pitchFamily="34" charset="-128"/>
              </a:defRPr>
            </a:lvl4pPr>
            <a:lvl5pPr marL="2057400" indent="-228600">
              <a:defRPr sz="1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9pPr>
          </a:lstStyle>
          <a:p>
            <a:pPr eaLnBrk="1" hangingPunct="1">
              <a:spcBef>
                <a:spcPct val="20000"/>
              </a:spcBef>
            </a:pPr>
            <a:r>
              <a:rPr lang="en-US" altLang="en-CH" b="0" i="0">
                <a:solidFill>
                  <a:schemeClr val="bg1"/>
                </a:solidFill>
              </a:rPr>
              <a:t>10</a:t>
            </a:r>
            <a:r>
              <a:rPr lang="en-US" altLang="en-CH" b="0" i="0" baseline="30000">
                <a:solidFill>
                  <a:schemeClr val="bg1"/>
                </a:solidFill>
              </a:rPr>
              <a:t>-10</a:t>
            </a:r>
            <a:r>
              <a:rPr lang="en-US" altLang="en-CH" b="0" i="0">
                <a:solidFill>
                  <a:schemeClr val="bg1"/>
                </a:solidFill>
              </a:rPr>
              <a:t> s ~ 100 GeV</a:t>
            </a:r>
            <a:endParaRPr lang="en-US" altLang="en-CH" b="0" i="0"/>
          </a:p>
        </p:txBody>
      </p:sp>
      <p:sp>
        <p:nvSpPr>
          <p:cNvPr id="65549" name="Rectangle 12">
            <a:extLst>
              <a:ext uri="{FF2B5EF4-FFF2-40B4-BE49-F238E27FC236}">
                <a16:creationId xmlns:a16="http://schemas.microsoft.com/office/drawing/2014/main" id="{753C943B-0E7E-5CE7-51DC-343EF3828160}"/>
              </a:ext>
            </a:extLst>
          </p:cNvPr>
          <p:cNvSpPr>
            <a:spLocks noChangeArrowheads="1"/>
          </p:cNvSpPr>
          <p:nvPr/>
        </p:nvSpPr>
        <p:spPr bwMode="auto">
          <a:xfrm>
            <a:off x="3236913" y="990600"/>
            <a:ext cx="165462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chemeClr val="tx1"/>
                </a:solidFill>
                <a:latin typeface="Verdana" panose="020B0604030504040204" pitchFamily="34" charset="0"/>
                <a:ea typeface="ＭＳ Ｐゴシック" panose="020B0600070205080204" pitchFamily="34" charset="-128"/>
              </a:defRPr>
            </a:lvl1pPr>
            <a:lvl2pPr marL="742950" indent="-285750">
              <a:defRPr sz="1400">
                <a:solidFill>
                  <a:schemeClr val="tx1"/>
                </a:solidFill>
                <a:latin typeface="Verdana" panose="020B0604030504040204" pitchFamily="34" charset="0"/>
                <a:ea typeface="ＭＳ Ｐゴシック" panose="020B0600070205080204" pitchFamily="34" charset="-128"/>
              </a:defRPr>
            </a:lvl2pPr>
            <a:lvl3pPr marL="1143000" indent="-228600">
              <a:defRPr sz="1400">
                <a:solidFill>
                  <a:schemeClr val="tx1"/>
                </a:solidFill>
                <a:latin typeface="Verdana" panose="020B0604030504040204" pitchFamily="34" charset="0"/>
                <a:ea typeface="ＭＳ Ｐゴシック" panose="020B0600070205080204" pitchFamily="34" charset="-128"/>
              </a:defRPr>
            </a:lvl3pPr>
            <a:lvl4pPr marL="1600200" indent="-228600">
              <a:defRPr sz="1400">
                <a:solidFill>
                  <a:schemeClr val="tx1"/>
                </a:solidFill>
                <a:latin typeface="Verdana" panose="020B0604030504040204" pitchFamily="34" charset="0"/>
                <a:ea typeface="ＭＳ Ｐゴシック" panose="020B0600070205080204" pitchFamily="34" charset="-128"/>
              </a:defRPr>
            </a:lvl4pPr>
            <a:lvl5pPr marL="2057400" indent="-228600">
              <a:defRPr sz="1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9pPr>
          </a:lstStyle>
          <a:p>
            <a:pPr eaLnBrk="1" hangingPunct="1">
              <a:spcBef>
                <a:spcPct val="20000"/>
              </a:spcBef>
            </a:pPr>
            <a:r>
              <a:rPr lang="en-US" altLang="en-CH" b="0" i="0">
                <a:solidFill>
                  <a:schemeClr val="bg1"/>
                </a:solidFill>
              </a:rPr>
              <a:t>10</a:t>
            </a:r>
            <a:r>
              <a:rPr lang="en-US" altLang="en-CH" b="0" i="0" baseline="30000">
                <a:solidFill>
                  <a:schemeClr val="bg1"/>
                </a:solidFill>
              </a:rPr>
              <a:t>2</a:t>
            </a:r>
            <a:r>
              <a:rPr lang="en-US" altLang="en-CH" b="0" i="0">
                <a:solidFill>
                  <a:schemeClr val="bg1"/>
                </a:solidFill>
              </a:rPr>
              <a:t> s ~ 100 keV</a:t>
            </a:r>
            <a:endParaRPr lang="en-US" altLang="en-CH" b="0" i="0"/>
          </a:p>
        </p:txBody>
      </p:sp>
      <p:sp>
        <p:nvSpPr>
          <p:cNvPr id="65550" name="Rectangle 13">
            <a:extLst>
              <a:ext uri="{FF2B5EF4-FFF2-40B4-BE49-F238E27FC236}">
                <a16:creationId xmlns:a16="http://schemas.microsoft.com/office/drawing/2014/main" id="{C49E2CDC-4E6D-6B48-B99C-46E88905A5D2}"/>
              </a:ext>
            </a:extLst>
          </p:cNvPr>
          <p:cNvSpPr>
            <a:spLocks noChangeArrowheads="1"/>
          </p:cNvSpPr>
          <p:nvPr/>
        </p:nvSpPr>
        <p:spPr bwMode="auto">
          <a:xfrm>
            <a:off x="6019800" y="533400"/>
            <a:ext cx="7954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chemeClr val="tx1"/>
                </a:solidFill>
                <a:latin typeface="Verdana" panose="020B0604030504040204" pitchFamily="34" charset="0"/>
                <a:ea typeface="ＭＳ Ｐゴシック" panose="020B0600070205080204" pitchFamily="34" charset="-128"/>
              </a:defRPr>
            </a:lvl1pPr>
            <a:lvl2pPr marL="742950" indent="-285750">
              <a:defRPr sz="1400">
                <a:solidFill>
                  <a:schemeClr val="tx1"/>
                </a:solidFill>
                <a:latin typeface="Verdana" panose="020B0604030504040204" pitchFamily="34" charset="0"/>
                <a:ea typeface="ＭＳ Ｐゴシック" panose="020B0600070205080204" pitchFamily="34" charset="-128"/>
              </a:defRPr>
            </a:lvl2pPr>
            <a:lvl3pPr marL="1143000" indent="-228600">
              <a:defRPr sz="1400">
                <a:solidFill>
                  <a:schemeClr val="tx1"/>
                </a:solidFill>
                <a:latin typeface="Verdana" panose="020B0604030504040204" pitchFamily="34" charset="0"/>
                <a:ea typeface="ＭＳ Ｐゴシック" panose="020B0600070205080204" pitchFamily="34" charset="-128"/>
              </a:defRPr>
            </a:lvl3pPr>
            <a:lvl4pPr marL="1600200" indent="-228600">
              <a:defRPr sz="1400">
                <a:solidFill>
                  <a:schemeClr val="tx1"/>
                </a:solidFill>
                <a:latin typeface="Verdana" panose="020B0604030504040204" pitchFamily="34" charset="0"/>
                <a:ea typeface="ＭＳ Ｐゴシック" panose="020B0600070205080204" pitchFamily="34" charset="-128"/>
              </a:defRPr>
            </a:lvl4pPr>
            <a:lvl5pPr marL="2057400" indent="-228600">
              <a:defRPr sz="1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9pPr>
          </a:lstStyle>
          <a:p>
            <a:pPr eaLnBrk="1" hangingPunct="1">
              <a:spcBef>
                <a:spcPct val="20000"/>
              </a:spcBef>
            </a:pPr>
            <a:r>
              <a:rPr lang="en-US" altLang="en-CH" b="0" i="0">
                <a:solidFill>
                  <a:schemeClr val="bg1"/>
                </a:solidFill>
              </a:rPr>
              <a:t>10</a:t>
            </a:r>
            <a:r>
              <a:rPr lang="en-US" altLang="en-CH" b="0" i="0" baseline="30000">
                <a:solidFill>
                  <a:schemeClr val="bg1"/>
                </a:solidFill>
              </a:rPr>
              <a:t>9</a:t>
            </a:r>
            <a:r>
              <a:rPr lang="en-US" altLang="en-CH" b="0" i="0">
                <a:solidFill>
                  <a:schemeClr val="bg1"/>
                </a:solidFill>
              </a:rPr>
              <a:t> yr </a:t>
            </a:r>
            <a:endParaRPr lang="en-US" altLang="en-CH" b="0" i="0"/>
          </a:p>
        </p:txBody>
      </p:sp>
      <p:sp>
        <p:nvSpPr>
          <p:cNvPr id="3" name="Title 2">
            <a:extLst>
              <a:ext uri="{FF2B5EF4-FFF2-40B4-BE49-F238E27FC236}">
                <a16:creationId xmlns:a16="http://schemas.microsoft.com/office/drawing/2014/main" id="{AEB8B953-0517-45FC-9228-915EA1334824}"/>
              </a:ext>
            </a:extLst>
          </p:cNvPr>
          <p:cNvSpPr>
            <a:spLocks noGrp="1"/>
          </p:cNvSpPr>
          <p:nvPr>
            <p:ph type="title" idx="4294967295"/>
          </p:nvPr>
        </p:nvSpPr>
        <p:spPr>
          <a:xfrm>
            <a:off x="0" y="0"/>
            <a:ext cx="7772400" cy="457200"/>
          </a:xfrm>
          <a:prstGeom prst="rect">
            <a:avLst/>
          </a:prstGeom>
        </p:spPr>
        <p:txBody>
          <a:bodyPr/>
          <a:lstStyle/>
          <a:p>
            <a:pPr>
              <a:defRPr/>
            </a:pPr>
            <a:r>
              <a:rPr lang="en-US" dirty="0">
                <a:solidFill>
                  <a:schemeClr val="bg1"/>
                </a:solidFill>
                <a:ea typeface="+mj-ea"/>
                <a:cs typeface="+mj-cs"/>
              </a:rPr>
              <a:t>Big questions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AFB0C30-0A3E-4DCC-302A-EBF5E1B04DD3}"/>
              </a:ext>
            </a:extLst>
          </p:cNvPr>
          <p:cNvSpPr txBox="1">
            <a:spLocks noChangeArrowheads="1"/>
          </p:cNvSpPr>
          <p:nvPr/>
        </p:nvSpPr>
        <p:spPr bwMode="auto">
          <a:xfrm>
            <a:off x="381000" y="228600"/>
            <a:ext cx="6010275" cy="523875"/>
          </a:xfrm>
          <a:prstGeom prst="rect">
            <a:avLst/>
          </a:prstGeom>
          <a:noFill/>
          <a:ln>
            <a:noFill/>
          </a:ln>
          <a:effectLst>
            <a:outerShdw blurRad="63500" dist="38100" dir="2700000" algn="tl" rotWithShape="0">
              <a:srgbClr val="000000">
                <a:alpha val="42999"/>
              </a:srgbClr>
            </a:outerShdw>
          </a:effectLst>
        </p:spPr>
        <p:txBody>
          <a:bodyPr>
            <a:spAutoFit/>
          </a:bodyPr>
          <a:lstStyle/>
          <a:p>
            <a:pPr eaLnBrk="1" hangingPunct="1">
              <a:spcBef>
                <a:spcPct val="20000"/>
              </a:spcBef>
              <a:defRPr/>
            </a:pPr>
            <a:r>
              <a:rPr lang="en-US" sz="2800" dirty="0" err="1">
                <a:solidFill>
                  <a:schemeClr val="bg1"/>
                </a:solidFill>
                <a:ea typeface="+mn-ea"/>
              </a:rPr>
              <a:t>Een</a:t>
            </a:r>
            <a:r>
              <a:rPr lang="en-US" sz="2800" dirty="0">
                <a:solidFill>
                  <a:schemeClr val="bg1"/>
                </a:solidFill>
                <a:ea typeface="+mn-ea"/>
              </a:rPr>
              <a:t> </a:t>
            </a:r>
            <a:r>
              <a:rPr lang="en-US" sz="2800" dirty="0" err="1">
                <a:solidFill>
                  <a:schemeClr val="bg1"/>
                </a:solidFill>
                <a:ea typeface="+mn-ea"/>
              </a:rPr>
              <a:t>ander</a:t>
            </a:r>
            <a:r>
              <a:rPr lang="en-US" sz="2800" dirty="0">
                <a:solidFill>
                  <a:schemeClr val="bg1"/>
                </a:solidFill>
                <a:ea typeface="+mn-ea"/>
              </a:rPr>
              <a:t> </a:t>
            </a:r>
            <a:r>
              <a:rPr lang="en-US" sz="2800" dirty="0" err="1">
                <a:solidFill>
                  <a:schemeClr val="bg1"/>
                </a:solidFill>
                <a:ea typeface="+mn-ea"/>
              </a:rPr>
              <a:t>veld</a:t>
            </a:r>
            <a:r>
              <a:rPr lang="en-US" sz="2800" dirty="0">
                <a:solidFill>
                  <a:schemeClr val="bg1"/>
                </a:solidFill>
                <a:ea typeface="+mn-ea"/>
              </a:rPr>
              <a:t>: de Big Bang</a:t>
            </a:r>
          </a:p>
        </p:txBody>
      </p:sp>
      <p:pic>
        <p:nvPicPr>
          <p:cNvPr id="232450" name="Picture 6" descr="CMB_Timeline150.jpg">
            <a:extLst>
              <a:ext uri="{FF2B5EF4-FFF2-40B4-BE49-F238E27FC236}">
                <a16:creationId xmlns:a16="http://schemas.microsoft.com/office/drawing/2014/main" id="{F3850485-5411-5B34-7350-41E16F0B1DEA}"/>
              </a:ext>
            </a:extLst>
          </p:cNvPr>
          <p:cNvPicPr>
            <a:picLocks noChangeAspect="1"/>
          </p:cNvPicPr>
          <p:nvPr/>
        </p:nvPicPr>
        <p:blipFill>
          <a:blip r:embed="rId3">
            <a:extLst>
              <a:ext uri="{28A0092B-C50C-407E-A947-70E740481C1C}">
                <a14:useLocalDpi xmlns:a14="http://schemas.microsoft.com/office/drawing/2010/main" val="0"/>
              </a:ext>
            </a:extLst>
          </a:blip>
          <a:srcRect l="5000" r="4167"/>
          <a:stretch>
            <a:fillRect/>
          </a:stretch>
        </p:blipFill>
        <p:spPr bwMode="auto">
          <a:xfrm>
            <a:off x="0" y="-14288"/>
            <a:ext cx="9144000" cy="687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Content Placeholder 2">
            <a:extLst>
              <a:ext uri="{FF2B5EF4-FFF2-40B4-BE49-F238E27FC236}">
                <a16:creationId xmlns:a16="http://schemas.microsoft.com/office/drawing/2014/main" id="{10FFF127-F5DC-BC55-3297-D7C0A13BFE12}"/>
              </a:ext>
            </a:extLst>
          </p:cNvPr>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l-NL" altLang="en-CH">
              <a:ea typeface="ＭＳ Ｐゴシック" panose="020B0600070205080204" pitchFamily="34" charset="-128"/>
            </a:endParaRPr>
          </a:p>
        </p:txBody>
      </p:sp>
      <p:sp>
        <p:nvSpPr>
          <p:cNvPr id="67586" name="Footer Placeholder 3">
            <a:extLst>
              <a:ext uri="{FF2B5EF4-FFF2-40B4-BE49-F238E27FC236}">
                <a16:creationId xmlns:a16="http://schemas.microsoft.com/office/drawing/2014/main" id="{4AA60B2C-5988-C44C-C4E7-9CDC3E3BACBD}"/>
              </a:ext>
            </a:extLst>
          </p:cNvPr>
          <p:cNvSpPr txBox="1">
            <a:spLocks/>
          </p:cNvSpPr>
          <p:nvPr/>
        </p:nvSpPr>
        <p:spPr bwMode="auto">
          <a:xfrm>
            <a:off x="2854325" y="6553200"/>
            <a:ext cx="35687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Verdana" panose="020B0604030504040204" pitchFamily="34" charset="0"/>
                <a:ea typeface="ＭＳ Ｐゴシック" panose="020B0600070205080204" pitchFamily="34" charset="-128"/>
              </a:defRPr>
            </a:lvl1pPr>
            <a:lvl2pPr marL="742950" indent="-285750">
              <a:defRPr sz="1400">
                <a:solidFill>
                  <a:schemeClr val="tx1"/>
                </a:solidFill>
                <a:latin typeface="Verdana" panose="020B0604030504040204" pitchFamily="34" charset="0"/>
                <a:ea typeface="ＭＳ Ｐゴシック" panose="020B0600070205080204" pitchFamily="34" charset="-128"/>
              </a:defRPr>
            </a:lvl2pPr>
            <a:lvl3pPr marL="1143000" indent="-228600">
              <a:defRPr sz="1400">
                <a:solidFill>
                  <a:schemeClr val="tx1"/>
                </a:solidFill>
                <a:latin typeface="Verdana" panose="020B0604030504040204" pitchFamily="34" charset="0"/>
                <a:ea typeface="ＭＳ Ｐゴシック" panose="020B0600070205080204" pitchFamily="34" charset="-128"/>
              </a:defRPr>
            </a:lvl3pPr>
            <a:lvl4pPr marL="1600200" indent="-228600">
              <a:defRPr sz="1400">
                <a:solidFill>
                  <a:schemeClr val="tx1"/>
                </a:solidFill>
                <a:latin typeface="Verdana" panose="020B0604030504040204" pitchFamily="34" charset="0"/>
                <a:ea typeface="ＭＳ Ｐゴシック" panose="020B0600070205080204" pitchFamily="34" charset="-128"/>
              </a:defRPr>
            </a:lvl4pPr>
            <a:lvl5pPr marL="2057400" indent="-228600">
              <a:defRPr sz="1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9pPr>
          </a:lstStyle>
          <a:p>
            <a:pPr eaLnBrk="1" hangingPunct="1">
              <a:spcBef>
                <a:spcPct val="20000"/>
              </a:spcBef>
              <a:buFontTx/>
              <a:buChar char="•"/>
            </a:pPr>
            <a:r>
              <a:rPr lang="en-US" altLang="en-CH" b="0" i="0"/>
              <a:t>Waar is de Anti-materie heen?</a:t>
            </a:r>
          </a:p>
        </p:txBody>
      </p:sp>
      <p:pic>
        <p:nvPicPr>
          <p:cNvPr id="67587" name="Picture 3" descr="uro">
            <a:extLst>
              <a:ext uri="{FF2B5EF4-FFF2-40B4-BE49-F238E27FC236}">
                <a16:creationId xmlns:a16="http://schemas.microsoft.com/office/drawing/2014/main" id="{5056EF70-1E8F-730C-92CB-571F93DFE79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0955"/>
            <a:ext cx="9144000" cy="691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588" name="Arc 4">
            <a:extLst>
              <a:ext uri="{FF2B5EF4-FFF2-40B4-BE49-F238E27FC236}">
                <a16:creationId xmlns:a16="http://schemas.microsoft.com/office/drawing/2014/main" id="{05A4BC4A-1348-D570-9C1F-BF67F33C0FE6}"/>
              </a:ext>
            </a:extLst>
          </p:cNvPr>
          <p:cNvSpPr>
            <a:spLocks/>
          </p:cNvSpPr>
          <p:nvPr/>
        </p:nvSpPr>
        <p:spPr bwMode="auto">
          <a:xfrm rot="17327871">
            <a:off x="1268640" y="1354433"/>
            <a:ext cx="1809750" cy="1152525"/>
          </a:xfrm>
          <a:custGeom>
            <a:avLst/>
            <a:gdLst>
              <a:gd name="T0" fmla="*/ 0 w 19829"/>
              <a:gd name="T1" fmla="*/ 0 h 21600"/>
              <a:gd name="T2" fmla="*/ 2147483646 w 19829"/>
              <a:gd name="T3" fmla="*/ 2147483646 h 21600"/>
              <a:gd name="T4" fmla="*/ 0 w 19829"/>
              <a:gd name="T5" fmla="*/ 2147483646 h 21600"/>
              <a:gd name="T6" fmla="*/ 0 60000 65536"/>
              <a:gd name="T7" fmla="*/ 0 60000 65536"/>
              <a:gd name="T8" fmla="*/ 0 60000 65536"/>
              <a:gd name="T9" fmla="*/ 0 w 19829"/>
              <a:gd name="T10" fmla="*/ 0 h 21600"/>
              <a:gd name="T11" fmla="*/ 19829 w 19829"/>
              <a:gd name="T12" fmla="*/ 21600 h 21600"/>
            </a:gdLst>
            <a:ahLst/>
            <a:cxnLst>
              <a:cxn ang="T6">
                <a:pos x="T0" y="T1"/>
              </a:cxn>
              <a:cxn ang="T7">
                <a:pos x="T2" y="T3"/>
              </a:cxn>
              <a:cxn ang="T8">
                <a:pos x="T4" y="T5"/>
              </a:cxn>
            </a:cxnLst>
            <a:rect l="T9" t="T10" r="T11" b="T12"/>
            <a:pathLst>
              <a:path w="19829" h="21600" fill="none" extrusionOk="0">
                <a:moveTo>
                  <a:pt x="-1" y="0"/>
                </a:moveTo>
                <a:cubicBezTo>
                  <a:pt x="8618" y="0"/>
                  <a:pt x="16411" y="5123"/>
                  <a:pt x="19829" y="13034"/>
                </a:cubicBezTo>
              </a:path>
              <a:path w="19829" h="21600" stroke="0" extrusionOk="0">
                <a:moveTo>
                  <a:pt x="-1" y="0"/>
                </a:moveTo>
                <a:cubicBezTo>
                  <a:pt x="8618" y="0"/>
                  <a:pt x="16411" y="5123"/>
                  <a:pt x="19829" y="13034"/>
                </a:cubicBezTo>
                <a:lnTo>
                  <a:pt x="0" y="21600"/>
                </a:lnTo>
                <a:lnTo>
                  <a:pt x="-1" y="0"/>
                </a:lnTo>
                <a:close/>
              </a:path>
            </a:pathLst>
          </a:custGeom>
          <a:noFill/>
          <a:ln w="76200">
            <a:solidFill>
              <a:srgbClr val="00FFFF"/>
            </a:solidFill>
            <a:round/>
            <a:headEnd/>
            <a:tailEnd type="stealth" w="med" len="med"/>
          </a:ln>
          <a:extLst>
            <a:ext uri="{909E8E84-426E-40DD-AFC4-6F175D3DCCD1}">
              <a14:hiddenFill xmlns:a14="http://schemas.microsoft.com/office/drawing/2010/main">
                <a:solidFill>
                  <a:srgbClr val="FFFFFF"/>
                </a:solidFill>
              </a14:hiddenFill>
            </a:ext>
          </a:extLst>
        </p:spPr>
        <p:txBody>
          <a:bodyPr wrap="none" anchor="ctr"/>
          <a:lstStyle/>
          <a:p>
            <a:endParaRPr lang="en-CH" b="0" i="0"/>
          </a:p>
        </p:txBody>
      </p:sp>
      <p:sp>
        <p:nvSpPr>
          <p:cNvPr id="18438" name="Text Box 5">
            <a:extLst>
              <a:ext uri="{FF2B5EF4-FFF2-40B4-BE49-F238E27FC236}">
                <a16:creationId xmlns:a16="http://schemas.microsoft.com/office/drawing/2014/main" id="{BC9C1963-DF5A-6E48-C4ED-9D329267305E}"/>
              </a:ext>
            </a:extLst>
          </p:cNvPr>
          <p:cNvSpPr txBox="1">
            <a:spLocks noChangeArrowheads="1"/>
          </p:cNvSpPr>
          <p:nvPr/>
        </p:nvSpPr>
        <p:spPr bwMode="auto">
          <a:xfrm>
            <a:off x="0" y="0"/>
            <a:ext cx="2410403" cy="584775"/>
          </a:xfrm>
          <a:prstGeom prst="rect">
            <a:avLst/>
          </a:prstGeom>
          <a:noFill/>
          <a:ln w="9525">
            <a:noFill/>
            <a:miter lim="800000"/>
            <a:headEnd/>
            <a:tailEnd/>
          </a:ln>
        </p:spPr>
        <p:txBody>
          <a:bodyPr wrap="none">
            <a:spAutoFit/>
          </a:bodyPr>
          <a:lstStyle>
            <a:lvl1pPr eaLnBrk="0" hangingPunct="0">
              <a:defRPr sz="1400">
                <a:solidFill>
                  <a:schemeClr val="tx1"/>
                </a:solidFill>
                <a:latin typeface="Verdana" panose="020B0604030504040204" pitchFamily="34" charset="0"/>
                <a:ea typeface="ＭＳ Ｐゴシック" panose="020B0600070205080204" pitchFamily="34" charset="-128"/>
              </a:defRPr>
            </a:lvl1pPr>
            <a:lvl2pPr marL="742950" indent="-285750" eaLnBrk="0" hangingPunct="0">
              <a:defRPr sz="1400">
                <a:solidFill>
                  <a:schemeClr val="tx1"/>
                </a:solidFill>
                <a:latin typeface="Verdana" panose="020B0604030504040204" pitchFamily="34" charset="0"/>
                <a:ea typeface="ＭＳ Ｐゴシック" panose="020B0600070205080204" pitchFamily="34" charset="-128"/>
              </a:defRPr>
            </a:lvl2pPr>
            <a:lvl3pPr marL="1143000" indent="-228600" eaLnBrk="0" hangingPunct="0">
              <a:defRPr sz="1400">
                <a:solidFill>
                  <a:schemeClr val="tx1"/>
                </a:solidFill>
                <a:latin typeface="Verdana" panose="020B0604030504040204" pitchFamily="34" charset="0"/>
                <a:ea typeface="ＭＳ Ｐゴシック" panose="020B0600070205080204" pitchFamily="34" charset="-128"/>
              </a:defRPr>
            </a:lvl3pPr>
            <a:lvl4pPr marL="1600200" indent="-228600" eaLnBrk="0" hangingPunct="0">
              <a:defRPr sz="1400">
                <a:solidFill>
                  <a:schemeClr val="tx1"/>
                </a:solidFill>
                <a:latin typeface="Verdana" panose="020B0604030504040204" pitchFamily="34" charset="0"/>
                <a:ea typeface="ＭＳ Ｐゴシック" panose="020B0600070205080204" pitchFamily="34" charset="-128"/>
              </a:defRPr>
            </a:lvl4pPr>
            <a:lvl5pPr marL="2057400" indent="-228600" eaLnBrk="0" hangingPunct="0">
              <a:defRPr sz="1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400">
                <a:solidFill>
                  <a:schemeClr val="tx1"/>
                </a:solidFill>
                <a:latin typeface="Verdana" panose="020B0604030504040204" pitchFamily="34" charset="0"/>
                <a:ea typeface="ＭＳ Ｐゴシック" panose="020B0600070205080204" pitchFamily="34" charset="-128"/>
              </a:defRPr>
            </a:lvl9pPr>
          </a:lstStyle>
          <a:p>
            <a:pPr eaLnBrk="1" hangingPunct="1">
              <a:spcBef>
                <a:spcPct val="20000"/>
              </a:spcBef>
              <a:defRPr/>
            </a:pPr>
            <a:r>
              <a:rPr lang="en-US" altLang="en-CH" sz="3200" b="0" i="0" dirty="0">
                <a:solidFill>
                  <a:schemeClr val="bg1"/>
                </a:solidFill>
                <a:effectLst>
                  <a:outerShdw blurRad="38100" dist="38100" dir="2700000" algn="tl">
                    <a:srgbClr val="C0C0C0"/>
                  </a:outerShdw>
                </a:effectLst>
              </a:rPr>
              <a:t>Astronomy</a:t>
            </a:r>
          </a:p>
        </p:txBody>
      </p:sp>
      <p:sp>
        <p:nvSpPr>
          <p:cNvPr id="67590" name="Arc 6">
            <a:extLst>
              <a:ext uri="{FF2B5EF4-FFF2-40B4-BE49-F238E27FC236}">
                <a16:creationId xmlns:a16="http://schemas.microsoft.com/office/drawing/2014/main" id="{00430BBB-D354-17A2-A7C6-D986573CD0CC}"/>
              </a:ext>
            </a:extLst>
          </p:cNvPr>
          <p:cNvSpPr>
            <a:spLocks/>
          </p:cNvSpPr>
          <p:nvPr/>
        </p:nvSpPr>
        <p:spPr bwMode="auto">
          <a:xfrm rot="3739973" flipH="1">
            <a:off x="5972176" y="1381125"/>
            <a:ext cx="1809750" cy="1152525"/>
          </a:xfrm>
          <a:custGeom>
            <a:avLst/>
            <a:gdLst>
              <a:gd name="T0" fmla="*/ 0 w 19829"/>
              <a:gd name="T1" fmla="*/ 0 h 21600"/>
              <a:gd name="T2" fmla="*/ 2147483646 w 19829"/>
              <a:gd name="T3" fmla="*/ 2147483646 h 21600"/>
              <a:gd name="T4" fmla="*/ 0 w 19829"/>
              <a:gd name="T5" fmla="*/ 2147483646 h 21600"/>
              <a:gd name="T6" fmla="*/ 0 60000 65536"/>
              <a:gd name="T7" fmla="*/ 0 60000 65536"/>
              <a:gd name="T8" fmla="*/ 0 60000 65536"/>
              <a:gd name="T9" fmla="*/ 0 w 19829"/>
              <a:gd name="T10" fmla="*/ 0 h 21600"/>
              <a:gd name="T11" fmla="*/ 19829 w 19829"/>
              <a:gd name="T12" fmla="*/ 21600 h 21600"/>
            </a:gdLst>
            <a:ahLst/>
            <a:cxnLst>
              <a:cxn ang="T6">
                <a:pos x="T0" y="T1"/>
              </a:cxn>
              <a:cxn ang="T7">
                <a:pos x="T2" y="T3"/>
              </a:cxn>
              <a:cxn ang="T8">
                <a:pos x="T4" y="T5"/>
              </a:cxn>
            </a:cxnLst>
            <a:rect l="T9" t="T10" r="T11" b="T12"/>
            <a:pathLst>
              <a:path w="19829" h="21600" fill="none" extrusionOk="0">
                <a:moveTo>
                  <a:pt x="-1" y="0"/>
                </a:moveTo>
                <a:cubicBezTo>
                  <a:pt x="8618" y="0"/>
                  <a:pt x="16411" y="5123"/>
                  <a:pt x="19829" y="13034"/>
                </a:cubicBezTo>
              </a:path>
              <a:path w="19829" h="21600" stroke="0" extrusionOk="0">
                <a:moveTo>
                  <a:pt x="-1" y="0"/>
                </a:moveTo>
                <a:cubicBezTo>
                  <a:pt x="8618" y="0"/>
                  <a:pt x="16411" y="5123"/>
                  <a:pt x="19829" y="13034"/>
                </a:cubicBezTo>
                <a:lnTo>
                  <a:pt x="0" y="21600"/>
                </a:lnTo>
                <a:lnTo>
                  <a:pt x="-1" y="0"/>
                </a:lnTo>
                <a:close/>
              </a:path>
            </a:pathLst>
          </a:custGeom>
          <a:noFill/>
          <a:ln w="76200">
            <a:solidFill>
              <a:srgbClr val="00FFFF"/>
            </a:solidFill>
            <a:round/>
            <a:headEnd/>
            <a:tailEnd type="stealth" w="med" len="med"/>
          </a:ln>
          <a:extLst>
            <a:ext uri="{909E8E84-426E-40DD-AFC4-6F175D3DCCD1}">
              <a14:hiddenFill xmlns:a14="http://schemas.microsoft.com/office/drawing/2010/main">
                <a:solidFill>
                  <a:srgbClr val="FFFFFF"/>
                </a:solidFill>
              </a14:hiddenFill>
            </a:ext>
          </a:extLst>
        </p:spPr>
        <p:txBody>
          <a:bodyPr wrap="none" anchor="ctr"/>
          <a:lstStyle/>
          <a:p>
            <a:endParaRPr lang="en-CH" b="0" i="0"/>
          </a:p>
        </p:txBody>
      </p:sp>
      <p:sp>
        <p:nvSpPr>
          <p:cNvPr id="18440" name="Text Box 7">
            <a:extLst>
              <a:ext uri="{FF2B5EF4-FFF2-40B4-BE49-F238E27FC236}">
                <a16:creationId xmlns:a16="http://schemas.microsoft.com/office/drawing/2014/main" id="{43E97D10-8894-2F87-E99C-827EEE4A491D}"/>
              </a:ext>
            </a:extLst>
          </p:cNvPr>
          <p:cNvSpPr txBox="1">
            <a:spLocks noChangeArrowheads="1"/>
          </p:cNvSpPr>
          <p:nvPr/>
        </p:nvSpPr>
        <p:spPr bwMode="auto">
          <a:xfrm>
            <a:off x="7456101" y="0"/>
            <a:ext cx="1687899" cy="1175706"/>
          </a:xfrm>
          <a:prstGeom prst="rect">
            <a:avLst/>
          </a:prstGeom>
          <a:noFill/>
          <a:ln w="9525">
            <a:noFill/>
            <a:miter lim="800000"/>
            <a:headEnd/>
            <a:tailEnd/>
          </a:ln>
        </p:spPr>
        <p:txBody>
          <a:bodyPr wrap="none">
            <a:spAutoFit/>
          </a:bodyPr>
          <a:lstStyle>
            <a:lvl1pPr eaLnBrk="0" hangingPunct="0">
              <a:defRPr sz="1400">
                <a:solidFill>
                  <a:schemeClr val="tx1"/>
                </a:solidFill>
                <a:latin typeface="Verdana" panose="020B0604030504040204" pitchFamily="34" charset="0"/>
                <a:ea typeface="ＭＳ Ｐゴシック" panose="020B0600070205080204" pitchFamily="34" charset="-128"/>
              </a:defRPr>
            </a:lvl1pPr>
            <a:lvl2pPr marL="742950" indent="-285750" eaLnBrk="0" hangingPunct="0">
              <a:defRPr sz="1400">
                <a:solidFill>
                  <a:schemeClr val="tx1"/>
                </a:solidFill>
                <a:latin typeface="Verdana" panose="020B0604030504040204" pitchFamily="34" charset="0"/>
                <a:ea typeface="ＭＳ Ｐゴシック" panose="020B0600070205080204" pitchFamily="34" charset="-128"/>
              </a:defRPr>
            </a:lvl2pPr>
            <a:lvl3pPr marL="1143000" indent="-228600" eaLnBrk="0" hangingPunct="0">
              <a:defRPr sz="1400">
                <a:solidFill>
                  <a:schemeClr val="tx1"/>
                </a:solidFill>
                <a:latin typeface="Verdana" panose="020B0604030504040204" pitchFamily="34" charset="0"/>
                <a:ea typeface="ＭＳ Ｐゴシック" panose="020B0600070205080204" pitchFamily="34" charset="-128"/>
              </a:defRPr>
            </a:lvl3pPr>
            <a:lvl4pPr marL="1600200" indent="-228600" eaLnBrk="0" hangingPunct="0">
              <a:defRPr sz="1400">
                <a:solidFill>
                  <a:schemeClr val="tx1"/>
                </a:solidFill>
                <a:latin typeface="Verdana" panose="020B0604030504040204" pitchFamily="34" charset="0"/>
                <a:ea typeface="ＭＳ Ｐゴシック" panose="020B0600070205080204" pitchFamily="34" charset="-128"/>
              </a:defRPr>
            </a:lvl4pPr>
            <a:lvl5pPr marL="2057400" indent="-228600" eaLnBrk="0" hangingPunct="0">
              <a:defRPr sz="1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400">
                <a:solidFill>
                  <a:schemeClr val="tx1"/>
                </a:solidFill>
                <a:latin typeface="Verdana" panose="020B0604030504040204" pitchFamily="34" charset="0"/>
                <a:ea typeface="ＭＳ Ｐゴシック" panose="020B0600070205080204" pitchFamily="34" charset="-128"/>
              </a:defRPr>
            </a:lvl9pPr>
          </a:lstStyle>
          <a:p>
            <a:pPr algn="r" eaLnBrk="1" hangingPunct="1">
              <a:spcBef>
                <a:spcPct val="20000"/>
              </a:spcBef>
              <a:defRPr/>
            </a:pPr>
            <a:r>
              <a:rPr lang="en-US" altLang="en-CH" sz="3200" b="0" i="0" dirty="0">
                <a:solidFill>
                  <a:schemeClr val="bg1"/>
                </a:solidFill>
                <a:effectLst>
                  <a:outerShdw blurRad="38100" dist="38100" dir="2700000" algn="tl">
                    <a:srgbClr val="C0C0C0"/>
                  </a:outerShdw>
                </a:effectLst>
              </a:rPr>
              <a:t>Particle</a:t>
            </a:r>
          </a:p>
          <a:p>
            <a:pPr algn="r" eaLnBrk="1" hangingPunct="1">
              <a:spcBef>
                <a:spcPct val="20000"/>
              </a:spcBef>
              <a:defRPr/>
            </a:pPr>
            <a:r>
              <a:rPr lang="en-US" altLang="en-CH" sz="3200" b="0" i="0" dirty="0">
                <a:solidFill>
                  <a:schemeClr val="bg1"/>
                </a:solidFill>
                <a:effectLst>
                  <a:outerShdw blurRad="38100" dist="38100" dir="2700000" algn="tl">
                    <a:srgbClr val="C0C0C0"/>
                  </a:outerShdw>
                </a:effectLst>
              </a:rPr>
              <a:t>physics</a:t>
            </a:r>
          </a:p>
        </p:txBody>
      </p:sp>
      <p:sp>
        <p:nvSpPr>
          <p:cNvPr id="18441" name="Text Box 8">
            <a:extLst>
              <a:ext uri="{FF2B5EF4-FFF2-40B4-BE49-F238E27FC236}">
                <a16:creationId xmlns:a16="http://schemas.microsoft.com/office/drawing/2014/main" id="{DF0DCA4A-EAEB-E20D-5EB4-6CB0D57CC308}"/>
              </a:ext>
            </a:extLst>
          </p:cNvPr>
          <p:cNvSpPr txBox="1">
            <a:spLocks noChangeArrowheads="1"/>
          </p:cNvSpPr>
          <p:nvPr/>
        </p:nvSpPr>
        <p:spPr bwMode="auto">
          <a:xfrm>
            <a:off x="2929132" y="2454275"/>
            <a:ext cx="3538148" cy="1889748"/>
          </a:xfrm>
          <a:prstGeom prst="rect">
            <a:avLst/>
          </a:prstGeom>
          <a:noFill/>
          <a:ln w="9525">
            <a:noFill/>
            <a:miter lim="800000"/>
            <a:headEnd/>
            <a:tailEnd/>
          </a:ln>
        </p:spPr>
        <p:txBody>
          <a:bodyPr wrap="none">
            <a:spAutoFit/>
          </a:bodyPr>
          <a:lstStyle>
            <a:lvl1pPr eaLnBrk="0" hangingPunct="0">
              <a:defRPr sz="1400">
                <a:solidFill>
                  <a:schemeClr val="tx1"/>
                </a:solidFill>
                <a:latin typeface="Verdana" panose="020B0604030504040204" pitchFamily="34" charset="0"/>
                <a:ea typeface="ＭＳ Ｐゴシック" panose="020B0600070205080204" pitchFamily="34" charset="-128"/>
              </a:defRPr>
            </a:lvl1pPr>
            <a:lvl2pPr marL="742950" indent="-285750" eaLnBrk="0" hangingPunct="0">
              <a:defRPr sz="1400">
                <a:solidFill>
                  <a:schemeClr val="tx1"/>
                </a:solidFill>
                <a:latin typeface="Verdana" panose="020B0604030504040204" pitchFamily="34" charset="0"/>
                <a:ea typeface="ＭＳ Ｐゴシック" panose="020B0600070205080204" pitchFamily="34" charset="-128"/>
              </a:defRPr>
            </a:lvl2pPr>
            <a:lvl3pPr marL="1143000" indent="-228600" eaLnBrk="0" hangingPunct="0">
              <a:defRPr sz="1400">
                <a:solidFill>
                  <a:schemeClr val="tx1"/>
                </a:solidFill>
                <a:latin typeface="Verdana" panose="020B0604030504040204" pitchFamily="34" charset="0"/>
                <a:ea typeface="ＭＳ Ｐゴシック" panose="020B0600070205080204" pitchFamily="34" charset="-128"/>
              </a:defRPr>
            </a:lvl3pPr>
            <a:lvl4pPr marL="1600200" indent="-228600" eaLnBrk="0" hangingPunct="0">
              <a:defRPr sz="1400">
                <a:solidFill>
                  <a:schemeClr val="tx1"/>
                </a:solidFill>
                <a:latin typeface="Verdana" panose="020B0604030504040204" pitchFamily="34" charset="0"/>
                <a:ea typeface="ＭＳ Ｐゴシック" panose="020B0600070205080204" pitchFamily="34" charset="-128"/>
              </a:defRPr>
            </a:lvl4pPr>
            <a:lvl5pPr marL="2057400" indent="-228600" eaLnBrk="0" hangingPunct="0">
              <a:defRPr sz="1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1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1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1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1400">
                <a:solidFill>
                  <a:schemeClr val="tx1"/>
                </a:solidFill>
                <a:latin typeface="Verdana" panose="020B0604030504040204" pitchFamily="34" charset="0"/>
                <a:ea typeface="ＭＳ Ｐゴシック" panose="020B0600070205080204" pitchFamily="34" charset="-128"/>
              </a:defRPr>
            </a:lvl9pPr>
          </a:lstStyle>
          <a:p>
            <a:pPr algn="ctr" eaLnBrk="1" hangingPunct="1">
              <a:spcBef>
                <a:spcPct val="20000"/>
              </a:spcBef>
              <a:defRPr/>
            </a:pPr>
            <a:r>
              <a:rPr lang="en-US" altLang="en-CH" sz="4000" b="0" i="0" dirty="0">
                <a:solidFill>
                  <a:schemeClr val="bg1"/>
                </a:solidFill>
                <a:effectLst>
                  <a:outerShdw blurRad="38100" dist="38100" dir="2700000" algn="tl">
                    <a:srgbClr val="C0C0C0"/>
                  </a:outerShdw>
                </a:effectLst>
              </a:rPr>
              <a:t>Fundamental</a:t>
            </a:r>
          </a:p>
          <a:p>
            <a:pPr algn="ctr" eaLnBrk="1" hangingPunct="1">
              <a:spcBef>
                <a:spcPct val="20000"/>
              </a:spcBef>
              <a:defRPr/>
            </a:pPr>
            <a:r>
              <a:rPr lang="en-US" altLang="en-CH" sz="2400" b="0" i="0" dirty="0">
                <a:solidFill>
                  <a:schemeClr val="bg1"/>
                </a:solidFill>
                <a:effectLst>
                  <a:outerShdw blurRad="38100" dist="38100" dir="2700000" algn="tl">
                    <a:srgbClr val="C0C0C0"/>
                  </a:outerShdw>
                </a:effectLst>
              </a:rPr>
              <a:t>(curiosity driven)</a:t>
            </a:r>
          </a:p>
          <a:p>
            <a:pPr algn="ctr" eaLnBrk="1" hangingPunct="1">
              <a:spcBef>
                <a:spcPct val="20000"/>
              </a:spcBef>
              <a:defRPr/>
            </a:pPr>
            <a:r>
              <a:rPr lang="en-US" altLang="en-CH" sz="4000" b="0" i="0" dirty="0">
                <a:solidFill>
                  <a:schemeClr val="bg1"/>
                </a:solidFill>
                <a:effectLst>
                  <a:outerShdw blurRad="38100" dist="38100" dir="2700000" algn="tl">
                    <a:srgbClr val="C0C0C0"/>
                  </a:outerShdw>
                </a:effectLst>
              </a:rPr>
              <a:t>research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7" name="Picture 1" descr="matter_constituents_timeline">
            <a:extLst>
              <a:ext uri="{FF2B5EF4-FFF2-40B4-BE49-F238E27FC236}">
                <a16:creationId xmlns:a16="http://schemas.microsoft.com/office/drawing/2014/main" id="{D1378606-30D0-982A-39A9-D7ABE93E05B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5157" t="17720" r="10313" b="5179"/>
          <a:stretch>
            <a:fillRect/>
          </a:stretch>
        </p:blipFill>
        <p:spPr bwMode="auto">
          <a:xfrm>
            <a:off x="831945" y="850635"/>
            <a:ext cx="7350125" cy="5343525"/>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75778" name="TextBox 2">
            <a:extLst>
              <a:ext uri="{FF2B5EF4-FFF2-40B4-BE49-F238E27FC236}">
                <a16:creationId xmlns:a16="http://schemas.microsoft.com/office/drawing/2014/main" id="{0638F190-A9D0-5397-A631-A6500342598F}"/>
              </a:ext>
            </a:extLst>
          </p:cNvPr>
          <p:cNvSpPr txBox="1">
            <a:spLocks noChangeArrowheads="1"/>
          </p:cNvSpPr>
          <p:nvPr/>
        </p:nvSpPr>
        <p:spPr bwMode="auto">
          <a:xfrm>
            <a:off x="488950" y="228600"/>
            <a:ext cx="86550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r>
              <a:rPr lang="en-US" altLang="en-CH" sz="2800" b="0" i="0" dirty="0"/>
              <a:t>The number of </a:t>
            </a:r>
            <a:r>
              <a:rPr lang="ja-JP" altLang="en-US" sz="2800" b="0" i="0"/>
              <a:t>‘</a:t>
            </a:r>
            <a:r>
              <a:rPr lang="en-US" altLang="ja-JP" sz="2800" b="0" i="0" dirty="0"/>
              <a:t>elementary</a:t>
            </a:r>
            <a:r>
              <a:rPr lang="ja-JP" altLang="en-US" sz="2800" b="0" i="0"/>
              <a:t>’</a:t>
            </a:r>
            <a:r>
              <a:rPr lang="en-US" altLang="ja-JP" sz="2800" b="0" i="0" dirty="0"/>
              <a:t> particles</a:t>
            </a:r>
            <a:endParaRPr lang="en-US" altLang="en-CH" sz="2800" b="0" i="0" dirty="0"/>
          </a:p>
        </p:txBody>
      </p:sp>
      <p:pic>
        <p:nvPicPr>
          <p:cNvPr id="75779" name="Picture 3" descr="aqua-sphere.jpg">
            <a:extLst>
              <a:ext uri="{FF2B5EF4-FFF2-40B4-BE49-F238E27FC236}">
                <a16:creationId xmlns:a16="http://schemas.microsoft.com/office/drawing/2014/main" id="{B8682822-DFAA-83BB-6784-C54F50044D43}"/>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946745" y="4660635"/>
            <a:ext cx="361950"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5780" name="Picture 4" descr="aqua-sphere.jpg">
            <a:extLst>
              <a:ext uri="{FF2B5EF4-FFF2-40B4-BE49-F238E27FC236}">
                <a16:creationId xmlns:a16="http://schemas.microsoft.com/office/drawing/2014/main" id="{118EB3D9-8747-3422-DF26-59CB72079D4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861145" y="3706548"/>
            <a:ext cx="361950" cy="34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781" name="Rectangle 1">
            <a:extLst>
              <a:ext uri="{FF2B5EF4-FFF2-40B4-BE49-F238E27FC236}">
                <a16:creationId xmlns:a16="http://schemas.microsoft.com/office/drawing/2014/main" id="{009CE816-B06B-3AAD-D396-66DAACD0948B}"/>
              </a:ext>
            </a:extLst>
          </p:cNvPr>
          <p:cNvSpPr>
            <a:spLocks noChangeArrowheads="1"/>
          </p:cNvSpPr>
          <p:nvPr/>
        </p:nvSpPr>
        <p:spPr bwMode="auto">
          <a:xfrm>
            <a:off x="5475383" y="1293548"/>
            <a:ext cx="2160587" cy="3598862"/>
          </a:xfrm>
          <a:prstGeom prst="rect">
            <a:avLst/>
          </a:prstGeom>
          <a:solidFill>
            <a:schemeClr val="bg1"/>
          </a:solidFill>
          <a:ln>
            <a:noFill/>
          </a:ln>
          <a:extLst>
            <a:ext uri="{91240B29-F687-4F45-9708-019B960494DF}">
              <a14:hiddenLine xmlns:a14="http://schemas.microsoft.com/office/drawing/2010/main" w="19050">
                <a:solidFill>
                  <a:srgbClr val="000000"/>
                </a:solidFill>
                <a:miter lim="800000"/>
                <a:headEnd/>
                <a:tailEnd type="none" w="lg" len="lg"/>
              </a14:hiddenLine>
            </a:ext>
          </a:extLst>
        </p:spPr>
        <p:txBody>
          <a:bodyPr anchor="ctr">
            <a:spAutoFit/>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algn="ctr" eaLnBrk="1" hangingPunct="1"/>
            <a:endParaRPr lang="en-GB" altLang="en-CH" sz="2000" b="0" i="0">
              <a:solidFill>
                <a:schemeClr val="tx1"/>
              </a:solidFill>
            </a:endParaRPr>
          </a:p>
        </p:txBody>
      </p:sp>
      <p:sp>
        <p:nvSpPr>
          <p:cNvPr id="75782" name="TextBox 2">
            <a:extLst>
              <a:ext uri="{FF2B5EF4-FFF2-40B4-BE49-F238E27FC236}">
                <a16:creationId xmlns:a16="http://schemas.microsoft.com/office/drawing/2014/main" id="{0D46B263-70E4-5118-EC99-F81F62513740}"/>
              </a:ext>
            </a:extLst>
          </p:cNvPr>
          <p:cNvSpPr txBox="1">
            <a:spLocks noChangeArrowheads="1"/>
          </p:cNvSpPr>
          <p:nvPr/>
        </p:nvSpPr>
        <p:spPr bwMode="auto">
          <a:xfrm>
            <a:off x="5100733" y="1620573"/>
            <a:ext cx="912812" cy="138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r>
              <a:rPr lang="en-US" altLang="en-CH" b="0" i="0">
                <a:solidFill>
                  <a:schemeClr val="tx1"/>
                </a:solidFill>
              </a:rPr>
              <a:t>1932:</a:t>
            </a:r>
          </a:p>
          <a:p>
            <a:pPr eaLnBrk="1" hangingPunct="1"/>
            <a:r>
              <a:rPr lang="en-US" altLang="en-CH" b="0" i="0"/>
              <a:t>electron</a:t>
            </a:r>
          </a:p>
          <a:p>
            <a:pPr eaLnBrk="1" hangingPunct="1"/>
            <a:r>
              <a:rPr lang="en-US" altLang="en-CH" b="0" i="0"/>
              <a:t>proton</a:t>
            </a:r>
          </a:p>
          <a:p>
            <a:pPr eaLnBrk="1" hangingPunct="1"/>
            <a:r>
              <a:rPr lang="en-US" altLang="en-CH" b="0" i="0"/>
              <a:t>neutron</a:t>
            </a:r>
          </a:p>
          <a:p>
            <a:pPr eaLnBrk="1" hangingPunct="1"/>
            <a:endParaRPr lang="en-US" altLang="en-CH" b="0" i="0"/>
          </a:p>
          <a:p>
            <a:pPr eaLnBrk="1" hangingPunct="1"/>
            <a:endParaRPr lang="en-GB" altLang="en-CH" b="0" i="0">
              <a:solidFill>
                <a:schemeClr val="tx1"/>
              </a:solidFill>
            </a:endParaRPr>
          </a:p>
        </p:txBody>
      </p:sp>
      <p:sp>
        <p:nvSpPr>
          <p:cNvPr id="75783" name="TextBox 7">
            <a:extLst>
              <a:ext uri="{FF2B5EF4-FFF2-40B4-BE49-F238E27FC236}">
                <a16:creationId xmlns:a16="http://schemas.microsoft.com/office/drawing/2014/main" id="{5E06F6A2-DE4E-FBCA-DC87-9EBE4B9EBEB3}"/>
              </a:ext>
            </a:extLst>
          </p:cNvPr>
          <p:cNvSpPr txBox="1">
            <a:spLocks noChangeArrowheads="1"/>
          </p:cNvSpPr>
          <p:nvPr/>
        </p:nvSpPr>
        <p:spPr bwMode="auto">
          <a:xfrm>
            <a:off x="5984970" y="1604698"/>
            <a:ext cx="911225"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r>
              <a:rPr lang="en-US" altLang="en-CH" b="0" i="0">
                <a:solidFill>
                  <a:schemeClr val="tx1"/>
                </a:solidFill>
              </a:rPr>
              <a:t>1936:</a:t>
            </a:r>
          </a:p>
          <a:p>
            <a:pPr eaLnBrk="1" hangingPunct="1"/>
            <a:r>
              <a:rPr lang="en-US" altLang="en-CH" b="0" i="0"/>
              <a:t>electron</a:t>
            </a:r>
          </a:p>
          <a:p>
            <a:pPr eaLnBrk="1" hangingPunct="1"/>
            <a:r>
              <a:rPr lang="en-US" altLang="en-CH" b="0" i="0"/>
              <a:t>proton</a:t>
            </a:r>
          </a:p>
          <a:p>
            <a:pPr eaLnBrk="1" hangingPunct="1"/>
            <a:r>
              <a:rPr lang="en-US" altLang="en-CH" b="0" i="0"/>
              <a:t>neutron</a:t>
            </a:r>
          </a:p>
          <a:p>
            <a:pPr eaLnBrk="1" hangingPunct="1"/>
            <a:r>
              <a:rPr lang="en-US" altLang="en-CH" b="0" i="0"/>
              <a:t>muon</a:t>
            </a:r>
          </a:p>
          <a:p>
            <a:pPr eaLnBrk="1" hangingPunct="1"/>
            <a:endParaRPr lang="en-GB" altLang="en-CH" b="0" i="0">
              <a:solidFill>
                <a:schemeClr val="tx1"/>
              </a:solidFill>
            </a:endParaRPr>
          </a:p>
        </p:txBody>
      </p:sp>
      <p:sp>
        <p:nvSpPr>
          <p:cNvPr id="75784" name="TextBox 8">
            <a:extLst>
              <a:ext uri="{FF2B5EF4-FFF2-40B4-BE49-F238E27FC236}">
                <a16:creationId xmlns:a16="http://schemas.microsoft.com/office/drawing/2014/main" id="{901D8EB0-6031-B304-AE3D-780B9697FFAB}"/>
              </a:ext>
            </a:extLst>
          </p:cNvPr>
          <p:cNvSpPr txBox="1">
            <a:spLocks noChangeArrowheads="1"/>
          </p:cNvSpPr>
          <p:nvPr/>
        </p:nvSpPr>
        <p:spPr bwMode="auto">
          <a:xfrm>
            <a:off x="6877145" y="1599935"/>
            <a:ext cx="912813"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r>
              <a:rPr lang="en-US" altLang="en-CH" b="0" i="0">
                <a:solidFill>
                  <a:schemeClr val="tx1"/>
                </a:solidFill>
              </a:rPr>
              <a:t>1947:</a:t>
            </a:r>
          </a:p>
          <a:p>
            <a:pPr eaLnBrk="1" hangingPunct="1"/>
            <a:r>
              <a:rPr lang="en-US" altLang="en-CH" b="0" i="0"/>
              <a:t>electron</a:t>
            </a:r>
          </a:p>
          <a:p>
            <a:pPr eaLnBrk="1" hangingPunct="1"/>
            <a:r>
              <a:rPr lang="en-US" altLang="en-CH" b="0" i="0"/>
              <a:t>proton</a:t>
            </a:r>
          </a:p>
          <a:p>
            <a:pPr eaLnBrk="1" hangingPunct="1"/>
            <a:r>
              <a:rPr lang="en-US" altLang="en-CH" b="0" i="0"/>
              <a:t>neutron</a:t>
            </a:r>
          </a:p>
          <a:p>
            <a:pPr eaLnBrk="1" hangingPunct="1"/>
            <a:r>
              <a:rPr lang="en-US" altLang="en-CH" b="0" i="0"/>
              <a:t>muon</a:t>
            </a:r>
          </a:p>
          <a:p>
            <a:pPr eaLnBrk="1" hangingPunct="1"/>
            <a:r>
              <a:rPr lang="en-US" altLang="en-CH" b="0" i="0"/>
              <a:t>pion</a:t>
            </a:r>
          </a:p>
          <a:p>
            <a:pPr eaLnBrk="1" hangingPunct="1"/>
            <a:endParaRPr lang="en-GB" altLang="en-CH" b="0" i="0">
              <a:solidFill>
                <a:schemeClr val="tx1"/>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2">
            <a:extLst>
              <a:ext uri="{FF2B5EF4-FFF2-40B4-BE49-F238E27FC236}">
                <a16:creationId xmlns:a16="http://schemas.microsoft.com/office/drawing/2014/main" id="{2FD1C2C9-C3E5-2C65-929C-47F4272F7FC9}"/>
              </a:ext>
            </a:extLst>
          </p:cNvPr>
          <p:cNvSpPr>
            <a:spLocks noGrp="1"/>
          </p:cNvSpPr>
          <p:nvPr>
            <p:ph type="title"/>
          </p:nvPr>
        </p:nvSpPr>
        <p:spPr/>
        <p:txBody>
          <a:bodyPr/>
          <a:lstStyle/>
          <a:p>
            <a:r>
              <a:rPr lang="en-US" altLang="en-CH"/>
              <a:t>Particles</a:t>
            </a:r>
          </a:p>
        </p:txBody>
      </p:sp>
      <p:sp>
        <p:nvSpPr>
          <p:cNvPr id="49154" name="Footer Placeholder 3">
            <a:extLst>
              <a:ext uri="{FF2B5EF4-FFF2-40B4-BE49-F238E27FC236}">
                <a16:creationId xmlns:a16="http://schemas.microsoft.com/office/drawing/2014/main" id="{EAE37E91-7DA2-CCE8-BA10-55DE6A18D398}"/>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r>
              <a:rPr lang="en-US" altLang="en-CH" sz="1000" b="0" i="0"/>
              <a:t>Niels Tuning (</a:t>
            </a:r>
            <a:fld id="{DE2558D8-75FB-8545-A5C6-06F174142E42}" type="slidenum">
              <a:rPr lang="en-US" altLang="en-CH" sz="1000" b="0" i="0"/>
              <a:pPr eaLnBrk="1" hangingPunct="1"/>
              <a:t>18</a:t>
            </a:fld>
            <a:r>
              <a:rPr lang="en-US" altLang="en-CH" sz="1000" b="0" i="0"/>
              <a:t>)</a:t>
            </a:r>
          </a:p>
        </p:txBody>
      </p:sp>
      <p:pic>
        <p:nvPicPr>
          <p:cNvPr id="49155" name="Picture 5" descr="Bosons-Hadrons-Fermions-RGB-png3.png">
            <a:extLst>
              <a:ext uri="{FF2B5EF4-FFF2-40B4-BE49-F238E27FC236}">
                <a16:creationId xmlns:a16="http://schemas.microsoft.com/office/drawing/2014/main" id="{49735911-4086-A888-676F-AB2AA4DC790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2881313"/>
            <a:ext cx="9144000" cy="312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6" name="Content Placeholder 1">
            <a:extLst>
              <a:ext uri="{FF2B5EF4-FFF2-40B4-BE49-F238E27FC236}">
                <a16:creationId xmlns:a16="http://schemas.microsoft.com/office/drawing/2014/main" id="{B2F7548F-EEB6-D882-A42F-58B9FBE1D1CF}"/>
              </a:ext>
            </a:extLst>
          </p:cNvPr>
          <p:cNvSpPr>
            <a:spLocks noGrp="1"/>
          </p:cNvSpPr>
          <p:nvPr>
            <p:ph idx="1"/>
          </p:nvPr>
        </p:nvSpPr>
        <p:spPr>
          <a:xfrm>
            <a:off x="685800" y="1128713"/>
            <a:ext cx="7772400" cy="687387"/>
          </a:xfrm>
        </p:spPr>
        <p:txBody>
          <a:bodyPr/>
          <a:lstStyle/>
          <a:p>
            <a:r>
              <a:rPr lang="en-US" altLang="en-CH">
                <a:solidFill>
                  <a:schemeClr val="tx1"/>
                </a:solidFill>
              </a:rPr>
              <a:t>Quarks and leptons…:</a:t>
            </a:r>
          </a:p>
        </p:txBody>
      </p:sp>
      <p:pic>
        <p:nvPicPr>
          <p:cNvPr id="49157" name="Picture 7" descr="fig1.jpg">
            <a:extLst>
              <a:ext uri="{FF2B5EF4-FFF2-40B4-BE49-F238E27FC236}">
                <a16:creationId xmlns:a16="http://schemas.microsoft.com/office/drawing/2014/main" id="{32339B92-21BB-F20C-11E7-92FD1FF23B3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969000" y="0"/>
            <a:ext cx="3175000" cy="292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842411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66C6F3-BB68-3CD1-7DC9-664AA71E8522}"/>
              </a:ext>
            </a:extLst>
          </p:cNvPr>
          <p:cNvSpPr>
            <a:spLocks noGrp="1"/>
          </p:cNvSpPr>
          <p:nvPr>
            <p:ph type="title"/>
          </p:nvPr>
        </p:nvSpPr>
        <p:spPr/>
        <p:txBody>
          <a:bodyPr/>
          <a:lstStyle/>
          <a:p>
            <a:r>
              <a:rPr lang="en-CH" dirty="0"/>
              <a:t>Forces</a:t>
            </a:r>
          </a:p>
        </p:txBody>
      </p:sp>
      <p:sp>
        <p:nvSpPr>
          <p:cNvPr id="4" name="Footer Placeholder 3">
            <a:extLst>
              <a:ext uri="{FF2B5EF4-FFF2-40B4-BE49-F238E27FC236}">
                <a16:creationId xmlns:a16="http://schemas.microsoft.com/office/drawing/2014/main" id="{3C978F6D-AF0B-DD4F-8014-48909AFB83FC}"/>
              </a:ext>
            </a:extLst>
          </p:cNvPr>
          <p:cNvSpPr>
            <a:spLocks noGrp="1"/>
          </p:cNvSpPr>
          <p:nvPr>
            <p:ph type="ftr" sz="quarter" idx="10"/>
          </p:nvPr>
        </p:nvSpPr>
        <p:spPr/>
        <p:txBody>
          <a:bodyPr/>
          <a:lstStyle/>
          <a:p>
            <a:pPr>
              <a:defRPr/>
            </a:pPr>
            <a:r>
              <a:rPr lang="en-US"/>
              <a:t>Niels Tuning (</a:t>
            </a:r>
            <a:fld id="{66514901-4CFF-A14A-980D-C6E2C5830B51}" type="slidenum">
              <a:rPr lang="en-US" smtClean="0"/>
              <a:pPr>
                <a:defRPr/>
              </a:pPr>
              <a:t>19</a:t>
            </a:fld>
            <a:r>
              <a:rPr lang="en-US"/>
              <a:t>)</a:t>
            </a:r>
          </a:p>
        </p:txBody>
      </p:sp>
      <p:pic>
        <p:nvPicPr>
          <p:cNvPr id="6" name="Picture 5">
            <a:extLst>
              <a:ext uri="{FF2B5EF4-FFF2-40B4-BE49-F238E27FC236}">
                <a16:creationId xmlns:a16="http://schemas.microsoft.com/office/drawing/2014/main" id="{BCF9212A-B7CC-2510-3C9F-BD554DF7EB48}"/>
              </a:ext>
            </a:extLst>
          </p:cNvPr>
          <p:cNvPicPr>
            <a:picLocks noChangeAspect="1"/>
          </p:cNvPicPr>
          <p:nvPr/>
        </p:nvPicPr>
        <p:blipFill>
          <a:blip r:embed="rId2"/>
          <a:stretch>
            <a:fillRect/>
          </a:stretch>
        </p:blipFill>
        <p:spPr>
          <a:xfrm>
            <a:off x="73743" y="937376"/>
            <a:ext cx="8917857" cy="4416029"/>
          </a:xfrm>
          <a:prstGeom prst="rect">
            <a:avLst/>
          </a:prstGeom>
        </p:spPr>
      </p:pic>
      <p:sp>
        <p:nvSpPr>
          <p:cNvPr id="7" name="TextBox 6">
            <a:extLst>
              <a:ext uri="{FF2B5EF4-FFF2-40B4-BE49-F238E27FC236}">
                <a16:creationId xmlns:a16="http://schemas.microsoft.com/office/drawing/2014/main" id="{6B2C5720-A6D1-E3CF-F608-3BEF57B4C98D}"/>
              </a:ext>
            </a:extLst>
          </p:cNvPr>
          <p:cNvSpPr txBox="1"/>
          <p:nvPr/>
        </p:nvSpPr>
        <p:spPr>
          <a:xfrm>
            <a:off x="73743" y="6603579"/>
            <a:ext cx="3223959" cy="215444"/>
          </a:xfrm>
          <a:prstGeom prst="rect">
            <a:avLst/>
          </a:prstGeom>
          <a:noFill/>
        </p:spPr>
        <p:txBody>
          <a:bodyPr wrap="none" rtlCol="0">
            <a:spAutoFit/>
          </a:bodyPr>
          <a:lstStyle/>
          <a:p>
            <a:r>
              <a:rPr lang="en-GB" sz="800" b="0" i="0">
                <a:solidFill>
                  <a:srgbClr val="000000"/>
                </a:solidFill>
                <a:effectLst/>
                <a:latin typeface="Verdana" panose="020B0604030504040204" pitchFamily="34" charset="0"/>
                <a:ea typeface="Verdana" panose="020B0604030504040204" pitchFamily="34" charset="0"/>
                <a:cs typeface="Verdana" panose="020B0604030504040204" pitchFamily="34" charset="0"/>
              </a:rPr>
              <a:t>M. Klute</a:t>
            </a:r>
            <a:r>
              <a:rPr lang="en-GB" sz="800" b="0" i="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en-GB" sz="800" b="0" i="0" dirty="0">
                <a:solidFill>
                  <a:srgbClr val="000000"/>
                </a:solidFill>
                <a:effectLst/>
                <a:latin typeface="Verdana" panose="020B0604030504040204" pitchFamily="34" charset="0"/>
                <a:ea typeface="Verdana" panose="020B0604030504040204" pitchFamily="34" charset="0"/>
                <a:cs typeface="Verdana" panose="020B0604030504040204" pitchFamily="34" charset="0"/>
                <a:hlinkClick r:id="rId3"/>
              </a:rPr>
              <a:t>https://indico.cern.ch/event/1347523/timetable/</a:t>
            </a:r>
            <a:endParaRPr lang="en-GB" sz="800" b="0" i="0"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0354119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85EEAC-7DEB-58C0-0D53-7A6C71317CF4}"/>
              </a:ext>
            </a:extLst>
          </p:cNvPr>
          <p:cNvSpPr>
            <a:spLocks noGrp="1"/>
          </p:cNvSpPr>
          <p:nvPr>
            <p:ph type="title"/>
          </p:nvPr>
        </p:nvSpPr>
        <p:spPr/>
        <p:txBody>
          <a:bodyPr/>
          <a:lstStyle/>
          <a:p>
            <a:r>
              <a:rPr lang="en-CH" dirty="0"/>
              <a:t>Who am I</a:t>
            </a:r>
          </a:p>
        </p:txBody>
      </p:sp>
      <p:sp>
        <p:nvSpPr>
          <p:cNvPr id="3" name="Content Placeholder 2">
            <a:extLst>
              <a:ext uri="{FF2B5EF4-FFF2-40B4-BE49-F238E27FC236}">
                <a16:creationId xmlns:a16="http://schemas.microsoft.com/office/drawing/2014/main" id="{C470A551-D799-4E0B-CF3A-F060F0383984}"/>
              </a:ext>
            </a:extLst>
          </p:cNvPr>
          <p:cNvSpPr>
            <a:spLocks noGrp="1"/>
          </p:cNvSpPr>
          <p:nvPr>
            <p:ph idx="1"/>
          </p:nvPr>
        </p:nvSpPr>
        <p:spPr>
          <a:xfrm>
            <a:off x="342899" y="1124700"/>
            <a:ext cx="8458201" cy="4608600"/>
          </a:xfrm>
        </p:spPr>
        <p:txBody>
          <a:bodyPr/>
          <a:lstStyle/>
          <a:p>
            <a:r>
              <a:rPr lang="en-CH" sz="1800" dirty="0"/>
              <a:t>1973: 	</a:t>
            </a:r>
            <a:r>
              <a:rPr lang="en-CH" sz="1800" dirty="0">
                <a:solidFill>
                  <a:schemeClr val="accent2"/>
                </a:solidFill>
              </a:rPr>
              <a:t>Born in the Netherlands</a:t>
            </a:r>
          </a:p>
          <a:p>
            <a:r>
              <a:rPr lang="en-CH" sz="1800" dirty="0"/>
              <a:t>1996-2001: </a:t>
            </a:r>
            <a:r>
              <a:rPr lang="en-CH" sz="1800" dirty="0">
                <a:solidFill>
                  <a:schemeClr val="accent2"/>
                </a:solidFill>
              </a:rPr>
              <a:t>PhD on ZEUS, HERA, DESY: 	</a:t>
            </a:r>
            <a:r>
              <a:rPr lang="en-CH" sz="1800" dirty="0">
                <a:solidFill>
                  <a:srgbClr val="FF0000"/>
                </a:solidFill>
              </a:rPr>
              <a:t>Proton Structure</a:t>
            </a:r>
          </a:p>
          <a:p>
            <a:r>
              <a:rPr lang="en-CH" sz="1800" dirty="0"/>
              <a:t>2001-2004: </a:t>
            </a:r>
            <a:r>
              <a:rPr lang="en-CH" sz="1800" dirty="0">
                <a:solidFill>
                  <a:schemeClr val="accent2"/>
                </a:solidFill>
              </a:rPr>
              <a:t>Fellow on LHCb, CERN: 		</a:t>
            </a:r>
            <a:r>
              <a:rPr lang="en-CH" sz="1800" dirty="0">
                <a:solidFill>
                  <a:srgbClr val="FF0000"/>
                </a:solidFill>
              </a:rPr>
              <a:t>Trigger + VELO </a:t>
            </a:r>
          </a:p>
          <a:p>
            <a:r>
              <a:rPr lang="en-CH" sz="1800" dirty="0"/>
              <a:t>2004-2007: </a:t>
            </a:r>
            <a:r>
              <a:rPr lang="en-CH" sz="1800" dirty="0">
                <a:solidFill>
                  <a:schemeClr val="accent2"/>
                </a:solidFill>
              </a:rPr>
              <a:t>Postdoc on LHCb, Nikhef: 	</a:t>
            </a:r>
            <a:r>
              <a:rPr lang="en-CH" sz="1800" dirty="0">
                <a:solidFill>
                  <a:srgbClr val="FF0000"/>
                </a:solidFill>
              </a:rPr>
              <a:t>Outer Tracker</a:t>
            </a:r>
          </a:p>
          <a:p>
            <a:r>
              <a:rPr lang="en-CH" sz="1800" dirty="0"/>
              <a:t>2007-present: </a:t>
            </a:r>
            <a:r>
              <a:rPr lang="en-CH" sz="1800" dirty="0">
                <a:solidFill>
                  <a:schemeClr val="accent2"/>
                </a:solidFill>
              </a:rPr>
              <a:t>Senior at Nikhef</a:t>
            </a:r>
          </a:p>
          <a:p>
            <a:pPr lvl="1"/>
            <a:r>
              <a:rPr lang="en-CH" sz="1400" dirty="0"/>
              <a:t>2007-2017:			</a:t>
            </a:r>
            <a:r>
              <a:rPr lang="en-CH" sz="1400" dirty="0">
                <a:solidFill>
                  <a:srgbClr val="FF0000"/>
                </a:solidFill>
              </a:rPr>
              <a:t>Outer Tracker, Analysis, Phenomenology</a:t>
            </a:r>
          </a:p>
          <a:p>
            <a:pPr lvl="1"/>
            <a:r>
              <a:rPr lang="en-CH" sz="1400" dirty="0"/>
              <a:t>2017-2018: 		</a:t>
            </a:r>
            <a:r>
              <a:rPr lang="en-CH" sz="1400" dirty="0">
                <a:solidFill>
                  <a:srgbClr val="FF0000"/>
                </a:solidFill>
              </a:rPr>
              <a:t>Run coordinator LHCb</a:t>
            </a:r>
          </a:p>
          <a:p>
            <a:pPr lvl="1"/>
            <a:r>
              <a:rPr lang="en-CH" sz="1400" dirty="0"/>
              <a:t>2020-2022: 		</a:t>
            </a:r>
            <a:r>
              <a:rPr lang="en-CH" sz="1400" dirty="0">
                <a:solidFill>
                  <a:srgbClr val="FF0000"/>
                </a:solidFill>
              </a:rPr>
              <a:t>Physics coordinator LHCb</a:t>
            </a:r>
          </a:p>
          <a:p>
            <a:pPr lvl="1"/>
            <a:r>
              <a:rPr lang="en-CH" sz="1400" dirty="0"/>
              <a:t>2023:			</a:t>
            </a:r>
            <a:r>
              <a:rPr lang="en-CH" sz="1400" dirty="0">
                <a:solidFill>
                  <a:srgbClr val="FF0000"/>
                </a:solidFill>
              </a:rPr>
              <a:t>Run coordinator LHCb</a:t>
            </a:r>
          </a:p>
          <a:p>
            <a:pPr lvl="1"/>
            <a:r>
              <a:rPr lang="en-CH" sz="1400" dirty="0"/>
              <a:t>2024-2025:			</a:t>
            </a:r>
            <a:r>
              <a:rPr lang="en-CH" sz="1400" dirty="0">
                <a:solidFill>
                  <a:srgbClr val="FF0000"/>
                </a:solidFill>
              </a:rPr>
              <a:t>Deputy group leader Nikhef + Scintillator Fiber </a:t>
            </a:r>
          </a:p>
          <a:p>
            <a:endParaRPr lang="en-CH" dirty="0">
              <a:solidFill>
                <a:srgbClr val="FF0000"/>
              </a:solidFill>
            </a:endParaRPr>
          </a:p>
          <a:p>
            <a:r>
              <a:rPr lang="en-CH" sz="1800" dirty="0"/>
              <a:t>I like cats and skiing and Costa Rica</a:t>
            </a:r>
          </a:p>
          <a:p>
            <a:endParaRPr lang="en-CH" dirty="0"/>
          </a:p>
        </p:txBody>
      </p:sp>
      <p:sp>
        <p:nvSpPr>
          <p:cNvPr id="4" name="Footer Placeholder 3">
            <a:extLst>
              <a:ext uri="{FF2B5EF4-FFF2-40B4-BE49-F238E27FC236}">
                <a16:creationId xmlns:a16="http://schemas.microsoft.com/office/drawing/2014/main" id="{DAAAD05E-E36E-C13C-29F4-FE08567A713A}"/>
              </a:ext>
            </a:extLst>
          </p:cNvPr>
          <p:cNvSpPr>
            <a:spLocks noGrp="1"/>
          </p:cNvSpPr>
          <p:nvPr>
            <p:ph type="ftr" sz="quarter" idx="10"/>
          </p:nvPr>
        </p:nvSpPr>
        <p:spPr/>
        <p:txBody>
          <a:bodyPr/>
          <a:lstStyle/>
          <a:p>
            <a:pPr>
              <a:defRPr/>
            </a:pPr>
            <a:r>
              <a:rPr lang="en-US"/>
              <a:t>Niels Tuning (</a:t>
            </a:r>
            <a:fld id="{66514901-4CFF-A14A-980D-C6E2C5830B51}" type="slidenum">
              <a:rPr lang="en-US" smtClean="0"/>
              <a:pPr>
                <a:defRPr/>
              </a:pPr>
              <a:t>2</a:t>
            </a:fld>
            <a:r>
              <a:rPr lang="en-US"/>
              <a:t>)</a:t>
            </a:r>
          </a:p>
        </p:txBody>
      </p:sp>
    </p:spTree>
    <p:extLst>
      <p:ext uri="{BB962C8B-B14F-4D97-AF65-F5344CB8AC3E}">
        <p14:creationId xmlns:p14="http://schemas.microsoft.com/office/powerpoint/2010/main" val="5170733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83AB6-37EF-3397-CCBD-3F0F10EB98BD}"/>
              </a:ext>
            </a:extLst>
          </p:cNvPr>
          <p:cNvSpPr>
            <a:spLocks noGrp="1"/>
          </p:cNvSpPr>
          <p:nvPr>
            <p:ph type="title"/>
          </p:nvPr>
        </p:nvSpPr>
        <p:spPr/>
        <p:txBody>
          <a:bodyPr/>
          <a:lstStyle/>
          <a:p>
            <a:r>
              <a:rPr lang="en-CH" dirty="0"/>
              <a:t>Standard Model</a:t>
            </a:r>
          </a:p>
        </p:txBody>
      </p:sp>
      <p:sp>
        <p:nvSpPr>
          <p:cNvPr id="4" name="Footer Placeholder 3">
            <a:extLst>
              <a:ext uri="{FF2B5EF4-FFF2-40B4-BE49-F238E27FC236}">
                <a16:creationId xmlns:a16="http://schemas.microsoft.com/office/drawing/2014/main" id="{47AB70C2-CBE5-1745-23AC-66A49AE88344}"/>
              </a:ext>
            </a:extLst>
          </p:cNvPr>
          <p:cNvSpPr>
            <a:spLocks noGrp="1"/>
          </p:cNvSpPr>
          <p:nvPr>
            <p:ph type="ftr" sz="quarter" idx="10"/>
          </p:nvPr>
        </p:nvSpPr>
        <p:spPr/>
        <p:txBody>
          <a:bodyPr/>
          <a:lstStyle/>
          <a:p>
            <a:pPr>
              <a:defRPr/>
            </a:pPr>
            <a:r>
              <a:rPr lang="en-US"/>
              <a:t>Niels Tuning (</a:t>
            </a:r>
            <a:fld id="{66514901-4CFF-A14A-980D-C6E2C5830B51}" type="slidenum">
              <a:rPr lang="en-US" smtClean="0"/>
              <a:pPr>
                <a:defRPr/>
              </a:pPr>
              <a:t>20</a:t>
            </a:fld>
            <a:r>
              <a:rPr lang="en-US"/>
              <a:t>)</a:t>
            </a:r>
          </a:p>
        </p:txBody>
      </p:sp>
    </p:spTree>
    <p:extLst>
      <p:ext uri="{BB962C8B-B14F-4D97-AF65-F5344CB8AC3E}">
        <p14:creationId xmlns:p14="http://schemas.microsoft.com/office/powerpoint/2010/main" val="32061243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66EC864-E227-9135-D170-92F67A49959F}"/>
              </a:ext>
            </a:extLst>
          </p:cNvPr>
          <p:cNvSpPr/>
          <p:nvPr/>
        </p:nvSpPr>
        <p:spPr bwMode="auto">
          <a:xfrm>
            <a:off x="78615" y="625435"/>
            <a:ext cx="9065385" cy="307240"/>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CH" sz="1400" b="1" i="1" u="none" strike="noStrike" cap="none" normalizeH="0" baseline="0" dirty="0">
              <a:ln>
                <a:noFill/>
              </a:ln>
              <a:solidFill>
                <a:schemeClr val="accent2"/>
              </a:solidFill>
              <a:effectLst/>
              <a:latin typeface="Verdana" pitchFamily="34" charset="0"/>
            </a:endParaRPr>
          </a:p>
        </p:txBody>
      </p:sp>
      <p:pic>
        <p:nvPicPr>
          <p:cNvPr id="36866" name="Picture 2">
            <a:extLst>
              <a:ext uri="{FF2B5EF4-FFF2-40B4-BE49-F238E27FC236}">
                <a16:creationId xmlns:a16="http://schemas.microsoft.com/office/drawing/2014/main" id="{BA7F7970-76EF-73A3-0248-E2628BFC2FDB}"/>
              </a:ext>
            </a:extLst>
          </p:cNvPr>
          <p:cNvPicPr>
            <a:picLocks noChangeAspect="1"/>
          </p:cNvPicPr>
          <p:nvPr/>
        </p:nvPicPr>
        <p:blipFill>
          <a:blip r:embed="rId2">
            <a:extLst>
              <a:ext uri="{28A0092B-C50C-407E-A947-70E740481C1C}">
                <a14:useLocalDpi xmlns:a14="http://schemas.microsoft.com/office/drawing/2010/main" val="0"/>
              </a:ext>
            </a:extLst>
          </a:blip>
          <a:srcRect l="7358" t="2132" r="8250" b="9496"/>
          <a:stretch>
            <a:fillRect/>
          </a:stretch>
        </p:blipFill>
        <p:spPr bwMode="auto">
          <a:xfrm>
            <a:off x="2073275" y="66675"/>
            <a:ext cx="4921250" cy="670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8" name="TextBox 4">
            <a:extLst>
              <a:ext uri="{FF2B5EF4-FFF2-40B4-BE49-F238E27FC236}">
                <a16:creationId xmlns:a16="http://schemas.microsoft.com/office/drawing/2014/main" id="{AA73483A-0262-ED09-4FC4-959012D4344E}"/>
              </a:ext>
            </a:extLst>
          </p:cNvPr>
          <p:cNvSpPr txBox="1">
            <a:spLocks noChangeArrowheads="1"/>
          </p:cNvSpPr>
          <p:nvPr/>
        </p:nvSpPr>
        <p:spPr bwMode="auto">
          <a:xfrm>
            <a:off x="539750" y="6000750"/>
            <a:ext cx="81422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algn="ctr" eaLnBrk="1" hangingPunct="1"/>
            <a:r>
              <a:rPr lang="nl-NL" altLang="en-CH" sz="2400" b="0" i="0">
                <a:solidFill>
                  <a:schemeClr val="bg1"/>
                </a:solidFill>
              </a:rPr>
              <a:t>What are the rules for subatomic particles?</a:t>
            </a:r>
          </a:p>
        </p:txBody>
      </p:sp>
      <p:sp>
        <p:nvSpPr>
          <p:cNvPr id="36867" name="TextBox 3">
            <a:extLst>
              <a:ext uri="{FF2B5EF4-FFF2-40B4-BE49-F238E27FC236}">
                <a16:creationId xmlns:a16="http://schemas.microsoft.com/office/drawing/2014/main" id="{56F3E131-7A42-301B-0385-5853FD7FE457}"/>
              </a:ext>
            </a:extLst>
          </p:cNvPr>
          <p:cNvSpPr txBox="1">
            <a:spLocks noChangeArrowheads="1"/>
          </p:cNvSpPr>
          <p:nvPr/>
        </p:nvSpPr>
        <p:spPr bwMode="auto">
          <a:xfrm>
            <a:off x="2306105" y="168235"/>
            <a:ext cx="17113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r>
              <a:rPr lang="nl-NL" altLang="en-CH" dirty="0">
                <a:solidFill>
                  <a:schemeClr val="bg1"/>
                </a:solidFill>
              </a:rPr>
              <a:t>Prof. P. </a:t>
            </a:r>
            <a:r>
              <a:rPr lang="nl-NL" altLang="en-CH" dirty="0" err="1">
                <a:solidFill>
                  <a:schemeClr val="bg1"/>
                </a:solidFill>
              </a:rPr>
              <a:t>Higgs</a:t>
            </a:r>
            <a:endParaRPr lang="nl-NL" altLang="en-CH" dirty="0">
              <a:solidFill>
                <a:schemeClr val="bg1"/>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Picture 1">
            <a:extLst>
              <a:ext uri="{FF2B5EF4-FFF2-40B4-BE49-F238E27FC236}">
                <a16:creationId xmlns:a16="http://schemas.microsoft.com/office/drawing/2014/main" id="{E2C8D410-728C-0B1B-364A-8AB3704FEA09}"/>
              </a:ext>
            </a:extLst>
          </p:cNvPr>
          <p:cNvPicPr>
            <a:picLocks noChangeAspect="1"/>
          </p:cNvPicPr>
          <p:nvPr/>
        </p:nvPicPr>
        <p:blipFill>
          <a:blip r:embed="rId2">
            <a:extLst>
              <a:ext uri="{28A0092B-C50C-407E-A947-70E740481C1C}">
                <a14:useLocalDpi xmlns:a14="http://schemas.microsoft.com/office/drawing/2010/main" val="0"/>
              </a:ext>
            </a:extLst>
          </a:blip>
          <a:srcRect b="14668"/>
          <a:stretch>
            <a:fillRect/>
          </a:stretch>
        </p:blipFill>
        <p:spPr bwMode="auto">
          <a:xfrm>
            <a:off x="604343" y="87766"/>
            <a:ext cx="7948098" cy="6782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a:extLst>
              <a:ext uri="{FF2B5EF4-FFF2-40B4-BE49-F238E27FC236}">
                <a16:creationId xmlns:a16="http://schemas.microsoft.com/office/drawing/2014/main" id="{0DEFA417-8D01-4BA7-8822-22120CD14967}"/>
              </a:ext>
            </a:extLst>
          </p:cNvPr>
          <p:cNvSpPr txBox="1"/>
          <p:nvPr/>
        </p:nvSpPr>
        <p:spPr>
          <a:xfrm>
            <a:off x="1970088" y="5821363"/>
            <a:ext cx="6084887" cy="461962"/>
          </a:xfrm>
          <a:prstGeom prst="rect">
            <a:avLst/>
          </a:prstGeom>
          <a:noFill/>
        </p:spPr>
        <p:txBody>
          <a:bodyPr wrap="none">
            <a:spAutoFit/>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buFont typeface="Wingdings" pitchFamily="2" charset="2"/>
              <a:buChar char="Ø"/>
            </a:pPr>
            <a:r>
              <a:rPr lang="nl-NL" altLang="en-CH" sz="2400" b="0" i="0">
                <a:effectLst>
                  <a:outerShdw blurRad="38100" dist="38100" dir="2700000" algn="tl">
                    <a:srgbClr val="C0C0C0"/>
                  </a:outerShdw>
                </a:effectLst>
              </a:rPr>
              <a:t> Describes the behaviour of particles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5" name="Picture 5" descr="fig1.jpg">
            <a:extLst>
              <a:ext uri="{FF2B5EF4-FFF2-40B4-BE49-F238E27FC236}">
                <a16:creationId xmlns:a16="http://schemas.microsoft.com/office/drawing/2014/main" id="{758DDEC4-F82E-2062-7272-5AB48344BE0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84300" y="1408113"/>
            <a:ext cx="6254750" cy="575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06" name="Content Placeholder 1">
            <a:extLst>
              <a:ext uri="{FF2B5EF4-FFF2-40B4-BE49-F238E27FC236}">
                <a16:creationId xmlns:a16="http://schemas.microsoft.com/office/drawing/2014/main" id="{A81EAD72-3164-8D65-B1CC-CC57D45285DB}"/>
              </a:ext>
            </a:extLst>
          </p:cNvPr>
          <p:cNvSpPr>
            <a:spLocks noGrp="1"/>
          </p:cNvSpPr>
          <p:nvPr>
            <p:ph idx="1"/>
          </p:nvPr>
        </p:nvSpPr>
        <p:spPr>
          <a:xfrm>
            <a:off x="685800" y="971550"/>
            <a:ext cx="5076825" cy="5257800"/>
          </a:xfrm>
        </p:spPr>
        <p:txBody>
          <a:bodyPr/>
          <a:lstStyle/>
          <a:p>
            <a:pPr marL="0" indent="0">
              <a:buFontTx/>
              <a:buNone/>
            </a:pPr>
            <a:r>
              <a:rPr lang="en-US" altLang="en-CH">
                <a:solidFill>
                  <a:schemeClr val="tx1"/>
                </a:solidFill>
              </a:rPr>
              <a:t>All </a:t>
            </a:r>
            <a:r>
              <a:rPr lang="en-US" altLang="en-US">
                <a:solidFill>
                  <a:schemeClr val="tx1"/>
                </a:solidFill>
              </a:rPr>
              <a:t>“</a:t>
            </a:r>
            <a:r>
              <a:rPr lang="en-US" altLang="en-CH">
                <a:solidFill>
                  <a:schemeClr val="tx1"/>
                </a:solidFill>
              </a:rPr>
              <a:t>matter</a:t>
            </a:r>
            <a:r>
              <a:rPr lang="en-US" altLang="en-US">
                <a:solidFill>
                  <a:schemeClr val="tx1"/>
                </a:solidFill>
              </a:rPr>
              <a:t>”</a:t>
            </a:r>
            <a:r>
              <a:rPr lang="en-US" altLang="en-CH">
                <a:solidFill>
                  <a:schemeClr val="tx1"/>
                </a:solidFill>
              </a:rPr>
              <a:t> particles are described here as </a:t>
            </a:r>
            <a:r>
              <a:rPr lang="en-US" altLang="en-CH" sz="2800"/>
              <a:t>Ψ</a:t>
            </a:r>
            <a:r>
              <a:rPr lang="en-US" altLang="en-CH">
                <a:solidFill>
                  <a:schemeClr val="tx1"/>
                </a:solidFill>
              </a:rPr>
              <a:t> (fermions)</a:t>
            </a:r>
            <a:endParaRPr lang="en-US" altLang="en-CH" i="1" u="sng">
              <a:solidFill>
                <a:srgbClr val="000000"/>
              </a:solidFill>
            </a:endParaRPr>
          </a:p>
        </p:txBody>
      </p:sp>
      <p:sp>
        <p:nvSpPr>
          <p:cNvPr id="47107" name="Title 2">
            <a:extLst>
              <a:ext uri="{FF2B5EF4-FFF2-40B4-BE49-F238E27FC236}">
                <a16:creationId xmlns:a16="http://schemas.microsoft.com/office/drawing/2014/main" id="{1B376C02-FE89-4493-AEB8-5CAA5839AE2B}"/>
              </a:ext>
            </a:extLst>
          </p:cNvPr>
          <p:cNvSpPr>
            <a:spLocks noGrp="1"/>
          </p:cNvSpPr>
          <p:nvPr>
            <p:ph type="title"/>
          </p:nvPr>
        </p:nvSpPr>
        <p:spPr/>
        <p:txBody>
          <a:bodyPr/>
          <a:lstStyle/>
          <a:p>
            <a:r>
              <a:rPr lang="en-US" altLang="en-CH"/>
              <a:t>The Standard Model</a:t>
            </a:r>
          </a:p>
        </p:txBody>
      </p:sp>
      <p:sp>
        <p:nvSpPr>
          <p:cNvPr id="47108" name="Footer Placeholder 3">
            <a:extLst>
              <a:ext uri="{FF2B5EF4-FFF2-40B4-BE49-F238E27FC236}">
                <a16:creationId xmlns:a16="http://schemas.microsoft.com/office/drawing/2014/main" id="{074EC729-9586-DD9A-E5B7-553D3EAFD07A}"/>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r>
              <a:rPr lang="en-US" altLang="en-CH" sz="1000" b="0" i="0"/>
              <a:t>Niels Tuning (</a:t>
            </a:r>
            <a:fld id="{D7AE7D3B-625E-7B48-9260-8389D945E74C}" type="slidenum">
              <a:rPr lang="en-US" altLang="en-CH" sz="1000" b="0" i="0"/>
              <a:pPr eaLnBrk="1" hangingPunct="1"/>
              <a:t>23</a:t>
            </a:fld>
            <a:r>
              <a:rPr lang="en-US" altLang="en-CH" sz="1000" b="0" i="0"/>
              <a:t>)</a:t>
            </a:r>
          </a:p>
        </p:txBody>
      </p:sp>
      <p:pic>
        <p:nvPicPr>
          <p:cNvPr id="47109" name="Picture 4">
            <a:extLst>
              <a:ext uri="{FF2B5EF4-FFF2-40B4-BE49-F238E27FC236}">
                <a16:creationId xmlns:a16="http://schemas.microsoft.com/office/drawing/2014/main" id="{9A424EDF-8B48-649E-64A7-775D2ED54D47}"/>
              </a:ext>
            </a:extLst>
          </p:cNvPr>
          <p:cNvPicPr>
            <a:picLocks noChangeAspect="1"/>
          </p:cNvPicPr>
          <p:nvPr/>
        </p:nvPicPr>
        <p:blipFill>
          <a:blip r:embed="rId3">
            <a:extLst>
              <a:ext uri="{28A0092B-C50C-407E-A947-70E740481C1C}">
                <a14:useLocalDpi xmlns:a14="http://schemas.microsoft.com/office/drawing/2010/main" val="0"/>
              </a:ext>
            </a:extLst>
          </a:blip>
          <a:srcRect l="39516" t="11118" r="16229" b="68639"/>
          <a:stretch>
            <a:fillRect/>
          </a:stretch>
        </p:blipFill>
        <p:spPr bwMode="auto">
          <a:xfrm>
            <a:off x="5961063" y="87313"/>
            <a:ext cx="3103562" cy="141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827104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le 2">
            <a:extLst>
              <a:ext uri="{FF2B5EF4-FFF2-40B4-BE49-F238E27FC236}">
                <a16:creationId xmlns:a16="http://schemas.microsoft.com/office/drawing/2014/main" id="{96B5F7E2-918F-B3EA-81CE-066A431CEEE4}"/>
              </a:ext>
            </a:extLst>
          </p:cNvPr>
          <p:cNvSpPr>
            <a:spLocks noGrp="1"/>
          </p:cNvSpPr>
          <p:nvPr>
            <p:ph type="title"/>
          </p:nvPr>
        </p:nvSpPr>
        <p:spPr/>
        <p:txBody>
          <a:bodyPr/>
          <a:lstStyle/>
          <a:p>
            <a:r>
              <a:rPr lang="en-US" altLang="en-CH"/>
              <a:t>The Standard Model</a:t>
            </a:r>
          </a:p>
        </p:txBody>
      </p:sp>
      <p:sp>
        <p:nvSpPr>
          <p:cNvPr id="48130" name="Footer Placeholder 3">
            <a:extLst>
              <a:ext uri="{FF2B5EF4-FFF2-40B4-BE49-F238E27FC236}">
                <a16:creationId xmlns:a16="http://schemas.microsoft.com/office/drawing/2014/main" id="{E3FFC878-7840-2AAB-A9E0-0DE506D0F739}"/>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r>
              <a:rPr lang="en-US" altLang="en-CH" sz="1000" b="0" i="0"/>
              <a:t>Niels Tuning (</a:t>
            </a:r>
            <a:fld id="{4D3E8C48-31AB-504C-98C6-714F0C8434B7}" type="slidenum">
              <a:rPr lang="en-US" altLang="en-CH" sz="1000" b="0" i="0"/>
              <a:pPr eaLnBrk="1" hangingPunct="1"/>
              <a:t>24</a:t>
            </a:fld>
            <a:r>
              <a:rPr lang="en-US" altLang="en-CH" sz="1000" b="0" i="0"/>
              <a:t>)</a:t>
            </a:r>
          </a:p>
        </p:txBody>
      </p:sp>
      <p:pic>
        <p:nvPicPr>
          <p:cNvPr id="48131" name="Picture 4" descr="IMG_3185.jpg">
            <a:extLst>
              <a:ext uri="{FF2B5EF4-FFF2-40B4-BE49-F238E27FC236}">
                <a16:creationId xmlns:a16="http://schemas.microsoft.com/office/drawing/2014/main" id="{8EA2A894-A451-C3E8-791F-C340E2C5CF81}"/>
              </a:ext>
            </a:extLst>
          </p:cNvPr>
          <p:cNvPicPr>
            <a:picLocks noChangeAspect="1"/>
          </p:cNvPicPr>
          <p:nvPr/>
        </p:nvPicPr>
        <p:blipFill>
          <a:blip r:embed="rId2">
            <a:extLst>
              <a:ext uri="{28A0092B-C50C-407E-A947-70E740481C1C}">
                <a14:useLocalDpi xmlns:a14="http://schemas.microsoft.com/office/drawing/2010/main" val="0"/>
              </a:ext>
            </a:extLst>
          </a:blip>
          <a:srcRect t="14775" b="38931"/>
          <a:stretch>
            <a:fillRect/>
          </a:stretch>
        </p:blipFill>
        <p:spPr bwMode="auto">
          <a:xfrm>
            <a:off x="231775" y="1201738"/>
            <a:ext cx="8537575" cy="483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48217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5CB5786-1657-ADFB-7972-F524D0329438}"/>
              </a:ext>
            </a:extLst>
          </p:cNvPr>
          <p:cNvPicPr>
            <a:picLocks noChangeAspect="1"/>
          </p:cNvPicPr>
          <p:nvPr/>
        </p:nvPicPr>
        <p:blipFill>
          <a:blip r:embed="rId2">
            <a:extLst>
              <a:ext uri="{28A0092B-C50C-407E-A947-70E740481C1C}">
                <a14:useLocalDpi xmlns:a14="http://schemas.microsoft.com/office/drawing/2010/main" val="0"/>
              </a:ext>
            </a:extLst>
          </a:blip>
          <a:srcRect b="14668"/>
          <a:stretch>
            <a:fillRect/>
          </a:stretch>
        </p:blipFill>
        <p:spPr bwMode="auto">
          <a:xfrm>
            <a:off x="654690" y="97418"/>
            <a:ext cx="7909873" cy="6749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78AC06A1-CBAB-9290-5E55-89F56944BB1B}"/>
              </a:ext>
            </a:extLst>
          </p:cNvPr>
          <p:cNvSpPr txBox="1"/>
          <p:nvPr/>
        </p:nvSpPr>
        <p:spPr>
          <a:xfrm>
            <a:off x="206375" y="347663"/>
            <a:ext cx="2716213" cy="1108075"/>
          </a:xfrm>
          <a:prstGeom prst="rect">
            <a:avLst/>
          </a:prstGeom>
          <a:solidFill>
            <a:schemeClr val="bg1">
              <a:alpha val="49000"/>
            </a:schemeClr>
          </a:solidFill>
          <a:ln>
            <a:solidFill>
              <a:schemeClr val="accent1"/>
            </a:solidFill>
          </a:ln>
        </p:spPr>
        <p:txBody>
          <a:bodyPr wrap="none">
            <a:spAutoFit/>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r>
              <a:rPr lang="nl-NL" altLang="en-CH" sz="2400">
                <a:effectLst>
                  <a:outerShdw blurRad="38100" dist="38100" dir="2700000" algn="tl">
                    <a:srgbClr val="C0C0C0"/>
                  </a:outerShdw>
                </a:effectLst>
              </a:rPr>
              <a:t>Photons F</a:t>
            </a:r>
            <a:r>
              <a:rPr lang="nl-NL" altLang="en-CH" sz="2400" baseline="-25000">
                <a:effectLst>
                  <a:outerShdw blurRad="38100" dist="38100" dir="2700000" algn="tl">
                    <a:srgbClr val="C0C0C0"/>
                  </a:outerShdw>
                </a:effectLst>
                <a:sym typeface="Symbol" pitchFamily="2" charset="2"/>
              </a:rPr>
              <a:t></a:t>
            </a:r>
            <a:endParaRPr lang="nl-NL" altLang="en-CH" sz="2400" baseline="-25000">
              <a:effectLst>
                <a:outerShdw blurRad="38100" dist="38100" dir="2700000" algn="tl">
                  <a:srgbClr val="C0C0C0"/>
                </a:outerShdw>
              </a:effectLst>
            </a:endParaRPr>
          </a:p>
          <a:p>
            <a:pPr eaLnBrk="1" hangingPunct="1"/>
            <a:r>
              <a:rPr lang="nl-NL" altLang="en-CH" b="0" i="0"/>
              <a:t>(Maxwell equations! </a:t>
            </a:r>
          </a:p>
          <a:p>
            <a:pPr eaLnBrk="1" hangingPunct="1"/>
            <a:r>
              <a:rPr lang="nl-NL" altLang="en-CH" b="0" i="0"/>
              <a:t>E-field, B-field, </a:t>
            </a:r>
          </a:p>
          <a:p>
            <a:pPr eaLnBrk="1" hangingPunct="1"/>
            <a:r>
              <a:rPr lang="nl-NL" altLang="en-CH" b="0" i="0"/>
              <a:t>electro-magnetic waves, …) </a:t>
            </a:r>
          </a:p>
        </p:txBody>
      </p:sp>
      <p:sp>
        <p:nvSpPr>
          <p:cNvPr id="5" name="TextBox 4">
            <a:extLst>
              <a:ext uri="{FF2B5EF4-FFF2-40B4-BE49-F238E27FC236}">
                <a16:creationId xmlns:a16="http://schemas.microsoft.com/office/drawing/2014/main" id="{B6231842-6AFD-FF8A-E57F-A51B0B61F89E}"/>
              </a:ext>
            </a:extLst>
          </p:cNvPr>
          <p:cNvSpPr txBox="1"/>
          <p:nvPr/>
        </p:nvSpPr>
        <p:spPr>
          <a:xfrm>
            <a:off x="217488" y="1684338"/>
            <a:ext cx="3092450" cy="1016000"/>
          </a:xfrm>
          <a:prstGeom prst="rect">
            <a:avLst/>
          </a:prstGeom>
          <a:solidFill>
            <a:schemeClr val="bg1">
              <a:alpha val="49000"/>
            </a:schemeClr>
          </a:solidFill>
          <a:ln>
            <a:solidFill>
              <a:schemeClr val="accent1"/>
            </a:solidFill>
          </a:ln>
        </p:spPr>
        <p:txBody>
          <a:bodyPr>
            <a:spAutoFit/>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r>
              <a:rPr lang="nl-NL" altLang="en-CH" sz="2400">
                <a:effectLst>
                  <a:outerShdw blurRad="38100" dist="38100" dir="2700000" algn="tl">
                    <a:srgbClr val="C0C0C0"/>
                  </a:outerShdw>
                </a:effectLst>
              </a:rPr>
              <a:t>Particles </a:t>
            </a:r>
            <a:r>
              <a:rPr lang="nl-NL" altLang="en-CH" sz="3200">
                <a:effectLst>
                  <a:outerShdw blurRad="38100" dist="38100" dir="2700000" algn="tl">
                    <a:srgbClr val="C0C0C0"/>
                  </a:outerShdw>
                </a:effectLst>
                <a:sym typeface="Symbol" pitchFamily="2" charset="2"/>
              </a:rPr>
              <a:t></a:t>
            </a:r>
            <a:r>
              <a:rPr lang="nl-NL" altLang="en-CH" sz="2400">
                <a:effectLst>
                  <a:outerShdw blurRad="38100" dist="38100" dir="2700000" algn="tl">
                    <a:srgbClr val="C0C0C0"/>
                  </a:outerShdw>
                </a:effectLst>
              </a:rPr>
              <a:t>  </a:t>
            </a:r>
          </a:p>
          <a:p>
            <a:pPr eaLnBrk="1" hangingPunct="1"/>
            <a:r>
              <a:rPr lang="nl-NL" altLang="en-CH" b="0" i="0"/>
              <a:t>(</a:t>
            </a:r>
            <a:r>
              <a:rPr lang="nl-NL" altLang="en-US" b="0" i="0"/>
              <a:t>“</a:t>
            </a:r>
            <a:r>
              <a:rPr lang="nl-NL" altLang="ja-JP" b="0" i="0"/>
              <a:t>normal</a:t>
            </a:r>
            <a:r>
              <a:rPr lang="nl-NL" altLang="en-US" b="0" i="0"/>
              <a:t>”</a:t>
            </a:r>
            <a:r>
              <a:rPr lang="nl-NL" altLang="ja-JP" b="0" i="0"/>
              <a:t> matter, electrons, quarks, …)</a:t>
            </a:r>
            <a:endParaRPr lang="nl-NL" altLang="en-CH" b="0" i="0"/>
          </a:p>
        </p:txBody>
      </p:sp>
      <p:sp>
        <p:nvSpPr>
          <p:cNvPr id="7" name="TextBox 6">
            <a:extLst>
              <a:ext uri="{FF2B5EF4-FFF2-40B4-BE49-F238E27FC236}">
                <a16:creationId xmlns:a16="http://schemas.microsoft.com/office/drawing/2014/main" id="{667168EF-EAA9-2E82-F78F-CD4C0BACAD82}"/>
              </a:ext>
            </a:extLst>
          </p:cNvPr>
          <p:cNvSpPr txBox="1"/>
          <p:nvPr/>
        </p:nvSpPr>
        <p:spPr>
          <a:xfrm>
            <a:off x="214313" y="2982913"/>
            <a:ext cx="3094037" cy="893762"/>
          </a:xfrm>
          <a:prstGeom prst="rect">
            <a:avLst/>
          </a:prstGeom>
          <a:solidFill>
            <a:schemeClr val="bg1">
              <a:alpha val="49000"/>
            </a:schemeClr>
          </a:solidFill>
          <a:ln>
            <a:solidFill>
              <a:schemeClr val="accent1"/>
            </a:solidFill>
          </a:ln>
        </p:spPr>
        <p:txBody>
          <a:bodyPr>
            <a:spAutoFit/>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r>
              <a:rPr lang="nl-NL" altLang="en-CH" sz="2400">
                <a:effectLst>
                  <a:outerShdw blurRad="38100" dist="38100" dir="2700000" algn="tl">
                    <a:srgbClr val="C0C0C0"/>
                  </a:outerShdw>
                </a:effectLst>
              </a:rPr>
              <a:t>Interactions    D</a:t>
            </a:r>
          </a:p>
          <a:p>
            <a:pPr eaLnBrk="1" hangingPunct="1"/>
            <a:r>
              <a:rPr lang="nl-NL" altLang="en-CH" b="0" i="0"/>
              <a:t>(how the partiles </a:t>
            </a:r>
            <a:r>
              <a:rPr lang="nl-NL" altLang="en-US" b="0" i="0"/>
              <a:t>“</a:t>
            </a:r>
            <a:r>
              <a:rPr lang="nl-NL" altLang="en-CH" b="0" i="0"/>
              <a:t>feel</a:t>
            </a:r>
            <a:r>
              <a:rPr lang="nl-NL" altLang="en-US" b="0" i="0"/>
              <a:t>”</a:t>
            </a:r>
            <a:r>
              <a:rPr lang="nl-NL" altLang="en-CH" b="0" i="0"/>
              <a:t> eachother)</a:t>
            </a:r>
          </a:p>
        </p:txBody>
      </p:sp>
      <p:sp>
        <p:nvSpPr>
          <p:cNvPr id="8" name="TextBox 7">
            <a:extLst>
              <a:ext uri="{FF2B5EF4-FFF2-40B4-BE49-F238E27FC236}">
                <a16:creationId xmlns:a16="http://schemas.microsoft.com/office/drawing/2014/main" id="{D61442D8-AD0F-313F-43B7-ACC098B5157B}"/>
              </a:ext>
            </a:extLst>
          </p:cNvPr>
          <p:cNvSpPr txBox="1"/>
          <p:nvPr/>
        </p:nvSpPr>
        <p:spPr>
          <a:xfrm>
            <a:off x="5867400" y="5376863"/>
            <a:ext cx="3092450" cy="708025"/>
          </a:xfrm>
          <a:prstGeom prst="rect">
            <a:avLst/>
          </a:prstGeom>
          <a:solidFill>
            <a:schemeClr val="bg1">
              <a:alpha val="49000"/>
            </a:schemeClr>
          </a:solidFill>
          <a:ln>
            <a:solidFill>
              <a:schemeClr val="accent1"/>
            </a:solidFill>
          </a:ln>
        </p:spPr>
        <p:txBody>
          <a:bodyPr>
            <a:spAutoFit/>
          </a:bodyPr>
          <a:lstStyle/>
          <a:p>
            <a:pPr algn="r">
              <a:defRPr/>
            </a:pPr>
            <a:r>
              <a:rPr lang="nl-NL" sz="4000" dirty="0">
                <a:effectLst>
                  <a:outerShdw blurRad="38100" dist="38100" dir="2700000" algn="tl">
                    <a:srgbClr val="000000">
                      <a:alpha val="43137"/>
                    </a:srgbClr>
                  </a:outerShdw>
                </a:effectLst>
                <a:latin typeface="Verdana" charset="0"/>
                <a:ea typeface="ＭＳ Ｐゴシック" charset="0"/>
                <a:sym typeface="Symbol"/>
              </a:rPr>
              <a:t>   </a:t>
            </a:r>
            <a:r>
              <a:rPr lang="nl-NL" sz="3200" dirty="0" err="1">
                <a:effectLst>
                  <a:outerShdw blurRad="38100" dist="38100" dir="2700000" algn="tl">
                    <a:srgbClr val="000000">
                      <a:alpha val="43137"/>
                    </a:srgbClr>
                  </a:outerShdw>
                </a:effectLst>
                <a:latin typeface="Verdana" charset="0"/>
                <a:ea typeface="ＭＳ Ｐゴシック" charset="0"/>
              </a:rPr>
              <a:t>Higgs</a:t>
            </a:r>
            <a:endParaRPr lang="nl-NL" sz="3200" dirty="0">
              <a:latin typeface="Verdana" charset="0"/>
              <a:ea typeface="ＭＳ Ｐゴシック" charset="0"/>
            </a:endParaRPr>
          </a:p>
        </p:txBody>
      </p:sp>
      <p:sp>
        <p:nvSpPr>
          <p:cNvPr id="9" name="TextBox 8">
            <a:extLst>
              <a:ext uri="{FF2B5EF4-FFF2-40B4-BE49-F238E27FC236}">
                <a16:creationId xmlns:a16="http://schemas.microsoft.com/office/drawing/2014/main" id="{C4BE0832-BF4D-65D8-45AB-57EE92D0ABB5}"/>
              </a:ext>
            </a:extLst>
          </p:cNvPr>
          <p:cNvSpPr txBox="1"/>
          <p:nvPr/>
        </p:nvSpPr>
        <p:spPr>
          <a:xfrm>
            <a:off x="5880100" y="4475163"/>
            <a:ext cx="3092450" cy="677862"/>
          </a:xfrm>
          <a:prstGeom prst="rect">
            <a:avLst/>
          </a:prstGeom>
          <a:solidFill>
            <a:schemeClr val="bg1">
              <a:alpha val="69000"/>
            </a:schemeClr>
          </a:solidFill>
          <a:ln>
            <a:solidFill>
              <a:schemeClr val="accent1"/>
            </a:solidFill>
          </a:ln>
        </p:spPr>
        <p:txBody>
          <a:bodyPr>
            <a:spAutoFit/>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algn="r" eaLnBrk="1" hangingPunct="1"/>
            <a:r>
              <a:rPr lang="nl-NL" altLang="en-CH" sz="2400">
                <a:effectLst>
                  <a:outerShdw blurRad="38100" dist="38100" dir="2700000" algn="tl">
                    <a:srgbClr val="C0C0C0"/>
                  </a:outerShdw>
                </a:effectLst>
                <a:sym typeface="Symbol" pitchFamily="2" charset="2"/>
              </a:rPr>
              <a:t>      </a:t>
            </a:r>
            <a:r>
              <a:rPr lang="nl-NL" altLang="en-CH" sz="2400">
                <a:effectLst>
                  <a:outerShdw blurRad="38100" dist="38100" dir="2700000" algn="tl">
                    <a:srgbClr val="C0C0C0"/>
                  </a:outerShdw>
                </a:effectLst>
              </a:rPr>
              <a:t>Mass</a:t>
            </a:r>
            <a:r>
              <a:rPr lang="nl-NL" altLang="en-CH"/>
              <a:t> </a:t>
            </a:r>
          </a:p>
          <a:p>
            <a:pPr algn="r" eaLnBrk="1" hangingPunct="1"/>
            <a:r>
              <a:rPr lang="nl-NL" altLang="en-CH" b="0" i="0">
                <a:effectLst>
                  <a:outerShdw blurRad="38100" dist="38100" dir="2700000" algn="tl">
                    <a:srgbClr val="C0C0C0"/>
                  </a:outerShdw>
                </a:effectLst>
              </a:rPr>
              <a:t>(for </a:t>
            </a:r>
            <a:r>
              <a:rPr lang="nl-NL" altLang="en-US" b="0" i="0">
                <a:effectLst>
                  <a:outerShdw blurRad="38100" dist="38100" dir="2700000" algn="tl">
                    <a:srgbClr val="C0C0C0"/>
                  </a:outerShdw>
                </a:effectLst>
              </a:rPr>
              <a:t>“</a:t>
            </a:r>
            <a:r>
              <a:rPr lang="nl-NL" altLang="ja-JP" b="0" i="0">
                <a:effectLst>
                  <a:outerShdw blurRad="38100" dist="38100" dir="2700000" algn="tl">
                    <a:srgbClr val="C0C0C0"/>
                  </a:outerShdw>
                </a:effectLst>
              </a:rPr>
              <a:t>normal</a:t>
            </a:r>
            <a:r>
              <a:rPr lang="nl-NL" altLang="en-US" b="0" i="0">
                <a:effectLst>
                  <a:outerShdw blurRad="38100" dist="38100" dir="2700000" algn="tl">
                    <a:srgbClr val="C0C0C0"/>
                  </a:outerShdw>
                </a:effectLst>
              </a:rPr>
              <a:t>”</a:t>
            </a:r>
            <a:r>
              <a:rPr lang="nl-NL" altLang="ja-JP" b="0" i="0">
                <a:effectLst>
                  <a:outerShdw blurRad="38100" dist="38100" dir="2700000" algn="tl">
                    <a:srgbClr val="C0C0C0"/>
                  </a:outerShdw>
                </a:effectLst>
              </a:rPr>
              <a:t> particles)</a:t>
            </a:r>
            <a:endParaRPr lang="nl-NL" altLang="en-CH" sz="2400" b="0" i="0">
              <a:effectLst>
                <a:outerShdw blurRad="38100" dist="38100" dir="2700000" algn="tl">
                  <a:srgbClr val="C0C0C0"/>
                </a:outerShdw>
              </a:effectLst>
            </a:endParaRPr>
          </a:p>
        </p:txBody>
      </p:sp>
      <p:sp>
        <p:nvSpPr>
          <p:cNvPr id="10" name="Rounded Rectangle 9">
            <a:extLst>
              <a:ext uri="{FF2B5EF4-FFF2-40B4-BE49-F238E27FC236}">
                <a16:creationId xmlns:a16="http://schemas.microsoft.com/office/drawing/2014/main" id="{C28449AC-29C5-7E4B-B85F-556892155079}"/>
              </a:ext>
            </a:extLst>
          </p:cNvPr>
          <p:cNvSpPr/>
          <p:nvPr/>
        </p:nvSpPr>
        <p:spPr>
          <a:xfrm>
            <a:off x="5383213" y="1042988"/>
            <a:ext cx="631825" cy="785812"/>
          </a:xfrm>
          <a:prstGeom prst="roundRect">
            <a:avLst/>
          </a:prstGeom>
          <a:solidFill>
            <a:schemeClr val="bg1">
              <a:alpha val="8000"/>
            </a:schemeClr>
          </a:solid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sp>
        <p:nvSpPr>
          <p:cNvPr id="11" name="Rounded Rectangle 10">
            <a:extLst>
              <a:ext uri="{FF2B5EF4-FFF2-40B4-BE49-F238E27FC236}">
                <a16:creationId xmlns:a16="http://schemas.microsoft.com/office/drawing/2014/main" id="{CAE57F07-55B3-9002-B9BF-BA9C284B5766}"/>
              </a:ext>
            </a:extLst>
          </p:cNvPr>
          <p:cNvSpPr/>
          <p:nvPr/>
        </p:nvSpPr>
        <p:spPr>
          <a:xfrm>
            <a:off x="4887740" y="1903413"/>
            <a:ext cx="427037" cy="582612"/>
          </a:xfrm>
          <a:prstGeom prst="roundRect">
            <a:avLst/>
          </a:prstGeom>
          <a:solidFill>
            <a:schemeClr val="bg1">
              <a:alpha val="8000"/>
            </a:schemeClr>
          </a:solid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sp>
        <p:nvSpPr>
          <p:cNvPr id="12" name="Rounded Rectangle 11">
            <a:extLst>
              <a:ext uri="{FF2B5EF4-FFF2-40B4-BE49-F238E27FC236}">
                <a16:creationId xmlns:a16="http://schemas.microsoft.com/office/drawing/2014/main" id="{80B790FB-2933-5012-DFFD-CFEE83AAA974}"/>
              </a:ext>
            </a:extLst>
          </p:cNvPr>
          <p:cNvSpPr/>
          <p:nvPr/>
        </p:nvSpPr>
        <p:spPr>
          <a:xfrm>
            <a:off x="5348115" y="1901825"/>
            <a:ext cx="427037" cy="584200"/>
          </a:xfrm>
          <a:prstGeom prst="roundRect">
            <a:avLst/>
          </a:prstGeom>
          <a:solidFill>
            <a:schemeClr val="bg1">
              <a:alpha val="8000"/>
            </a:schemeClr>
          </a:solid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sp>
        <p:nvSpPr>
          <p:cNvPr id="13" name="Rounded Rectangle 12">
            <a:extLst>
              <a:ext uri="{FF2B5EF4-FFF2-40B4-BE49-F238E27FC236}">
                <a16:creationId xmlns:a16="http://schemas.microsoft.com/office/drawing/2014/main" id="{0E809D93-0107-49DD-904F-0406FC5524EB}"/>
              </a:ext>
            </a:extLst>
          </p:cNvPr>
          <p:cNvSpPr/>
          <p:nvPr/>
        </p:nvSpPr>
        <p:spPr>
          <a:xfrm>
            <a:off x="4900613" y="2568575"/>
            <a:ext cx="1603375" cy="674688"/>
          </a:xfrm>
          <a:prstGeom prst="roundRect">
            <a:avLst/>
          </a:prstGeom>
          <a:solidFill>
            <a:schemeClr val="bg1">
              <a:alpha val="8000"/>
            </a:schemeClr>
          </a:solid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sp>
        <p:nvSpPr>
          <p:cNvPr id="14" name="Rounded Rectangle 13">
            <a:extLst>
              <a:ext uri="{FF2B5EF4-FFF2-40B4-BE49-F238E27FC236}">
                <a16:creationId xmlns:a16="http://schemas.microsoft.com/office/drawing/2014/main" id="{B1E733C9-C680-E2BC-DB1A-EDDE8F45912B}"/>
              </a:ext>
            </a:extLst>
          </p:cNvPr>
          <p:cNvSpPr/>
          <p:nvPr/>
        </p:nvSpPr>
        <p:spPr>
          <a:xfrm>
            <a:off x="6243638" y="3308350"/>
            <a:ext cx="530225" cy="631825"/>
          </a:xfrm>
          <a:prstGeom prst="roundRect">
            <a:avLst/>
          </a:prstGeom>
          <a:solidFill>
            <a:schemeClr val="bg1">
              <a:alpha val="8000"/>
            </a:schemeClr>
          </a:solid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cxnSp>
        <p:nvCxnSpPr>
          <p:cNvPr id="16" name="Curved Connector 15">
            <a:extLst>
              <a:ext uri="{FF2B5EF4-FFF2-40B4-BE49-F238E27FC236}">
                <a16:creationId xmlns:a16="http://schemas.microsoft.com/office/drawing/2014/main" id="{BA510993-4941-87C0-C267-219C433E63F1}"/>
              </a:ext>
            </a:extLst>
          </p:cNvPr>
          <p:cNvCxnSpPr>
            <a:endCxn id="8" idx="1"/>
          </p:cNvCxnSpPr>
          <p:nvPr/>
        </p:nvCxnSpPr>
        <p:spPr>
          <a:xfrm rot="5400000">
            <a:off x="5117307" y="4601368"/>
            <a:ext cx="1879600" cy="379413"/>
          </a:xfrm>
          <a:prstGeom prst="curvedConnector4">
            <a:avLst>
              <a:gd name="adj1" fmla="val 4967"/>
              <a:gd name="adj2" fmla="val 329832"/>
            </a:avLst>
          </a:prstGeom>
          <a:ln w="50800">
            <a:tailEnd type="triangle" w="lg" len="med"/>
          </a:ln>
        </p:spPr>
        <p:style>
          <a:lnRef idx="1">
            <a:schemeClr val="accent1"/>
          </a:lnRef>
          <a:fillRef idx="0">
            <a:schemeClr val="accent1"/>
          </a:fillRef>
          <a:effectRef idx="0">
            <a:schemeClr val="accent1"/>
          </a:effectRef>
          <a:fontRef idx="minor">
            <a:schemeClr val="tx1"/>
          </a:fontRef>
        </p:style>
      </p:cxnSp>
      <p:cxnSp>
        <p:nvCxnSpPr>
          <p:cNvPr id="28" name="Curved Connector 15">
            <a:extLst>
              <a:ext uri="{FF2B5EF4-FFF2-40B4-BE49-F238E27FC236}">
                <a16:creationId xmlns:a16="http://schemas.microsoft.com/office/drawing/2014/main" id="{606DABE7-27FF-9DDD-B3B4-C8F98E12851E}"/>
              </a:ext>
            </a:extLst>
          </p:cNvPr>
          <p:cNvCxnSpPr/>
          <p:nvPr/>
        </p:nvCxnSpPr>
        <p:spPr>
          <a:xfrm>
            <a:off x="6503988" y="2894013"/>
            <a:ext cx="1279525" cy="1598612"/>
          </a:xfrm>
          <a:prstGeom prst="curvedConnector2">
            <a:avLst/>
          </a:prstGeom>
          <a:ln w="50800">
            <a:tailEnd type="triangle" w="lg"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79786B5F-5DDB-93DD-52EF-9824129F415B}"/>
              </a:ext>
            </a:extLst>
          </p:cNvPr>
          <p:cNvCxnSpPr/>
          <p:nvPr/>
        </p:nvCxnSpPr>
        <p:spPr>
          <a:xfrm flipH="1">
            <a:off x="3297238" y="1146175"/>
            <a:ext cx="2098675" cy="0"/>
          </a:xfrm>
          <a:prstGeom prst="straightConnector1">
            <a:avLst/>
          </a:prstGeom>
          <a:ln w="50800">
            <a:tailEnd type="triangle" w="lg" len="med"/>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4AD638D2-B0AA-7DE1-67F0-02A8680D4DE7}"/>
              </a:ext>
            </a:extLst>
          </p:cNvPr>
          <p:cNvCxnSpPr>
            <a:cxnSpLocks/>
          </p:cNvCxnSpPr>
          <p:nvPr/>
        </p:nvCxnSpPr>
        <p:spPr>
          <a:xfrm flipH="1">
            <a:off x="3297238" y="2047875"/>
            <a:ext cx="1579389" cy="0"/>
          </a:xfrm>
          <a:prstGeom prst="straightConnector1">
            <a:avLst/>
          </a:prstGeom>
          <a:ln w="50800">
            <a:tailEnd type="triangle" w="lg" len="med"/>
          </a:ln>
        </p:spPr>
        <p:style>
          <a:lnRef idx="1">
            <a:schemeClr val="accent1"/>
          </a:lnRef>
          <a:fillRef idx="0">
            <a:schemeClr val="accent1"/>
          </a:fillRef>
          <a:effectRef idx="0">
            <a:schemeClr val="accent1"/>
          </a:effectRef>
          <a:fontRef idx="minor">
            <a:schemeClr val="tx1"/>
          </a:fontRef>
        </p:style>
      </p:cxnSp>
      <p:cxnSp>
        <p:nvCxnSpPr>
          <p:cNvPr id="40" name="Curved Connector 15">
            <a:extLst>
              <a:ext uri="{FF2B5EF4-FFF2-40B4-BE49-F238E27FC236}">
                <a16:creationId xmlns:a16="http://schemas.microsoft.com/office/drawing/2014/main" id="{B9469397-D6D9-7B20-66B0-09C00D1CF9E8}"/>
              </a:ext>
            </a:extLst>
          </p:cNvPr>
          <p:cNvCxnSpPr/>
          <p:nvPr/>
        </p:nvCxnSpPr>
        <p:spPr>
          <a:xfrm rot="10800000" flipV="1">
            <a:off x="3297238" y="2486025"/>
            <a:ext cx="2201862" cy="1133475"/>
          </a:xfrm>
          <a:prstGeom prst="curvedConnector3">
            <a:avLst>
              <a:gd name="adj1" fmla="val 61111"/>
            </a:avLst>
          </a:prstGeom>
          <a:ln w="50800">
            <a:tailEnd type="triangle" w="lg" len="med"/>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Picture 1">
            <a:extLst>
              <a:ext uri="{FF2B5EF4-FFF2-40B4-BE49-F238E27FC236}">
                <a16:creationId xmlns:a16="http://schemas.microsoft.com/office/drawing/2014/main" id="{BE3C3125-86F3-0CF5-3082-15D75CF1E527}"/>
              </a:ext>
            </a:extLst>
          </p:cNvPr>
          <p:cNvPicPr>
            <a:picLocks noChangeAspect="1"/>
          </p:cNvPicPr>
          <p:nvPr/>
        </p:nvPicPr>
        <p:blipFill>
          <a:blip r:embed="rId2">
            <a:extLst>
              <a:ext uri="{28A0092B-C50C-407E-A947-70E740481C1C}">
                <a14:useLocalDpi xmlns:a14="http://schemas.microsoft.com/office/drawing/2010/main" val="0"/>
              </a:ext>
            </a:extLst>
          </a:blip>
          <a:srcRect b="14668"/>
          <a:stretch>
            <a:fillRect/>
          </a:stretch>
        </p:blipFill>
        <p:spPr bwMode="auto">
          <a:xfrm>
            <a:off x="654690" y="97418"/>
            <a:ext cx="7909873" cy="6749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a:extLst>
              <a:ext uri="{FF2B5EF4-FFF2-40B4-BE49-F238E27FC236}">
                <a16:creationId xmlns:a16="http://schemas.microsoft.com/office/drawing/2014/main" id="{8872E6B0-B3B6-B070-DEAB-D0B02FD19275}"/>
              </a:ext>
            </a:extLst>
          </p:cNvPr>
          <p:cNvSpPr txBox="1"/>
          <p:nvPr/>
        </p:nvSpPr>
        <p:spPr>
          <a:xfrm>
            <a:off x="1970088" y="5821363"/>
            <a:ext cx="5340350" cy="461962"/>
          </a:xfrm>
          <a:prstGeom prst="rect">
            <a:avLst/>
          </a:prstGeom>
          <a:noFill/>
        </p:spPr>
        <p:txBody>
          <a:bodyPr wrap="none">
            <a:spAutoFit/>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buFont typeface="Wingdings" pitchFamily="2" charset="2"/>
              <a:buChar char="Ø"/>
            </a:pPr>
            <a:r>
              <a:rPr lang="nl-NL" altLang="en-CH" sz="2400" b="0" i="0">
                <a:effectLst>
                  <a:outerShdw blurRad="38100" dist="38100" dir="2700000" algn="tl">
                    <a:srgbClr val="C0C0C0"/>
                  </a:outerShdw>
                </a:effectLst>
              </a:rPr>
              <a:t> Half of the mug is about Higgs!</a:t>
            </a:r>
          </a:p>
        </p:txBody>
      </p:sp>
      <p:sp>
        <p:nvSpPr>
          <p:cNvPr id="4" name="Rounded Rectangle 3">
            <a:extLst>
              <a:ext uri="{FF2B5EF4-FFF2-40B4-BE49-F238E27FC236}">
                <a16:creationId xmlns:a16="http://schemas.microsoft.com/office/drawing/2014/main" id="{D08C7811-B07F-6538-1E0F-F34DE9A32808}"/>
              </a:ext>
            </a:extLst>
          </p:cNvPr>
          <p:cNvSpPr/>
          <p:nvPr/>
        </p:nvSpPr>
        <p:spPr>
          <a:xfrm>
            <a:off x="4449763" y="2582863"/>
            <a:ext cx="2800350" cy="1384300"/>
          </a:xfrm>
          <a:prstGeom prst="roundRect">
            <a:avLst/>
          </a:prstGeom>
          <a:solidFill>
            <a:schemeClr val="bg1">
              <a:alpha val="8000"/>
            </a:schemeClr>
          </a:solid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1377" name="Group 29">
            <a:extLst>
              <a:ext uri="{FF2B5EF4-FFF2-40B4-BE49-F238E27FC236}">
                <a16:creationId xmlns:a16="http://schemas.microsoft.com/office/drawing/2014/main" id="{0CAC01F8-C4C4-E9E4-FE5E-38305B71DF5F}"/>
              </a:ext>
            </a:extLst>
          </p:cNvPr>
          <p:cNvGrpSpPr>
            <a:grpSpLocks/>
          </p:cNvGrpSpPr>
          <p:nvPr/>
        </p:nvGrpSpPr>
        <p:grpSpPr bwMode="auto">
          <a:xfrm>
            <a:off x="381000" y="685800"/>
            <a:ext cx="8382000" cy="5867400"/>
            <a:chOff x="381000" y="685800"/>
            <a:chExt cx="8382000" cy="5867400"/>
          </a:xfrm>
        </p:grpSpPr>
        <p:sp>
          <p:nvSpPr>
            <p:cNvPr id="101381" name="Rounded Rectangle 18">
              <a:extLst>
                <a:ext uri="{FF2B5EF4-FFF2-40B4-BE49-F238E27FC236}">
                  <a16:creationId xmlns:a16="http://schemas.microsoft.com/office/drawing/2014/main" id="{9F636713-3D89-EFBB-7A59-BE286C63F6FD}"/>
                </a:ext>
              </a:extLst>
            </p:cNvPr>
            <p:cNvSpPr>
              <a:spLocks noChangeArrowheads="1"/>
            </p:cNvSpPr>
            <p:nvPr/>
          </p:nvSpPr>
          <p:spPr bwMode="auto">
            <a:xfrm>
              <a:off x="762000" y="2133600"/>
              <a:ext cx="2286000" cy="838200"/>
            </a:xfrm>
            <a:prstGeom prst="roundRect">
              <a:avLst>
                <a:gd name="adj" fmla="val 16667"/>
              </a:avLst>
            </a:prstGeom>
            <a:solidFill>
              <a:schemeClr val="bg1"/>
            </a:solidFill>
            <a:ln w="19050">
              <a:solidFill>
                <a:schemeClr val="tx1"/>
              </a:solidFill>
              <a:round/>
              <a:headEnd/>
              <a:tailEnd type="triangle" w="lg" len="lg"/>
            </a:ln>
          </p:spPr>
          <p:txBody>
            <a:bodyPr/>
            <a:lstStyle>
              <a:lvl1pPr>
                <a:defRPr sz="1400" b="1" i="1">
                  <a:solidFill>
                    <a:schemeClr val="accent2"/>
                  </a:solidFill>
                  <a:latin typeface="Verdana" panose="020B0604030504040204" pitchFamily="34" charset="0"/>
                  <a:ea typeface="ＭＳ Ｐゴシック" panose="020B0600070205080204" pitchFamily="34" charset="-128"/>
                </a:defRPr>
              </a:lvl1pPr>
              <a:lvl2pPr marL="742950" indent="-285750">
                <a:defRPr sz="1400" b="1" i="1">
                  <a:solidFill>
                    <a:schemeClr val="accent2"/>
                  </a:solidFill>
                  <a:latin typeface="Verdana" panose="020B0604030504040204" pitchFamily="34" charset="0"/>
                  <a:ea typeface="ＭＳ Ｐゴシック" panose="020B0600070205080204" pitchFamily="34" charset="-128"/>
                </a:defRPr>
              </a:lvl2pPr>
              <a:lvl3pPr marL="1143000" indent="-228600">
                <a:defRPr sz="1400" b="1" i="1">
                  <a:solidFill>
                    <a:schemeClr val="accent2"/>
                  </a:solidFill>
                  <a:latin typeface="Verdana" panose="020B0604030504040204" pitchFamily="34" charset="0"/>
                  <a:ea typeface="ＭＳ Ｐゴシック" panose="020B0600070205080204" pitchFamily="34" charset="-128"/>
                </a:defRPr>
              </a:lvl3pPr>
              <a:lvl4pPr marL="1600200" indent="-228600">
                <a:defRPr sz="1400" b="1" i="1">
                  <a:solidFill>
                    <a:schemeClr val="accent2"/>
                  </a:solidFill>
                  <a:latin typeface="Verdana" panose="020B0604030504040204" pitchFamily="34" charset="0"/>
                  <a:ea typeface="ＭＳ Ｐゴシック" panose="020B0600070205080204" pitchFamily="34" charset="-128"/>
                </a:defRPr>
              </a:lvl4pPr>
              <a:lvl5pPr marL="2057400" indent="-22860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endParaRPr lang="nl-NL" altLang="en-CH" b="0" i="0"/>
            </a:p>
          </p:txBody>
        </p:sp>
        <p:sp>
          <p:nvSpPr>
            <p:cNvPr id="101382" name="Rounded Rectangle 17">
              <a:extLst>
                <a:ext uri="{FF2B5EF4-FFF2-40B4-BE49-F238E27FC236}">
                  <a16:creationId xmlns:a16="http://schemas.microsoft.com/office/drawing/2014/main" id="{C94AF157-053E-E94F-D811-5D789B9B480B}"/>
                </a:ext>
              </a:extLst>
            </p:cNvPr>
            <p:cNvSpPr>
              <a:spLocks noChangeArrowheads="1"/>
            </p:cNvSpPr>
            <p:nvPr/>
          </p:nvSpPr>
          <p:spPr bwMode="auto">
            <a:xfrm>
              <a:off x="762000" y="1143000"/>
              <a:ext cx="1524000" cy="381000"/>
            </a:xfrm>
            <a:prstGeom prst="roundRect">
              <a:avLst>
                <a:gd name="adj" fmla="val 16667"/>
              </a:avLst>
            </a:prstGeom>
            <a:solidFill>
              <a:schemeClr val="bg1"/>
            </a:solidFill>
            <a:ln w="19050">
              <a:solidFill>
                <a:schemeClr val="tx1"/>
              </a:solidFill>
              <a:round/>
              <a:headEnd/>
              <a:tailEnd type="triangle" w="lg" len="lg"/>
            </a:ln>
          </p:spPr>
          <p:txBody>
            <a:bodyPr/>
            <a:lstStyle>
              <a:lvl1pPr>
                <a:defRPr sz="1400" b="1" i="1">
                  <a:solidFill>
                    <a:schemeClr val="accent2"/>
                  </a:solidFill>
                  <a:latin typeface="Verdana" panose="020B0604030504040204" pitchFamily="34" charset="0"/>
                  <a:ea typeface="ＭＳ Ｐゴシック" panose="020B0600070205080204" pitchFamily="34" charset="-128"/>
                </a:defRPr>
              </a:lvl1pPr>
              <a:lvl2pPr marL="742950" indent="-285750">
                <a:defRPr sz="1400" b="1" i="1">
                  <a:solidFill>
                    <a:schemeClr val="accent2"/>
                  </a:solidFill>
                  <a:latin typeface="Verdana" panose="020B0604030504040204" pitchFamily="34" charset="0"/>
                  <a:ea typeface="ＭＳ Ｐゴシック" panose="020B0600070205080204" pitchFamily="34" charset="-128"/>
                </a:defRPr>
              </a:lvl2pPr>
              <a:lvl3pPr marL="1143000" indent="-228600">
                <a:defRPr sz="1400" b="1" i="1">
                  <a:solidFill>
                    <a:schemeClr val="accent2"/>
                  </a:solidFill>
                  <a:latin typeface="Verdana" panose="020B0604030504040204" pitchFamily="34" charset="0"/>
                  <a:ea typeface="ＭＳ Ｐゴシック" panose="020B0600070205080204" pitchFamily="34" charset="-128"/>
                </a:defRPr>
              </a:lvl3pPr>
              <a:lvl4pPr marL="1600200" indent="-228600">
                <a:defRPr sz="1400" b="1" i="1">
                  <a:solidFill>
                    <a:schemeClr val="accent2"/>
                  </a:solidFill>
                  <a:latin typeface="Verdana" panose="020B0604030504040204" pitchFamily="34" charset="0"/>
                  <a:ea typeface="ＭＳ Ｐゴシック" panose="020B0600070205080204" pitchFamily="34" charset="-128"/>
                </a:defRPr>
              </a:lvl4pPr>
              <a:lvl5pPr marL="2057400" indent="-22860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endParaRPr lang="nl-NL" altLang="en-CH" b="0" i="0"/>
            </a:p>
          </p:txBody>
        </p:sp>
        <p:sp>
          <p:nvSpPr>
            <p:cNvPr id="101383" name="Rounded Rectangle 22">
              <a:extLst>
                <a:ext uri="{FF2B5EF4-FFF2-40B4-BE49-F238E27FC236}">
                  <a16:creationId xmlns:a16="http://schemas.microsoft.com/office/drawing/2014/main" id="{7A985C2B-9503-4CDD-4593-022906B50DF3}"/>
                </a:ext>
              </a:extLst>
            </p:cNvPr>
            <p:cNvSpPr>
              <a:spLocks noChangeArrowheads="1"/>
            </p:cNvSpPr>
            <p:nvPr/>
          </p:nvSpPr>
          <p:spPr bwMode="auto">
            <a:xfrm>
              <a:off x="2667000" y="3657600"/>
              <a:ext cx="6096000" cy="2895600"/>
            </a:xfrm>
            <a:prstGeom prst="roundRect">
              <a:avLst>
                <a:gd name="adj" fmla="val 16667"/>
              </a:avLst>
            </a:prstGeom>
            <a:solidFill>
              <a:schemeClr val="bg1"/>
            </a:solidFill>
            <a:ln w="19050">
              <a:solidFill>
                <a:schemeClr val="tx1"/>
              </a:solidFill>
              <a:round/>
              <a:headEnd/>
              <a:tailEnd type="triangle" w="lg" len="lg"/>
            </a:ln>
          </p:spPr>
          <p:txBody>
            <a:bodyPr/>
            <a:lstStyle>
              <a:lvl1pPr>
                <a:defRPr sz="1400" b="1" i="1">
                  <a:solidFill>
                    <a:schemeClr val="accent2"/>
                  </a:solidFill>
                  <a:latin typeface="Verdana" panose="020B0604030504040204" pitchFamily="34" charset="0"/>
                  <a:ea typeface="ＭＳ Ｐゴシック" panose="020B0600070205080204" pitchFamily="34" charset="-128"/>
                </a:defRPr>
              </a:lvl1pPr>
              <a:lvl2pPr marL="742950" indent="-285750">
                <a:defRPr sz="1400" b="1" i="1">
                  <a:solidFill>
                    <a:schemeClr val="accent2"/>
                  </a:solidFill>
                  <a:latin typeface="Verdana" panose="020B0604030504040204" pitchFamily="34" charset="0"/>
                  <a:ea typeface="ＭＳ Ｐゴシック" panose="020B0600070205080204" pitchFamily="34" charset="-128"/>
                </a:defRPr>
              </a:lvl2pPr>
              <a:lvl3pPr marL="1143000" indent="-228600">
                <a:defRPr sz="1400" b="1" i="1">
                  <a:solidFill>
                    <a:schemeClr val="accent2"/>
                  </a:solidFill>
                  <a:latin typeface="Verdana" panose="020B0604030504040204" pitchFamily="34" charset="0"/>
                  <a:ea typeface="ＭＳ Ｐゴシック" panose="020B0600070205080204" pitchFamily="34" charset="-128"/>
                </a:defRPr>
              </a:lvl3pPr>
              <a:lvl4pPr marL="1600200" indent="-228600">
                <a:defRPr sz="1400" b="1" i="1">
                  <a:solidFill>
                    <a:schemeClr val="accent2"/>
                  </a:solidFill>
                  <a:latin typeface="Verdana" panose="020B0604030504040204" pitchFamily="34" charset="0"/>
                  <a:ea typeface="ＭＳ Ｐゴシック" panose="020B0600070205080204" pitchFamily="34" charset="-128"/>
                </a:defRPr>
              </a:lvl4pPr>
              <a:lvl5pPr marL="2057400" indent="-22860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endParaRPr lang="nl-NL" altLang="en-CH" b="0" i="0"/>
            </a:p>
          </p:txBody>
        </p:sp>
        <p:graphicFrame>
          <p:nvGraphicFramePr>
            <p:cNvPr id="101384" name="Object 5">
              <a:extLst>
                <a:ext uri="{FF2B5EF4-FFF2-40B4-BE49-F238E27FC236}">
                  <a16:creationId xmlns:a16="http://schemas.microsoft.com/office/drawing/2014/main" id="{E0DB1ABA-54BC-5AD1-6812-8103C3E57B61}"/>
                </a:ext>
              </a:extLst>
            </p:cNvPr>
            <p:cNvGraphicFramePr>
              <a:graphicFrameLocks noChangeAspect="1"/>
            </p:cNvGraphicFramePr>
            <p:nvPr/>
          </p:nvGraphicFramePr>
          <p:xfrm>
            <a:off x="838200" y="2178050"/>
            <a:ext cx="2109788" cy="717550"/>
          </p:xfrm>
          <a:graphic>
            <a:graphicData uri="http://schemas.openxmlformats.org/presentationml/2006/ole">
              <mc:AlternateContent xmlns:mc="http://schemas.openxmlformats.org/markup-compatibility/2006">
                <mc:Choice xmlns:v="urn:schemas-microsoft-com:vml" Requires="v">
                  <p:oleObj name="Formula" r:id="rId3" imgW="7658100" imgH="2603500" progId="Equation.Ribbit">
                    <p:embed/>
                  </p:oleObj>
                </mc:Choice>
                <mc:Fallback>
                  <p:oleObj name="Formula" r:id="rId3" imgW="7658100" imgH="2603500" progId="Equation.Ribbit">
                    <p:embed/>
                    <p:pic>
                      <p:nvPicPr>
                        <p:cNvPr id="101384" name="Object 5">
                          <a:extLst>
                            <a:ext uri="{FF2B5EF4-FFF2-40B4-BE49-F238E27FC236}">
                              <a16:creationId xmlns:a16="http://schemas.microsoft.com/office/drawing/2014/main" id="{E0DB1ABA-54BC-5AD1-6812-8103C3E57B6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2178050"/>
                          <a:ext cx="2109788" cy="717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graphicFrame>
          <p:nvGraphicFramePr>
            <p:cNvPr id="101385" name="Object 6">
              <a:extLst>
                <a:ext uri="{FF2B5EF4-FFF2-40B4-BE49-F238E27FC236}">
                  <a16:creationId xmlns:a16="http://schemas.microsoft.com/office/drawing/2014/main" id="{0F25E9F7-395A-8E71-D095-392CABC5E1E6}"/>
                </a:ext>
              </a:extLst>
            </p:cNvPr>
            <p:cNvGraphicFramePr>
              <a:graphicFrameLocks noChangeAspect="1"/>
            </p:cNvGraphicFramePr>
            <p:nvPr/>
          </p:nvGraphicFramePr>
          <p:xfrm>
            <a:off x="2895600" y="3886200"/>
            <a:ext cx="2501900" cy="1058863"/>
          </p:xfrm>
          <a:graphic>
            <a:graphicData uri="http://schemas.openxmlformats.org/presentationml/2006/ole">
              <mc:AlternateContent xmlns:mc="http://schemas.openxmlformats.org/markup-compatibility/2006">
                <mc:Choice xmlns:v="urn:schemas-microsoft-com:vml" Requires="v">
                  <p:oleObj name="Formula" r:id="rId5" imgW="9093200" imgH="3848100" progId="Equation.Ribbit">
                    <p:embed/>
                  </p:oleObj>
                </mc:Choice>
                <mc:Fallback>
                  <p:oleObj name="Formula" r:id="rId5" imgW="9093200" imgH="3848100" progId="Equation.Ribbit">
                    <p:embed/>
                    <p:pic>
                      <p:nvPicPr>
                        <p:cNvPr id="101385" name="Object 6">
                          <a:extLst>
                            <a:ext uri="{FF2B5EF4-FFF2-40B4-BE49-F238E27FC236}">
                              <a16:creationId xmlns:a16="http://schemas.microsoft.com/office/drawing/2014/main" id="{0F25E9F7-395A-8E71-D095-392CABC5E1E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95600" y="3886200"/>
                          <a:ext cx="2501900" cy="1058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graphicFrame>
          <p:nvGraphicFramePr>
            <p:cNvPr id="101386" name="Object 7">
              <a:extLst>
                <a:ext uri="{FF2B5EF4-FFF2-40B4-BE49-F238E27FC236}">
                  <a16:creationId xmlns:a16="http://schemas.microsoft.com/office/drawing/2014/main" id="{86C81046-C03A-F7CF-556C-8E72B6F22F7C}"/>
                </a:ext>
              </a:extLst>
            </p:cNvPr>
            <p:cNvGraphicFramePr>
              <a:graphicFrameLocks noChangeAspect="1"/>
            </p:cNvGraphicFramePr>
            <p:nvPr/>
          </p:nvGraphicFramePr>
          <p:xfrm>
            <a:off x="2971800" y="5638800"/>
            <a:ext cx="2289175" cy="587375"/>
          </p:xfrm>
          <a:graphic>
            <a:graphicData uri="http://schemas.openxmlformats.org/presentationml/2006/ole">
              <mc:AlternateContent xmlns:mc="http://schemas.openxmlformats.org/markup-compatibility/2006">
                <mc:Choice xmlns:v="urn:schemas-microsoft-com:vml" Requires="v">
                  <p:oleObj name="Formula" r:id="rId7" imgW="8305800" imgH="2133600" progId="Equation.Ribbit">
                    <p:embed/>
                  </p:oleObj>
                </mc:Choice>
                <mc:Fallback>
                  <p:oleObj name="Formula" r:id="rId7" imgW="8305800" imgH="2133600" progId="Equation.Ribbit">
                    <p:embed/>
                    <p:pic>
                      <p:nvPicPr>
                        <p:cNvPr id="101386" name="Object 7">
                          <a:extLst>
                            <a:ext uri="{FF2B5EF4-FFF2-40B4-BE49-F238E27FC236}">
                              <a16:creationId xmlns:a16="http://schemas.microsoft.com/office/drawing/2014/main" id="{86C81046-C03A-F7CF-556C-8E72B6F22F7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71800" y="5638800"/>
                          <a:ext cx="2289175" cy="587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cxnSp>
          <p:nvCxnSpPr>
            <p:cNvPr id="101387" name="Straight Connector 11">
              <a:extLst>
                <a:ext uri="{FF2B5EF4-FFF2-40B4-BE49-F238E27FC236}">
                  <a16:creationId xmlns:a16="http://schemas.microsoft.com/office/drawing/2014/main" id="{5EAF9FE9-1734-C452-479F-2DD2E0507E8D}"/>
                </a:ext>
              </a:extLst>
            </p:cNvPr>
            <p:cNvCxnSpPr>
              <a:cxnSpLocks noChangeShapeType="1"/>
            </p:cNvCxnSpPr>
            <p:nvPr/>
          </p:nvCxnSpPr>
          <p:spPr bwMode="auto">
            <a:xfrm rot="16200000" flipH="1">
              <a:off x="5676900" y="4838700"/>
              <a:ext cx="2133600" cy="533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cxnSp>
        <p:pic>
          <p:nvPicPr>
            <p:cNvPr id="101388" name="Picture 13" descr="ball_red1.jpg">
              <a:extLst>
                <a:ext uri="{FF2B5EF4-FFF2-40B4-BE49-F238E27FC236}">
                  <a16:creationId xmlns:a16="http://schemas.microsoft.com/office/drawing/2014/main" id="{5CC2FD67-0E09-276B-BEF6-0AC6C5064419}"/>
                </a:ext>
              </a:extLst>
            </p:cNvPr>
            <p:cNvPicPr>
              <a:picLocks noChangeAspect="1"/>
            </p:cNvPicPr>
            <p:nvPr/>
          </p:nvPicPr>
          <p:blipFill>
            <a:blip r:embed="rId9">
              <a:clrChange>
                <a:clrFrom>
                  <a:srgbClr val="FDFDFD"/>
                </a:clrFrom>
                <a:clrTo>
                  <a:srgbClr val="FDFDFD">
                    <a:alpha val="0"/>
                  </a:srgbClr>
                </a:clrTo>
              </a:clrChange>
              <a:extLst>
                <a:ext uri="{28A0092B-C50C-407E-A947-70E740481C1C}">
                  <a14:useLocalDpi xmlns:a14="http://schemas.microsoft.com/office/drawing/2010/main" val="0"/>
                </a:ext>
              </a:extLst>
            </a:blip>
            <a:srcRect/>
            <a:stretch>
              <a:fillRect/>
            </a:stretch>
          </p:blipFill>
          <p:spPr bwMode="auto">
            <a:xfrm>
              <a:off x="6873875" y="6078538"/>
              <a:ext cx="288925"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1389" name="Straight Connector 16">
              <a:extLst>
                <a:ext uri="{FF2B5EF4-FFF2-40B4-BE49-F238E27FC236}">
                  <a16:creationId xmlns:a16="http://schemas.microsoft.com/office/drawing/2014/main" id="{B250FBEC-DE8D-3092-3CA9-02BE5A4B28FF}"/>
                </a:ext>
              </a:extLst>
            </p:cNvPr>
            <p:cNvCxnSpPr>
              <a:cxnSpLocks noChangeShapeType="1"/>
            </p:cNvCxnSpPr>
            <p:nvPr/>
          </p:nvCxnSpPr>
          <p:spPr bwMode="auto">
            <a:xfrm rot="16200000" flipH="1">
              <a:off x="5334000" y="5105400"/>
              <a:ext cx="2362200" cy="76200"/>
            </a:xfrm>
            <a:prstGeom prst="line">
              <a:avLst/>
            </a:prstGeom>
            <a:noFill/>
            <a:ln w="12700">
              <a:solidFill>
                <a:schemeClr val="tx1"/>
              </a:solidFill>
              <a:prstDash val="sysDash"/>
              <a:round/>
              <a:headEnd/>
              <a:tailEnd type="triangle" w="lg" len="lg"/>
            </a:ln>
            <a:extLst>
              <a:ext uri="{909E8E84-426E-40DD-AFC4-6F175D3DCCD1}">
                <a14:hiddenFill xmlns:a14="http://schemas.microsoft.com/office/drawing/2010/main">
                  <a:noFill/>
                </a14:hiddenFill>
              </a:ext>
            </a:extLst>
          </p:spPr>
        </p:cxnSp>
        <p:sp>
          <p:nvSpPr>
            <p:cNvPr id="101390" name="Rectangle 12">
              <a:extLst>
                <a:ext uri="{FF2B5EF4-FFF2-40B4-BE49-F238E27FC236}">
                  <a16:creationId xmlns:a16="http://schemas.microsoft.com/office/drawing/2014/main" id="{F9FE98B0-7699-5B9F-40FC-A151544824E9}"/>
                </a:ext>
              </a:extLst>
            </p:cNvPr>
            <p:cNvSpPr>
              <a:spLocks noChangeArrowheads="1"/>
            </p:cNvSpPr>
            <p:nvPr/>
          </p:nvSpPr>
          <p:spPr bwMode="auto">
            <a:xfrm>
              <a:off x="6172200" y="3886200"/>
              <a:ext cx="685800" cy="152400"/>
            </a:xfrm>
            <a:prstGeom prst="rect">
              <a:avLst/>
            </a:prstGeom>
            <a:blipFill dpi="0" rotWithShape="1">
              <a:blip r:embed="rId10"/>
              <a:srcRect/>
              <a:tile tx="0" ty="0" sx="100000" sy="100000" flip="none" algn="tl"/>
            </a:blipFill>
            <a:ln w="19050">
              <a:solidFill>
                <a:schemeClr val="tx1"/>
              </a:solidFill>
              <a:round/>
              <a:headEnd/>
              <a:tailEnd type="triangle" w="lg" len="lg"/>
            </a:ln>
          </p:spPr>
          <p:txBody>
            <a:bodyPr/>
            <a:lstStyle>
              <a:lvl1pPr>
                <a:defRPr sz="1400" b="1" i="1">
                  <a:solidFill>
                    <a:schemeClr val="accent2"/>
                  </a:solidFill>
                  <a:latin typeface="Verdana" panose="020B0604030504040204" pitchFamily="34" charset="0"/>
                  <a:ea typeface="ＭＳ Ｐゴシック" panose="020B0600070205080204" pitchFamily="34" charset="-128"/>
                </a:defRPr>
              </a:lvl1pPr>
              <a:lvl2pPr marL="742950" indent="-285750">
                <a:defRPr sz="1400" b="1" i="1">
                  <a:solidFill>
                    <a:schemeClr val="accent2"/>
                  </a:solidFill>
                  <a:latin typeface="Verdana" panose="020B0604030504040204" pitchFamily="34" charset="0"/>
                  <a:ea typeface="ＭＳ Ｐゴシック" panose="020B0600070205080204" pitchFamily="34" charset="-128"/>
                </a:defRPr>
              </a:lvl2pPr>
              <a:lvl3pPr marL="1143000" indent="-228600">
                <a:defRPr sz="1400" b="1" i="1">
                  <a:solidFill>
                    <a:schemeClr val="accent2"/>
                  </a:solidFill>
                  <a:latin typeface="Verdana" panose="020B0604030504040204" pitchFamily="34" charset="0"/>
                  <a:ea typeface="ＭＳ Ｐゴシック" panose="020B0600070205080204" pitchFamily="34" charset="-128"/>
                </a:defRPr>
              </a:lvl3pPr>
              <a:lvl4pPr marL="1600200" indent="-228600">
                <a:defRPr sz="1400" b="1" i="1">
                  <a:solidFill>
                    <a:schemeClr val="accent2"/>
                  </a:solidFill>
                  <a:latin typeface="Verdana" panose="020B0604030504040204" pitchFamily="34" charset="0"/>
                  <a:ea typeface="ＭＳ Ｐゴシック" panose="020B0600070205080204" pitchFamily="34" charset="-128"/>
                </a:defRPr>
              </a:lvl4pPr>
              <a:lvl5pPr marL="2057400" indent="-22860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endParaRPr lang="nl-NL" altLang="en-CH" b="0" i="0"/>
            </a:p>
          </p:txBody>
        </p:sp>
        <p:sp>
          <p:nvSpPr>
            <p:cNvPr id="101391" name="TextBox 17">
              <a:extLst>
                <a:ext uri="{FF2B5EF4-FFF2-40B4-BE49-F238E27FC236}">
                  <a16:creationId xmlns:a16="http://schemas.microsoft.com/office/drawing/2014/main" id="{A9FFCEAE-1DEF-FF7F-23AA-2778AA9A1FFB}"/>
                </a:ext>
              </a:extLst>
            </p:cNvPr>
            <p:cNvSpPr txBox="1">
              <a:spLocks noChangeArrowheads="1"/>
            </p:cNvSpPr>
            <p:nvPr/>
          </p:nvSpPr>
          <p:spPr bwMode="auto">
            <a:xfrm>
              <a:off x="7162800" y="4495800"/>
              <a:ext cx="1447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b="1" i="1">
                  <a:solidFill>
                    <a:schemeClr val="accent2"/>
                  </a:solidFill>
                  <a:latin typeface="Verdana" panose="020B0604030504040204" pitchFamily="34" charset="0"/>
                  <a:ea typeface="ＭＳ Ｐゴシック" panose="020B0600070205080204" pitchFamily="34" charset="-128"/>
                </a:defRPr>
              </a:lvl1pPr>
              <a:lvl2pPr marL="742950" indent="-285750">
                <a:defRPr sz="1400" b="1" i="1">
                  <a:solidFill>
                    <a:schemeClr val="accent2"/>
                  </a:solidFill>
                  <a:latin typeface="Verdana" panose="020B0604030504040204" pitchFamily="34" charset="0"/>
                  <a:ea typeface="ＭＳ Ｐゴシック" panose="020B0600070205080204" pitchFamily="34" charset="-128"/>
                </a:defRPr>
              </a:lvl2pPr>
              <a:lvl3pPr marL="1143000" indent="-228600">
                <a:defRPr sz="1400" b="1" i="1">
                  <a:solidFill>
                    <a:schemeClr val="accent2"/>
                  </a:solidFill>
                  <a:latin typeface="Verdana" panose="020B0604030504040204" pitchFamily="34" charset="0"/>
                  <a:ea typeface="ＭＳ Ｐゴシック" panose="020B0600070205080204" pitchFamily="34" charset="-128"/>
                </a:defRPr>
              </a:lvl3pPr>
              <a:lvl4pPr marL="1600200" indent="-228600">
                <a:defRPr sz="1400" b="1" i="1">
                  <a:solidFill>
                    <a:schemeClr val="accent2"/>
                  </a:solidFill>
                  <a:latin typeface="Verdana" panose="020B0604030504040204" pitchFamily="34" charset="0"/>
                  <a:ea typeface="ＭＳ Ｐゴシック" panose="020B0600070205080204" pitchFamily="34" charset="-128"/>
                </a:defRPr>
              </a:lvl4pPr>
              <a:lvl5pPr marL="2057400" indent="-22860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nl-NL" altLang="en-CH" sz="1800" b="0" i="0"/>
                <a:t>pendulum</a:t>
              </a:r>
            </a:p>
          </p:txBody>
        </p:sp>
        <p:graphicFrame>
          <p:nvGraphicFramePr>
            <p:cNvPr id="101392" name="Object 8">
              <a:extLst>
                <a:ext uri="{FF2B5EF4-FFF2-40B4-BE49-F238E27FC236}">
                  <a16:creationId xmlns:a16="http://schemas.microsoft.com/office/drawing/2014/main" id="{6CF1134C-C4FC-05DB-FD12-D6323E5452AA}"/>
                </a:ext>
              </a:extLst>
            </p:cNvPr>
            <p:cNvGraphicFramePr>
              <a:graphicFrameLocks noChangeAspect="1"/>
            </p:cNvGraphicFramePr>
            <p:nvPr/>
          </p:nvGraphicFramePr>
          <p:xfrm>
            <a:off x="838200" y="1216025"/>
            <a:ext cx="1412875" cy="307975"/>
          </p:xfrm>
          <a:graphic>
            <a:graphicData uri="http://schemas.openxmlformats.org/presentationml/2006/ole">
              <mc:AlternateContent xmlns:mc="http://schemas.openxmlformats.org/markup-compatibility/2006">
                <mc:Choice xmlns:v="urn:schemas-microsoft-com:vml" Requires="v">
                  <p:oleObj name="Formula" r:id="rId11" imgW="5130800" imgH="1117600" progId="Equation.Ribbit">
                    <p:embed/>
                  </p:oleObj>
                </mc:Choice>
                <mc:Fallback>
                  <p:oleObj name="Formula" r:id="rId11" imgW="5130800" imgH="1117600" progId="Equation.Ribbit">
                    <p:embed/>
                    <p:pic>
                      <p:nvPicPr>
                        <p:cNvPr id="101392" name="Object 8">
                          <a:extLst>
                            <a:ext uri="{FF2B5EF4-FFF2-40B4-BE49-F238E27FC236}">
                              <a16:creationId xmlns:a16="http://schemas.microsoft.com/office/drawing/2014/main" id="{6CF1134C-C4FC-05DB-FD12-D6323E5452AA}"/>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38200" y="1216025"/>
                          <a:ext cx="1412875"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101393" name="TextBox 20">
              <a:extLst>
                <a:ext uri="{FF2B5EF4-FFF2-40B4-BE49-F238E27FC236}">
                  <a16:creationId xmlns:a16="http://schemas.microsoft.com/office/drawing/2014/main" id="{E3CD66C6-1478-33DC-05D1-F5831CBD0E7D}"/>
                </a:ext>
              </a:extLst>
            </p:cNvPr>
            <p:cNvSpPr txBox="1">
              <a:spLocks noChangeArrowheads="1"/>
            </p:cNvSpPr>
            <p:nvPr/>
          </p:nvSpPr>
          <p:spPr bwMode="auto">
            <a:xfrm>
              <a:off x="381000" y="1676400"/>
              <a:ext cx="4648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b="1" i="1">
                  <a:solidFill>
                    <a:schemeClr val="accent2"/>
                  </a:solidFill>
                  <a:latin typeface="Verdana" panose="020B0604030504040204" pitchFamily="34" charset="0"/>
                  <a:ea typeface="ＭＳ Ｐゴシック" panose="020B0600070205080204" pitchFamily="34" charset="-128"/>
                </a:defRPr>
              </a:lvl1pPr>
              <a:lvl2pPr marL="742950" indent="-285750">
                <a:defRPr sz="1400" b="1" i="1">
                  <a:solidFill>
                    <a:schemeClr val="accent2"/>
                  </a:solidFill>
                  <a:latin typeface="Verdana" panose="020B0604030504040204" pitchFamily="34" charset="0"/>
                  <a:ea typeface="ＭＳ Ｐゴシック" panose="020B0600070205080204" pitchFamily="34" charset="-128"/>
                </a:defRPr>
              </a:lvl2pPr>
              <a:lvl3pPr marL="1143000" indent="-228600">
                <a:defRPr sz="1400" b="1" i="1">
                  <a:solidFill>
                    <a:schemeClr val="accent2"/>
                  </a:solidFill>
                  <a:latin typeface="Verdana" panose="020B0604030504040204" pitchFamily="34" charset="0"/>
                  <a:ea typeface="ＭＳ Ｐゴシック" panose="020B0600070205080204" pitchFamily="34" charset="-128"/>
                </a:defRPr>
              </a:lvl3pPr>
              <a:lvl4pPr marL="1600200" indent="-228600">
                <a:defRPr sz="1400" b="1" i="1">
                  <a:solidFill>
                    <a:schemeClr val="accent2"/>
                  </a:solidFill>
                  <a:latin typeface="Verdana" panose="020B0604030504040204" pitchFamily="34" charset="0"/>
                  <a:ea typeface="ＭＳ Ｐゴシック" panose="020B0600070205080204" pitchFamily="34" charset="-128"/>
                </a:defRPr>
              </a:lvl4pPr>
              <a:lvl5pPr marL="2057400" indent="-22860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nl-NL" altLang="en-CH" sz="1800" b="0" i="0">
                  <a:solidFill>
                    <a:schemeClr val="bg1"/>
                  </a:solidFill>
                </a:rPr>
                <a:t>2) Euler-Lagrange vergelijking</a:t>
              </a:r>
            </a:p>
          </p:txBody>
        </p:sp>
        <p:sp>
          <p:nvSpPr>
            <p:cNvPr id="101394" name="TextBox 21">
              <a:extLst>
                <a:ext uri="{FF2B5EF4-FFF2-40B4-BE49-F238E27FC236}">
                  <a16:creationId xmlns:a16="http://schemas.microsoft.com/office/drawing/2014/main" id="{6B208FA0-2014-86EE-B345-E3FDB557A31D}"/>
                </a:ext>
              </a:extLst>
            </p:cNvPr>
            <p:cNvSpPr txBox="1">
              <a:spLocks noChangeArrowheads="1"/>
            </p:cNvSpPr>
            <p:nvPr/>
          </p:nvSpPr>
          <p:spPr bwMode="auto">
            <a:xfrm>
              <a:off x="4642100" y="1825750"/>
              <a:ext cx="2514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b="1" i="1">
                  <a:solidFill>
                    <a:schemeClr val="accent2"/>
                  </a:solidFill>
                  <a:latin typeface="Verdana" panose="020B0604030504040204" pitchFamily="34" charset="0"/>
                  <a:ea typeface="ＭＳ Ｐゴシック" panose="020B0600070205080204" pitchFamily="34" charset="-128"/>
                </a:defRPr>
              </a:lvl1pPr>
              <a:lvl2pPr marL="742950" indent="-285750">
                <a:defRPr sz="1400" b="1" i="1">
                  <a:solidFill>
                    <a:schemeClr val="accent2"/>
                  </a:solidFill>
                  <a:latin typeface="Verdana" panose="020B0604030504040204" pitchFamily="34" charset="0"/>
                  <a:ea typeface="ＭＳ Ｐゴシック" panose="020B0600070205080204" pitchFamily="34" charset="-128"/>
                </a:defRPr>
              </a:lvl2pPr>
              <a:lvl3pPr marL="1143000" indent="-228600">
                <a:defRPr sz="1400" b="1" i="1">
                  <a:solidFill>
                    <a:schemeClr val="accent2"/>
                  </a:solidFill>
                  <a:latin typeface="Verdana" panose="020B0604030504040204" pitchFamily="34" charset="0"/>
                  <a:ea typeface="ＭＳ Ｐゴシック" panose="020B0600070205080204" pitchFamily="34" charset="-128"/>
                </a:defRPr>
              </a:lvl3pPr>
              <a:lvl4pPr marL="1600200" indent="-228600">
                <a:defRPr sz="1400" b="1" i="1">
                  <a:solidFill>
                    <a:schemeClr val="accent2"/>
                  </a:solidFill>
                  <a:latin typeface="Verdana" panose="020B0604030504040204" pitchFamily="34" charset="0"/>
                  <a:ea typeface="ＭＳ Ｐゴシック" panose="020B0600070205080204" pitchFamily="34" charset="-128"/>
                </a:defRPr>
              </a:lvl4pPr>
              <a:lvl5pPr marL="2057400" indent="-22860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nl-NL" altLang="en-CH" sz="1600" b="0" i="0"/>
                <a:t>Equation of motion</a:t>
              </a:r>
            </a:p>
          </p:txBody>
        </p:sp>
        <p:sp>
          <p:nvSpPr>
            <p:cNvPr id="101395" name="TextBox 23">
              <a:extLst>
                <a:ext uri="{FF2B5EF4-FFF2-40B4-BE49-F238E27FC236}">
                  <a16:creationId xmlns:a16="http://schemas.microsoft.com/office/drawing/2014/main" id="{830A858A-FACB-CCE9-AB3C-3A7F41B61004}"/>
                </a:ext>
              </a:extLst>
            </p:cNvPr>
            <p:cNvSpPr txBox="1">
              <a:spLocks noChangeArrowheads="1"/>
            </p:cNvSpPr>
            <p:nvPr/>
          </p:nvSpPr>
          <p:spPr bwMode="auto">
            <a:xfrm>
              <a:off x="381000" y="685800"/>
              <a:ext cx="2209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b="1" i="1">
                  <a:solidFill>
                    <a:schemeClr val="accent2"/>
                  </a:solidFill>
                  <a:latin typeface="Verdana" panose="020B0604030504040204" pitchFamily="34" charset="0"/>
                  <a:ea typeface="ＭＳ Ｐゴシック" panose="020B0600070205080204" pitchFamily="34" charset="-128"/>
                </a:defRPr>
              </a:lvl1pPr>
              <a:lvl2pPr marL="742950" indent="-285750">
                <a:defRPr sz="1400" b="1" i="1">
                  <a:solidFill>
                    <a:schemeClr val="accent2"/>
                  </a:solidFill>
                  <a:latin typeface="Verdana" panose="020B0604030504040204" pitchFamily="34" charset="0"/>
                  <a:ea typeface="ＭＳ Ｐゴシック" panose="020B0600070205080204" pitchFamily="34" charset="-128"/>
                </a:defRPr>
              </a:lvl2pPr>
              <a:lvl3pPr marL="1143000" indent="-228600">
                <a:defRPr sz="1400" b="1" i="1">
                  <a:solidFill>
                    <a:schemeClr val="accent2"/>
                  </a:solidFill>
                  <a:latin typeface="Verdana" panose="020B0604030504040204" pitchFamily="34" charset="0"/>
                  <a:ea typeface="ＭＳ Ｐゴシック" panose="020B0600070205080204" pitchFamily="34" charset="-128"/>
                </a:defRPr>
              </a:lvl3pPr>
              <a:lvl4pPr marL="1600200" indent="-228600">
                <a:defRPr sz="1400" b="1" i="1">
                  <a:solidFill>
                    <a:schemeClr val="accent2"/>
                  </a:solidFill>
                  <a:latin typeface="Verdana" panose="020B0604030504040204" pitchFamily="34" charset="0"/>
                  <a:ea typeface="ＭＳ Ｐゴシック" panose="020B0600070205080204" pitchFamily="34" charset="-128"/>
                </a:defRPr>
              </a:lvl4pPr>
              <a:lvl5pPr marL="2057400" indent="-22860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nl-NL" altLang="en-CH" sz="1800" b="0" i="0">
                  <a:solidFill>
                    <a:schemeClr val="bg1"/>
                  </a:solidFill>
                </a:rPr>
                <a:t>1) Lagrangiaan </a:t>
              </a:r>
            </a:p>
          </p:txBody>
        </p:sp>
        <p:sp>
          <p:nvSpPr>
            <p:cNvPr id="101396" name="Right Brace 24">
              <a:extLst>
                <a:ext uri="{FF2B5EF4-FFF2-40B4-BE49-F238E27FC236}">
                  <a16:creationId xmlns:a16="http://schemas.microsoft.com/office/drawing/2014/main" id="{02DAADAB-1CB2-A8F2-0B3F-479990D26D47}"/>
                </a:ext>
              </a:extLst>
            </p:cNvPr>
            <p:cNvSpPr>
              <a:spLocks/>
            </p:cNvSpPr>
            <p:nvPr/>
          </p:nvSpPr>
          <p:spPr bwMode="auto">
            <a:xfrm>
              <a:off x="3803900" y="911350"/>
              <a:ext cx="228600" cy="2133600"/>
            </a:xfrm>
            <a:prstGeom prst="rightBrace">
              <a:avLst>
                <a:gd name="adj1" fmla="val 8340"/>
                <a:gd name="adj2" fmla="val 50000"/>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1400" b="1" i="1">
                  <a:solidFill>
                    <a:schemeClr val="accent2"/>
                  </a:solidFill>
                  <a:latin typeface="Verdana" panose="020B0604030504040204" pitchFamily="34" charset="0"/>
                  <a:ea typeface="ＭＳ Ｐゴシック" panose="020B0600070205080204" pitchFamily="34" charset="-128"/>
                </a:defRPr>
              </a:lvl1pPr>
              <a:lvl2pPr marL="742950" indent="-285750">
                <a:defRPr sz="1400" b="1" i="1">
                  <a:solidFill>
                    <a:schemeClr val="accent2"/>
                  </a:solidFill>
                  <a:latin typeface="Verdana" panose="020B0604030504040204" pitchFamily="34" charset="0"/>
                  <a:ea typeface="ＭＳ Ｐゴシック" panose="020B0600070205080204" pitchFamily="34" charset="-128"/>
                </a:defRPr>
              </a:lvl2pPr>
              <a:lvl3pPr marL="1143000" indent="-228600">
                <a:defRPr sz="1400" b="1" i="1">
                  <a:solidFill>
                    <a:schemeClr val="accent2"/>
                  </a:solidFill>
                  <a:latin typeface="Verdana" panose="020B0604030504040204" pitchFamily="34" charset="0"/>
                  <a:ea typeface="ＭＳ Ｐゴシック" panose="020B0600070205080204" pitchFamily="34" charset="-128"/>
                </a:defRPr>
              </a:lvl3pPr>
              <a:lvl4pPr marL="1600200" indent="-228600">
                <a:defRPr sz="1400" b="1" i="1">
                  <a:solidFill>
                    <a:schemeClr val="accent2"/>
                  </a:solidFill>
                  <a:latin typeface="Verdana" panose="020B0604030504040204" pitchFamily="34" charset="0"/>
                  <a:ea typeface="ＭＳ Ｐゴシック" panose="020B0600070205080204" pitchFamily="34" charset="-128"/>
                </a:defRPr>
              </a:lvl4pPr>
              <a:lvl5pPr marL="2057400" indent="-22860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endParaRPr lang="nl-NL" altLang="en-CH" b="0" i="0"/>
            </a:p>
          </p:txBody>
        </p:sp>
        <p:cxnSp>
          <p:nvCxnSpPr>
            <p:cNvPr id="101397" name="Straight Arrow Connector 17">
              <a:extLst>
                <a:ext uri="{FF2B5EF4-FFF2-40B4-BE49-F238E27FC236}">
                  <a16:creationId xmlns:a16="http://schemas.microsoft.com/office/drawing/2014/main" id="{390BA31D-810F-EF7E-8694-CB4D607AF98F}"/>
                </a:ext>
              </a:extLst>
            </p:cNvPr>
            <p:cNvCxnSpPr>
              <a:cxnSpLocks noChangeShapeType="1"/>
            </p:cNvCxnSpPr>
            <p:nvPr/>
          </p:nvCxnSpPr>
          <p:spPr bwMode="auto">
            <a:xfrm>
              <a:off x="4165850" y="1992438"/>
              <a:ext cx="439738" cy="6350"/>
            </a:xfrm>
            <a:prstGeom prst="straightConnector1">
              <a:avLst/>
            </a:prstGeom>
            <a:noFill/>
            <a:ln w="25400">
              <a:solidFill>
                <a:schemeClr val="tx1"/>
              </a:solidFill>
              <a:round/>
              <a:headEnd/>
              <a:tailEnd type="triangle" w="lg" len="lg"/>
            </a:ln>
            <a:extLst>
              <a:ext uri="{909E8E84-426E-40DD-AFC4-6F175D3DCCD1}">
                <a14:hiddenFill xmlns:a14="http://schemas.microsoft.com/office/drawing/2010/main">
                  <a:noFill/>
                </a14:hiddenFill>
              </a:ext>
            </a:extLst>
          </p:spPr>
        </p:cxnSp>
      </p:grpSp>
      <p:sp>
        <p:nvSpPr>
          <p:cNvPr id="101378" name="Curved Right Arrow 20">
            <a:extLst>
              <a:ext uri="{FF2B5EF4-FFF2-40B4-BE49-F238E27FC236}">
                <a16:creationId xmlns:a16="http://schemas.microsoft.com/office/drawing/2014/main" id="{CA661957-8075-00D8-5BC4-4FBEC3FA7F7B}"/>
              </a:ext>
            </a:extLst>
          </p:cNvPr>
          <p:cNvSpPr>
            <a:spLocks noChangeArrowheads="1"/>
          </p:cNvSpPr>
          <p:nvPr/>
        </p:nvSpPr>
        <p:spPr bwMode="auto">
          <a:xfrm>
            <a:off x="1806575" y="4438650"/>
            <a:ext cx="731838" cy="1371600"/>
          </a:xfrm>
          <a:prstGeom prst="curvedRightArrow">
            <a:avLst>
              <a:gd name="adj1" fmla="val 24989"/>
              <a:gd name="adj2" fmla="val 49978"/>
              <a:gd name="adj3" fmla="val 25000"/>
            </a:avLst>
          </a:prstGeom>
          <a:noFill/>
          <a:ln w="19050">
            <a:solidFill>
              <a:schemeClr val="tx1"/>
            </a:solidFill>
            <a:miter lim="800000"/>
            <a:headEnd/>
            <a:tailEnd type="none" w="lg" len="lg"/>
          </a:ln>
          <a:extLst>
            <a:ext uri="{909E8E84-426E-40DD-AFC4-6F175D3DCCD1}">
              <a14:hiddenFill xmlns:a14="http://schemas.microsoft.com/office/drawing/2010/main">
                <a:solidFill>
                  <a:srgbClr val="FFFFFF"/>
                </a:solidFill>
              </a14:hiddenFill>
            </a:ext>
          </a:extLst>
        </p:spPr>
        <p:txBody>
          <a:bodyPr anchor="ctr">
            <a:spAutoFit/>
          </a:bodyPr>
          <a:lstStyle>
            <a:lvl1pPr>
              <a:defRPr sz="1400" b="1" i="1">
                <a:solidFill>
                  <a:schemeClr val="accent2"/>
                </a:solidFill>
                <a:latin typeface="Verdana" panose="020B0604030504040204" pitchFamily="34" charset="0"/>
                <a:ea typeface="ＭＳ Ｐゴシック" panose="020B0600070205080204" pitchFamily="34" charset="-128"/>
              </a:defRPr>
            </a:lvl1pPr>
            <a:lvl2pPr marL="742950" indent="-285750">
              <a:defRPr sz="1400" b="1" i="1">
                <a:solidFill>
                  <a:schemeClr val="accent2"/>
                </a:solidFill>
                <a:latin typeface="Verdana" panose="020B0604030504040204" pitchFamily="34" charset="0"/>
                <a:ea typeface="ＭＳ Ｐゴシック" panose="020B0600070205080204" pitchFamily="34" charset="-128"/>
              </a:defRPr>
            </a:lvl2pPr>
            <a:lvl3pPr marL="1143000" indent="-228600">
              <a:defRPr sz="1400" b="1" i="1">
                <a:solidFill>
                  <a:schemeClr val="accent2"/>
                </a:solidFill>
                <a:latin typeface="Verdana" panose="020B0604030504040204" pitchFamily="34" charset="0"/>
                <a:ea typeface="ＭＳ Ｐゴシック" panose="020B0600070205080204" pitchFamily="34" charset="-128"/>
              </a:defRPr>
            </a:lvl3pPr>
            <a:lvl4pPr marL="1600200" indent="-228600">
              <a:defRPr sz="1400" b="1" i="1">
                <a:solidFill>
                  <a:schemeClr val="accent2"/>
                </a:solidFill>
                <a:latin typeface="Verdana" panose="020B0604030504040204" pitchFamily="34" charset="0"/>
                <a:ea typeface="ＭＳ Ｐゴシック" panose="020B0600070205080204" pitchFamily="34" charset="-128"/>
              </a:defRPr>
            </a:lvl4pPr>
            <a:lvl5pPr marL="2057400" indent="-22860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algn="ctr" eaLnBrk="1" hangingPunct="1"/>
            <a:endParaRPr lang="nl-NL" altLang="en-CH" sz="2000" b="0" i="0">
              <a:solidFill>
                <a:schemeClr val="tx1"/>
              </a:solidFill>
            </a:endParaRPr>
          </a:p>
        </p:txBody>
      </p:sp>
      <p:sp>
        <p:nvSpPr>
          <p:cNvPr id="22" name="Title 2">
            <a:extLst>
              <a:ext uri="{FF2B5EF4-FFF2-40B4-BE49-F238E27FC236}">
                <a16:creationId xmlns:a16="http://schemas.microsoft.com/office/drawing/2014/main" id="{E1430037-67F4-C792-87B4-F4DF53E05EA8}"/>
              </a:ext>
            </a:extLst>
          </p:cNvPr>
          <p:cNvSpPr txBox="1">
            <a:spLocks/>
          </p:cNvSpPr>
          <p:nvPr/>
        </p:nvSpPr>
        <p:spPr>
          <a:xfrm>
            <a:off x="685800" y="304800"/>
            <a:ext cx="7772400" cy="457200"/>
          </a:xfrm>
          <a:prstGeom prst="rect">
            <a:avLst/>
          </a:prstGeom>
        </p:spPr>
        <p:txBody>
          <a:bodyPr/>
          <a:lstStyle/>
          <a:p>
            <a:pPr>
              <a:defRPr/>
            </a:pPr>
            <a:r>
              <a:rPr lang="en-US" sz="2400" b="0" i="0" kern="0" dirty="0" err="1">
                <a:latin typeface="+mj-lt"/>
                <a:ea typeface="+mj-ea"/>
                <a:cs typeface="+mj-cs"/>
              </a:rPr>
              <a:t>Lagrangian</a:t>
            </a:r>
            <a:r>
              <a:rPr lang="en-US" sz="2400" b="0" i="0" kern="0" dirty="0">
                <a:latin typeface="+mj-lt"/>
                <a:ea typeface="+mj-ea"/>
                <a:cs typeface="+mj-cs"/>
              </a:rPr>
              <a:t> and Equation of motion: Example</a:t>
            </a:r>
          </a:p>
        </p:txBody>
      </p:sp>
      <p:sp>
        <p:nvSpPr>
          <p:cNvPr id="101380" name="TextBox 1">
            <a:extLst>
              <a:ext uri="{FF2B5EF4-FFF2-40B4-BE49-F238E27FC236}">
                <a16:creationId xmlns:a16="http://schemas.microsoft.com/office/drawing/2014/main" id="{1122631F-4945-4D66-3C85-E703AD30DEB7}"/>
              </a:ext>
            </a:extLst>
          </p:cNvPr>
          <p:cNvSpPr txBox="1">
            <a:spLocks noChangeArrowheads="1"/>
          </p:cNvSpPr>
          <p:nvPr/>
        </p:nvSpPr>
        <p:spPr bwMode="auto">
          <a:xfrm>
            <a:off x="1017588" y="3006725"/>
            <a:ext cx="1557337"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b="1" i="1">
                <a:solidFill>
                  <a:schemeClr val="accent2"/>
                </a:solidFill>
                <a:latin typeface="Verdana" panose="020B0604030504040204" pitchFamily="34" charset="0"/>
                <a:ea typeface="ＭＳ Ｐゴシック" panose="020B0600070205080204" pitchFamily="34" charset="-128"/>
              </a:defRPr>
            </a:lvl1pPr>
            <a:lvl2pPr marL="742950" indent="-285750">
              <a:defRPr sz="1400" b="1" i="1">
                <a:solidFill>
                  <a:schemeClr val="accent2"/>
                </a:solidFill>
                <a:latin typeface="Verdana" panose="020B0604030504040204" pitchFamily="34" charset="0"/>
                <a:ea typeface="ＭＳ Ｐゴシック" panose="020B0600070205080204" pitchFamily="34" charset="-128"/>
              </a:defRPr>
            </a:lvl2pPr>
            <a:lvl3pPr marL="1143000" indent="-228600">
              <a:defRPr sz="1400" b="1" i="1">
                <a:solidFill>
                  <a:schemeClr val="accent2"/>
                </a:solidFill>
                <a:latin typeface="Verdana" panose="020B0604030504040204" pitchFamily="34" charset="0"/>
                <a:ea typeface="ＭＳ Ｐゴシック" panose="020B0600070205080204" pitchFamily="34" charset="-128"/>
              </a:defRPr>
            </a:lvl3pPr>
            <a:lvl4pPr marL="1600200" indent="-228600">
              <a:defRPr sz="1400" b="1" i="1">
                <a:solidFill>
                  <a:schemeClr val="accent2"/>
                </a:solidFill>
                <a:latin typeface="Verdana" panose="020B0604030504040204" pitchFamily="34" charset="0"/>
                <a:ea typeface="ＭＳ Ｐゴシック" panose="020B0600070205080204" pitchFamily="34" charset="-128"/>
              </a:defRPr>
            </a:lvl4pPr>
            <a:lvl5pPr marL="2057400" indent="-22860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nl-NL" altLang="en-CH" sz="800" b="0" i="0">
                <a:solidFill>
                  <a:schemeClr val="tx1"/>
                </a:solidFill>
              </a:rPr>
              <a:t>q: generalized coordinates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Content Placeholder 1">
            <a:extLst>
              <a:ext uri="{FF2B5EF4-FFF2-40B4-BE49-F238E27FC236}">
                <a16:creationId xmlns:a16="http://schemas.microsoft.com/office/drawing/2014/main" id="{3760FB31-ED9C-09B6-FE9A-E93266EF6D99}"/>
              </a:ext>
            </a:extLst>
          </p:cNvPr>
          <p:cNvSpPr>
            <a:spLocks noGrp="1"/>
          </p:cNvSpPr>
          <p:nvPr>
            <p:ph idx="1"/>
          </p:nvPr>
        </p:nvSpPr>
        <p:spPr>
          <a:xfrm>
            <a:off x="685800" y="990600"/>
            <a:ext cx="7772400" cy="5087938"/>
          </a:xfrm>
        </p:spPr>
        <p:txBody>
          <a:bodyPr/>
          <a:lstStyle/>
          <a:p>
            <a:r>
              <a:rPr lang="en-US" altLang="en-CH" dirty="0">
                <a:solidFill>
                  <a:schemeClr val="tx1"/>
                </a:solidFill>
                <a:ea typeface="ＭＳ Ｐゴシック" panose="020B0600070205080204" pitchFamily="34" charset="-128"/>
              </a:rPr>
              <a:t>Replace </a:t>
            </a:r>
            <a:r>
              <a:rPr lang="en-US" altLang="en-CH" dirty="0" err="1">
                <a:solidFill>
                  <a:schemeClr val="tx1"/>
                </a:solidFill>
                <a:ea typeface="ＭＳ Ｐゴシック" panose="020B0600070205080204" pitchFamily="34" charset="-128"/>
              </a:rPr>
              <a:t>Lagrangian</a:t>
            </a:r>
            <a:r>
              <a:rPr lang="en-US" altLang="en-CH" dirty="0">
                <a:solidFill>
                  <a:schemeClr val="tx1"/>
                </a:solidFill>
                <a:ea typeface="ＭＳ Ｐゴシック" panose="020B0600070205080204" pitchFamily="34" charset="-128"/>
              </a:rPr>
              <a:t> by a </a:t>
            </a:r>
            <a:r>
              <a:rPr lang="en-US" altLang="en-CH" dirty="0" err="1">
                <a:ea typeface="ＭＳ Ｐゴシック" panose="020B0600070205080204" pitchFamily="34" charset="-128"/>
              </a:rPr>
              <a:t>Lagrangian</a:t>
            </a:r>
            <a:r>
              <a:rPr lang="en-US" altLang="en-CH" dirty="0">
                <a:ea typeface="ＭＳ Ｐゴシック" panose="020B0600070205080204" pitchFamily="34" charset="-128"/>
              </a:rPr>
              <a:t> density</a:t>
            </a:r>
          </a:p>
          <a:p>
            <a:pPr>
              <a:buFontTx/>
              <a:buNone/>
            </a:pPr>
            <a:r>
              <a:rPr lang="en-US" altLang="en-CH" dirty="0">
                <a:solidFill>
                  <a:schemeClr val="tx1"/>
                </a:solidFill>
                <a:ea typeface="ＭＳ Ｐゴシック" panose="020B0600070205080204" pitchFamily="34" charset="-128"/>
              </a:rPr>
              <a:t>	in terms of field </a:t>
            </a:r>
            <a:r>
              <a:rPr lang="el-GR" altLang="en-CH" sz="2800" i="1" dirty="0">
                <a:solidFill>
                  <a:schemeClr val="tx1"/>
                </a:solidFill>
                <a:latin typeface="Times New Roman" panose="02020603050405020304" pitchFamily="18" charset="0"/>
                <a:ea typeface="ＭＳ Ｐゴシック" panose="020B0600070205080204" pitchFamily="34" charset="-128"/>
              </a:rPr>
              <a:t>φ</a:t>
            </a:r>
            <a:r>
              <a:rPr lang="en-US" altLang="en-CH" sz="2800" i="1" dirty="0">
                <a:solidFill>
                  <a:schemeClr val="tx1"/>
                </a:solidFill>
                <a:latin typeface="Times New Roman" panose="02020603050405020304" pitchFamily="18" charset="0"/>
                <a:ea typeface="ＭＳ Ｐゴシック" panose="020B0600070205080204" pitchFamily="34" charset="-128"/>
              </a:rPr>
              <a:t>(x)</a:t>
            </a:r>
            <a:r>
              <a:rPr lang="en-US" altLang="en-CH" dirty="0">
                <a:solidFill>
                  <a:schemeClr val="tx1"/>
                </a:solidFill>
                <a:ea typeface="ＭＳ Ｐゴシック" panose="020B0600070205080204" pitchFamily="34" charset="-128"/>
              </a:rPr>
              <a:t>:</a:t>
            </a:r>
            <a:endParaRPr lang="en-US" altLang="en-CH" i="1" dirty="0">
              <a:solidFill>
                <a:schemeClr val="tx1"/>
              </a:solidFill>
              <a:ea typeface="ＭＳ Ｐゴシック" panose="020B0600070205080204" pitchFamily="34" charset="-128"/>
            </a:endParaRPr>
          </a:p>
          <a:p>
            <a:endParaRPr lang="en-US" altLang="en-CH" dirty="0">
              <a:solidFill>
                <a:schemeClr val="tx1"/>
              </a:solidFill>
              <a:ea typeface="ＭＳ Ｐゴシック" panose="020B0600070205080204" pitchFamily="34" charset="-128"/>
            </a:endParaRPr>
          </a:p>
          <a:p>
            <a:endParaRPr lang="en-US" altLang="en-CH" dirty="0">
              <a:solidFill>
                <a:schemeClr val="tx1"/>
              </a:solidFill>
              <a:ea typeface="ＭＳ Ｐゴシック" panose="020B0600070205080204" pitchFamily="34" charset="-128"/>
            </a:endParaRPr>
          </a:p>
          <a:p>
            <a:pPr>
              <a:buFontTx/>
              <a:buNone/>
            </a:pPr>
            <a:endParaRPr lang="en-US" altLang="en-CH" dirty="0">
              <a:solidFill>
                <a:schemeClr val="tx1"/>
              </a:solidFill>
              <a:ea typeface="ＭＳ Ｐゴシック" panose="020B0600070205080204" pitchFamily="34" charset="-128"/>
            </a:endParaRPr>
          </a:p>
          <a:p>
            <a:r>
              <a:rPr lang="en-US" altLang="en-CH" dirty="0">
                <a:solidFill>
                  <a:schemeClr val="tx1"/>
                </a:solidFill>
                <a:ea typeface="ＭＳ Ｐゴシック" panose="020B0600070205080204" pitchFamily="34" charset="-128"/>
              </a:rPr>
              <a:t>Least-action principle:</a:t>
            </a:r>
          </a:p>
          <a:p>
            <a:endParaRPr lang="en-US" altLang="en-CH" dirty="0">
              <a:solidFill>
                <a:schemeClr val="tx1"/>
              </a:solidFill>
              <a:ea typeface="ＭＳ Ｐゴシック" panose="020B0600070205080204" pitchFamily="34" charset="-128"/>
            </a:endParaRPr>
          </a:p>
          <a:p>
            <a:endParaRPr lang="en-US" altLang="en-CH" dirty="0">
              <a:solidFill>
                <a:schemeClr val="tx1"/>
              </a:solidFill>
              <a:ea typeface="ＭＳ Ｐゴシック" panose="020B0600070205080204" pitchFamily="34" charset="-128"/>
            </a:endParaRPr>
          </a:p>
          <a:p>
            <a:r>
              <a:rPr lang="en-US" altLang="en-CH" dirty="0">
                <a:solidFill>
                  <a:schemeClr val="tx1"/>
                </a:solidFill>
                <a:ea typeface="ＭＳ Ｐゴシック" panose="020B0600070205080204" pitchFamily="34" charset="-128"/>
              </a:rPr>
              <a:t>Euler-Lagrange equations:</a:t>
            </a:r>
          </a:p>
        </p:txBody>
      </p:sp>
      <p:sp>
        <p:nvSpPr>
          <p:cNvPr id="103426" name="Title 2">
            <a:extLst>
              <a:ext uri="{FF2B5EF4-FFF2-40B4-BE49-F238E27FC236}">
                <a16:creationId xmlns:a16="http://schemas.microsoft.com/office/drawing/2014/main" id="{5786E569-2E69-4D9C-279C-208DF0E179D0}"/>
              </a:ext>
            </a:extLst>
          </p:cNvPr>
          <p:cNvSpPr>
            <a:spLocks noGrp="1"/>
          </p:cNvSpPr>
          <p:nvPr>
            <p:ph type="title"/>
          </p:nvPr>
        </p:nvSpPr>
        <p:spPr/>
        <p:txBody>
          <a:bodyPr/>
          <a:lstStyle/>
          <a:p>
            <a:r>
              <a:rPr lang="en-US" altLang="en-CH">
                <a:ea typeface="ＭＳ Ｐゴシック" panose="020B0600070205080204" pitchFamily="34" charset="-128"/>
              </a:rPr>
              <a:t>Lagrangian in Field Theory</a:t>
            </a:r>
          </a:p>
        </p:txBody>
      </p:sp>
      <p:sp>
        <p:nvSpPr>
          <p:cNvPr id="103427" name="Footer Placeholder 3">
            <a:extLst>
              <a:ext uri="{FF2B5EF4-FFF2-40B4-BE49-F238E27FC236}">
                <a16:creationId xmlns:a16="http://schemas.microsoft.com/office/drawing/2014/main" id="{80F5EE74-4DE9-6203-B8B2-88263A20626D}"/>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b="1" i="1">
                <a:solidFill>
                  <a:schemeClr val="accent2"/>
                </a:solidFill>
                <a:latin typeface="Verdana" panose="020B0604030504040204" pitchFamily="34" charset="0"/>
                <a:ea typeface="ＭＳ Ｐゴシック" panose="020B0600070205080204" pitchFamily="34" charset="-128"/>
              </a:defRPr>
            </a:lvl1pPr>
            <a:lvl2pPr marL="742950" indent="-285750">
              <a:defRPr sz="1400" b="1" i="1">
                <a:solidFill>
                  <a:schemeClr val="accent2"/>
                </a:solidFill>
                <a:latin typeface="Verdana" panose="020B0604030504040204" pitchFamily="34" charset="0"/>
                <a:ea typeface="ＭＳ Ｐゴシック" panose="020B0600070205080204" pitchFamily="34" charset="-128"/>
              </a:defRPr>
            </a:lvl2pPr>
            <a:lvl3pPr marL="1143000" indent="-228600">
              <a:defRPr sz="1400" b="1" i="1">
                <a:solidFill>
                  <a:schemeClr val="accent2"/>
                </a:solidFill>
                <a:latin typeface="Verdana" panose="020B0604030504040204" pitchFamily="34" charset="0"/>
                <a:ea typeface="ＭＳ Ｐゴシック" panose="020B0600070205080204" pitchFamily="34" charset="-128"/>
              </a:defRPr>
            </a:lvl3pPr>
            <a:lvl4pPr marL="1600200" indent="-228600">
              <a:defRPr sz="1400" b="1" i="1">
                <a:solidFill>
                  <a:schemeClr val="accent2"/>
                </a:solidFill>
                <a:latin typeface="Verdana" panose="020B0604030504040204" pitchFamily="34" charset="0"/>
                <a:ea typeface="ＭＳ Ｐゴシック" panose="020B0600070205080204" pitchFamily="34" charset="-128"/>
              </a:defRPr>
            </a:lvl4pPr>
            <a:lvl5pPr marL="2057400" indent="-22860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r>
              <a:rPr lang="en-US" altLang="en-CH" sz="1000" b="0" i="0"/>
              <a:t>Niels Tuning (</a:t>
            </a:r>
            <a:fld id="{A6FB3740-E9A0-D74C-8E10-D93D0B4E31FB}" type="slidenum">
              <a:rPr lang="en-US" altLang="en-CH" sz="1000" b="0" i="0"/>
              <a:pPr/>
              <a:t>28</a:t>
            </a:fld>
            <a:r>
              <a:rPr lang="en-US" altLang="en-CH" sz="1000" b="0" i="0"/>
              <a:t>)</a:t>
            </a:r>
          </a:p>
        </p:txBody>
      </p:sp>
      <p:pic>
        <p:nvPicPr>
          <p:cNvPr id="103428" name="Picture 2">
            <a:extLst>
              <a:ext uri="{FF2B5EF4-FFF2-40B4-BE49-F238E27FC236}">
                <a16:creationId xmlns:a16="http://schemas.microsoft.com/office/drawing/2014/main" id="{890729DD-03AE-6620-E1FB-8AE041676A3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59100" y="2122488"/>
            <a:ext cx="5029200" cy="685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03429" name="Picture 3">
            <a:extLst>
              <a:ext uri="{FF2B5EF4-FFF2-40B4-BE49-F238E27FC236}">
                <a16:creationId xmlns:a16="http://schemas.microsoft.com/office/drawing/2014/main" id="{C65BE095-A06E-30FE-4B40-E562BB63276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14900" y="3397250"/>
            <a:ext cx="3078163" cy="8572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03430" name="Picture 4">
            <a:extLst>
              <a:ext uri="{FF2B5EF4-FFF2-40B4-BE49-F238E27FC236}">
                <a16:creationId xmlns:a16="http://schemas.microsoft.com/office/drawing/2014/main" id="{21864033-422D-79C0-B6C3-49E1DBDFCE9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18075" y="4856163"/>
            <a:ext cx="3074988" cy="9874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graphicFrame>
        <p:nvGraphicFramePr>
          <p:cNvPr id="103431" name="Object 3">
            <a:extLst>
              <a:ext uri="{FF2B5EF4-FFF2-40B4-BE49-F238E27FC236}">
                <a16:creationId xmlns:a16="http://schemas.microsoft.com/office/drawing/2014/main" id="{E3118E13-644E-369B-12F7-48A176E42A25}"/>
              </a:ext>
            </a:extLst>
          </p:cNvPr>
          <p:cNvGraphicFramePr>
            <a:graphicFrameLocks noChangeAspect="1"/>
          </p:cNvGraphicFramePr>
          <p:nvPr/>
        </p:nvGraphicFramePr>
        <p:xfrm>
          <a:off x="193675" y="6002338"/>
          <a:ext cx="1306513" cy="671512"/>
        </p:xfrm>
        <a:graphic>
          <a:graphicData uri="http://schemas.openxmlformats.org/presentationml/2006/ole">
            <mc:AlternateContent xmlns:mc="http://schemas.openxmlformats.org/markup-compatibility/2006">
              <mc:Choice xmlns:v="urn:schemas-microsoft-com:vml" Requires="v">
                <p:oleObj name="Equation" r:id="rId6" imgW="20485100" imgH="10528300" progId="Equation.3">
                  <p:embed/>
                </p:oleObj>
              </mc:Choice>
              <mc:Fallback>
                <p:oleObj name="Equation" r:id="rId6" imgW="20485100" imgH="10528300" progId="Equation.3">
                  <p:embed/>
                  <p:pic>
                    <p:nvPicPr>
                      <p:cNvPr id="103431" name="Object 3">
                        <a:extLst>
                          <a:ext uri="{FF2B5EF4-FFF2-40B4-BE49-F238E27FC236}">
                            <a16:creationId xmlns:a16="http://schemas.microsoft.com/office/drawing/2014/main" id="{E3118E13-644E-369B-12F7-48A176E42A2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3675" y="6002338"/>
                        <a:ext cx="1306513" cy="67151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103432" name="TextBox 9">
            <a:extLst>
              <a:ext uri="{FF2B5EF4-FFF2-40B4-BE49-F238E27FC236}">
                <a16:creationId xmlns:a16="http://schemas.microsoft.com/office/drawing/2014/main" id="{F7C56275-84A7-1B9E-AC72-4AA50002C72B}"/>
              </a:ext>
            </a:extLst>
          </p:cNvPr>
          <p:cNvSpPr txBox="1">
            <a:spLocks noChangeArrowheads="1"/>
          </p:cNvSpPr>
          <p:nvPr/>
        </p:nvSpPr>
        <p:spPr bwMode="auto">
          <a:xfrm>
            <a:off x="1538288" y="6348413"/>
            <a:ext cx="10350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b="1" i="1">
                <a:solidFill>
                  <a:schemeClr val="accent2"/>
                </a:solidFill>
                <a:latin typeface="Verdana" panose="020B0604030504040204" pitchFamily="34" charset="0"/>
                <a:ea typeface="ＭＳ Ｐゴシック" panose="020B0600070205080204" pitchFamily="34" charset="-128"/>
              </a:defRPr>
            </a:lvl1pPr>
            <a:lvl2pPr marL="742950" indent="-285750">
              <a:defRPr sz="1400" b="1" i="1">
                <a:solidFill>
                  <a:schemeClr val="accent2"/>
                </a:solidFill>
                <a:latin typeface="Verdana" panose="020B0604030504040204" pitchFamily="34" charset="0"/>
                <a:ea typeface="ＭＳ Ｐゴシック" panose="020B0600070205080204" pitchFamily="34" charset="-128"/>
              </a:defRPr>
            </a:lvl2pPr>
            <a:lvl3pPr marL="1143000" indent="-228600">
              <a:defRPr sz="1400" b="1" i="1">
                <a:solidFill>
                  <a:schemeClr val="accent2"/>
                </a:solidFill>
                <a:latin typeface="Verdana" panose="020B0604030504040204" pitchFamily="34" charset="0"/>
                <a:ea typeface="ＭＳ Ｐゴシック" panose="020B0600070205080204" pitchFamily="34" charset="-128"/>
              </a:defRPr>
            </a:lvl3pPr>
            <a:lvl4pPr marL="1600200" indent="-228600">
              <a:defRPr sz="1400" b="1" i="1">
                <a:solidFill>
                  <a:schemeClr val="accent2"/>
                </a:solidFill>
                <a:latin typeface="Verdana" panose="020B0604030504040204" pitchFamily="34" charset="0"/>
                <a:ea typeface="ＭＳ Ｐゴシック" panose="020B0600070205080204" pitchFamily="34" charset="-128"/>
              </a:defRPr>
            </a:lvl4pPr>
            <a:lvl5pPr marL="2057400" indent="-22860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en-US" altLang="en-CH" sz="1600" b="0" i="0">
                <a:solidFill>
                  <a:schemeClr val="tx1"/>
                </a:solidFill>
              </a:rPr>
              <a:t>(classic)</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Content Placeholder 1">
            <a:extLst>
              <a:ext uri="{FF2B5EF4-FFF2-40B4-BE49-F238E27FC236}">
                <a16:creationId xmlns:a16="http://schemas.microsoft.com/office/drawing/2014/main" id="{0E4E16CA-1EE4-685B-A629-B98865F9DF53}"/>
              </a:ext>
            </a:extLst>
          </p:cNvPr>
          <p:cNvSpPr>
            <a:spLocks noGrp="1"/>
          </p:cNvSpPr>
          <p:nvPr>
            <p:ph idx="1"/>
          </p:nvPr>
        </p:nvSpPr>
        <p:spPr>
          <a:xfrm>
            <a:off x="539750" y="1085850"/>
            <a:ext cx="4922838" cy="4935538"/>
          </a:xfrm>
        </p:spPr>
        <p:txBody>
          <a:bodyPr/>
          <a:lstStyle/>
          <a:p>
            <a:r>
              <a:rPr lang="en-US" altLang="en-CH">
                <a:solidFill>
                  <a:schemeClr val="tx1"/>
                </a:solidFill>
                <a:ea typeface="ＭＳ Ｐゴシック" panose="020B0600070205080204" pitchFamily="34" charset="-128"/>
              </a:rPr>
              <a:t>spin-0 particles (Klein-Gordon)</a:t>
            </a:r>
          </a:p>
          <a:p>
            <a:endParaRPr lang="en-US" altLang="en-CH">
              <a:solidFill>
                <a:schemeClr val="tx1"/>
              </a:solidFill>
              <a:ea typeface="ＭＳ Ｐゴシック" panose="020B0600070205080204" pitchFamily="34" charset="-128"/>
            </a:endParaRPr>
          </a:p>
          <a:p>
            <a:endParaRPr lang="en-US" altLang="en-CH">
              <a:solidFill>
                <a:schemeClr val="tx1"/>
              </a:solidFill>
              <a:ea typeface="ＭＳ Ｐゴシック" panose="020B0600070205080204" pitchFamily="34" charset="-128"/>
            </a:endParaRPr>
          </a:p>
          <a:p>
            <a:endParaRPr lang="en-US" altLang="en-CH">
              <a:solidFill>
                <a:schemeClr val="tx1"/>
              </a:solidFill>
              <a:ea typeface="ＭＳ Ｐゴシック" panose="020B0600070205080204" pitchFamily="34" charset="-128"/>
            </a:endParaRPr>
          </a:p>
          <a:p>
            <a:r>
              <a:rPr lang="en-US" altLang="en-CH">
                <a:solidFill>
                  <a:schemeClr val="tx1"/>
                </a:solidFill>
                <a:ea typeface="ＭＳ Ｐゴシック" panose="020B0600070205080204" pitchFamily="34" charset="-128"/>
              </a:rPr>
              <a:t>spin-1/2 fermions (Dirac)</a:t>
            </a:r>
          </a:p>
          <a:p>
            <a:endParaRPr lang="en-US" altLang="en-CH">
              <a:solidFill>
                <a:schemeClr val="tx1"/>
              </a:solidFill>
              <a:ea typeface="ＭＳ Ｐゴシック" panose="020B0600070205080204" pitchFamily="34" charset="-128"/>
            </a:endParaRPr>
          </a:p>
          <a:p>
            <a:endParaRPr lang="en-US" altLang="en-CH">
              <a:solidFill>
                <a:schemeClr val="tx1"/>
              </a:solidFill>
              <a:ea typeface="ＭＳ Ｐゴシック" panose="020B0600070205080204" pitchFamily="34" charset="-128"/>
            </a:endParaRPr>
          </a:p>
          <a:p>
            <a:r>
              <a:rPr lang="en-US" altLang="en-CH">
                <a:solidFill>
                  <a:schemeClr val="tx1"/>
                </a:solidFill>
                <a:ea typeface="ＭＳ Ｐゴシック" panose="020B0600070205080204" pitchFamily="34" charset="-128"/>
              </a:rPr>
              <a:t>Photons</a:t>
            </a:r>
          </a:p>
        </p:txBody>
      </p:sp>
      <p:sp>
        <p:nvSpPr>
          <p:cNvPr id="105474" name="Title 2">
            <a:extLst>
              <a:ext uri="{FF2B5EF4-FFF2-40B4-BE49-F238E27FC236}">
                <a16:creationId xmlns:a16="http://schemas.microsoft.com/office/drawing/2014/main" id="{1AED8721-7AE8-5C9D-F513-8ECB5A6D5BA2}"/>
              </a:ext>
            </a:extLst>
          </p:cNvPr>
          <p:cNvSpPr>
            <a:spLocks noGrp="1"/>
          </p:cNvSpPr>
          <p:nvPr>
            <p:ph type="title"/>
          </p:nvPr>
        </p:nvSpPr>
        <p:spPr>
          <a:xfrm>
            <a:off x="877888" y="304800"/>
            <a:ext cx="8264525" cy="457200"/>
          </a:xfrm>
        </p:spPr>
        <p:txBody>
          <a:bodyPr/>
          <a:lstStyle/>
          <a:p>
            <a:r>
              <a:rPr lang="en-US" altLang="en-CH">
                <a:ea typeface="ＭＳ Ｐゴシック" panose="020B0600070205080204" pitchFamily="34" charset="-128"/>
              </a:rPr>
              <a:t>Lagrangian                 </a:t>
            </a:r>
            <a:r>
              <a:rPr lang="en-US" altLang="en-CH">
                <a:ea typeface="ＭＳ Ｐゴシック" panose="020B0600070205080204" pitchFamily="34" charset="-128"/>
                <a:sym typeface="Wingdings" pitchFamily="2" charset="2"/>
              </a:rPr>
              <a:t></a:t>
            </a:r>
            <a:r>
              <a:rPr lang="en-US" altLang="en-CH">
                <a:ea typeface="ＭＳ Ｐゴシック" panose="020B0600070205080204" pitchFamily="34" charset="-128"/>
              </a:rPr>
              <a:t>       Equation of motion</a:t>
            </a:r>
          </a:p>
        </p:txBody>
      </p:sp>
      <p:sp>
        <p:nvSpPr>
          <p:cNvPr id="105475" name="Footer Placeholder 3">
            <a:extLst>
              <a:ext uri="{FF2B5EF4-FFF2-40B4-BE49-F238E27FC236}">
                <a16:creationId xmlns:a16="http://schemas.microsoft.com/office/drawing/2014/main" id="{526134D4-AF1C-B892-C0EA-E8DD63FBD7AD}"/>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b="1" i="1">
                <a:solidFill>
                  <a:schemeClr val="accent2"/>
                </a:solidFill>
                <a:latin typeface="Verdana" panose="020B0604030504040204" pitchFamily="34" charset="0"/>
                <a:ea typeface="ＭＳ Ｐゴシック" panose="020B0600070205080204" pitchFamily="34" charset="-128"/>
              </a:defRPr>
            </a:lvl1pPr>
            <a:lvl2pPr marL="742950" indent="-285750">
              <a:defRPr sz="1400" b="1" i="1">
                <a:solidFill>
                  <a:schemeClr val="accent2"/>
                </a:solidFill>
                <a:latin typeface="Verdana" panose="020B0604030504040204" pitchFamily="34" charset="0"/>
                <a:ea typeface="ＭＳ Ｐゴシック" panose="020B0600070205080204" pitchFamily="34" charset="-128"/>
              </a:defRPr>
            </a:lvl2pPr>
            <a:lvl3pPr marL="1143000" indent="-228600">
              <a:defRPr sz="1400" b="1" i="1">
                <a:solidFill>
                  <a:schemeClr val="accent2"/>
                </a:solidFill>
                <a:latin typeface="Verdana" panose="020B0604030504040204" pitchFamily="34" charset="0"/>
                <a:ea typeface="ＭＳ Ｐゴシック" panose="020B0600070205080204" pitchFamily="34" charset="-128"/>
              </a:defRPr>
            </a:lvl3pPr>
            <a:lvl4pPr marL="1600200" indent="-228600">
              <a:defRPr sz="1400" b="1" i="1">
                <a:solidFill>
                  <a:schemeClr val="accent2"/>
                </a:solidFill>
                <a:latin typeface="Verdana" panose="020B0604030504040204" pitchFamily="34" charset="0"/>
                <a:ea typeface="ＭＳ Ｐゴシック" panose="020B0600070205080204" pitchFamily="34" charset="-128"/>
              </a:defRPr>
            </a:lvl4pPr>
            <a:lvl5pPr marL="2057400" indent="-22860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r>
              <a:rPr lang="en-US" altLang="en-CH" sz="1000" b="0" i="0"/>
              <a:t>Niels Tuning (</a:t>
            </a:r>
            <a:fld id="{7DF99ADB-1F90-7B4E-8E73-479194502DA3}" type="slidenum">
              <a:rPr lang="en-US" altLang="en-CH" sz="1000" b="0" i="0"/>
              <a:pPr/>
              <a:t>29</a:t>
            </a:fld>
            <a:r>
              <a:rPr lang="en-US" altLang="en-CH" sz="1000" b="0" i="0"/>
              <a:t>)</a:t>
            </a:r>
          </a:p>
        </p:txBody>
      </p:sp>
      <p:pic>
        <p:nvPicPr>
          <p:cNvPr id="105476" name="Picture 4">
            <a:extLst>
              <a:ext uri="{FF2B5EF4-FFF2-40B4-BE49-F238E27FC236}">
                <a16:creationId xmlns:a16="http://schemas.microsoft.com/office/drawing/2014/main" id="{B01D805A-A8B7-ED63-7F77-539A2CED322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68963" y="3292475"/>
            <a:ext cx="3135312" cy="5937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05477" name="Picture 5">
            <a:extLst>
              <a:ext uri="{FF2B5EF4-FFF2-40B4-BE49-F238E27FC236}">
                <a16:creationId xmlns:a16="http://schemas.microsoft.com/office/drawing/2014/main" id="{1D44DC89-29F9-099B-2E3F-385E3B90773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9963" y="4735513"/>
            <a:ext cx="7183437" cy="61436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05478" name="Picture 6">
            <a:extLst>
              <a:ext uri="{FF2B5EF4-FFF2-40B4-BE49-F238E27FC236}">
                <a16:creationId xmlns:a16="http://schemas.microsoft.com/office/drawing/2014/main" id="{9EBDEE6D-7832-40A1-23BA-53F6BFCCB54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92775" y="5465763"/>
            <a:ext cx="3040063" cy="5810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05479" name="Picture 2">
            <a:extLst>
              <a:ext uri="{FF2B5EF4-FFF2-40B4-BE49-F238E27FC236}">
                <a16:creationId xmlns:a16="http://schemas.microsoft.com/office/drawing/2014/main" id="{EEC02C7A-8704-AE95-D909-709D8D02FE5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69963" y="1565275"/>
            <a:ext cx="3667125" cy="6477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05480" name="Picture 3">
            <a:extLst>
              <a:ext uri="{FF2B5EF4-FFF2-40B4-BE49-F238E27FC236}">
                <a16:creationId xmlns:a16="http://schemas.microsoft.com/office/drawing/2014/main" id="{C5D3400F-F3E2-5895-BE90-6049E2E2A5A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08063" y="3371850"/>
            <a:ext cx="3316287" cy="5365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05481" name="Picture 7">
            <a:extLst>
              <a:ext uri="{FF2B5EF4-FFF2-40B4-BE49-F238E27FC236}">
                <a16:creationId xmlns:a16="http://schemas.microsoft.com/office/drawing/2014/main" id="{A487D82A-820C-BE0D-C5D0-DA020936DC6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692775" y="1574800"/>
            <a:ext cx="3159125" cy="6064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4" name="Striped Right Arrow 13">
            <a:extLst>
              <a:ext uri="{FF2B5EF4-FFF2-40B4-BE49-F238E27FC236}">
                <a16:creationId xmlns:a16="http://schemas.microsoft.com/office/drawing/2014/main" id="{84ED04FD-DB56-12D6-BEB5-22D71DB22A57}"/>
              </a:ext>
            </a:extLst>
          </p:cNvPr>
          <p:cNvSpPr/>
          <p:nvPr/>
        </p:nvSpPr>
        <p:spPr bwMode="auto">
          <a:xfrm>
            <a:off x="4694238" y="1643063"/>
            <a:ext cx="977900" cy="484187"/>
          </a:xfrm>
          <a:prstGeom prst="stripedRightArrow">
            <a:avLst/>
          </a:prstGeom>
          <a:noFill/>
          <a:ln w="19050">
            <a:solidFill>
              <a:schemeClr val="tx1"/>
            </a:solidFill>
            <a:miter lim="800000"/>
            <a:headEnd/>
            <a:tailEnd type="none" w="lg" len="lg"/>
          </a:ln>
        </p:spPr>
        <p:txBody>
          <a:bodyPr anchor="ctr">
            <a:spAutoFit/>
          </a:bodyPr>
          <a:lstStyle/>
          <a:p>
            <a:pPr algn="ctr" eaLnBrk="1" hangingPunct="1">
              <a:defRPr/>
            </a:pPr>
            <a:endParaRPr lang="en-US" sz="2000" b="0" i="0" dirty="0" err="1">
              <a:solidFill>
                <a:schemeClr val="tx1"/>
              </a:solidFill>
              <a:ea typeface="+mn-ea"/>
            </a:endParaRPr>
          </a:p>
        </p:txBody>
      </p:sp>
      <p:sp>
        <p:nvSpPr>
          <p:cNvPr id="15" name="Striped Right Arrow 14">
            <a:extLst>
              <a:ext uri="{FF2B5EF4-FFF2-40B4-BE49-F238E27FC236}">
                <a16:creationId xmlns:a16="http://schemas.microsoft.com/office/drawing/2014/main" id="{84AB08EE-B906-13A3-60C2-8F20952A4739}"/>
              </a:ext>
            </a:extLst>
          </p:cNvPr>
          <p:cNvSpPr/>
          <p:nvPr/>
        </p:nvSpPr>
        <p:spPr bwMode="auto">
          <a:xfrm>
            <a:off x="4676775" y="3348038"/>
            <a:ext cx="977900" cy="484187"/>
          </a:xfrm>
          <a:prstGeom prst="stripedRightArrow">
            <a:avLst/>
          </a:prstGeom>
          <a:noFill/>
          <a:ln w="19050">
            <a:solidFill>
              <a:schemeClr val="tx1"/>
            </a:solidFill>
            <a:miter lim="800000"/>
            <a:headEnd/>
            <a:tailEnd type="none" w="lg" len="lg"/>
          </a:ln>
        </p:spPr>
        <p:txBody>
          <a:bodyPr anchor="ctr">
            <a:spAutoFit/>
          </a:bodyPr>
          <a:lstStyle/>
          <a:p>
            <a:pPr algn="ctr" eaLnBrk="1" hangingPunct="1">
              <a:defRPr/>
            </a:pPr>
            <a:endParaRPr lang="en-US" sz="2000" b="0" i="0" dirty="0" err="1">
              <a:solidFill>
                <a:schemeClr val="tx1"/>
              </a:solidFill>
              <a:ea typeface="+mn-ea"/>
            </a:endParaRPr>
          </a:p>
        </p:txBody>
      </p:sp>
      <p:sp>
        <p:nvSpPr>
          <p:cNvPr id="16" name="Striped Right Arrow 15">
            <a:extLst>
              <a:ext uri="{FF2B5EF4-FFF2-40B4-BE49-F238E27FC236}">
                <a16:creationId xmlns:a16="http://schemas.microsoft.com/office/drawing/2014/main" id="{5393D6B2-5FBF-EA43-57E0-F1442CB1EEA1}"/>
              </a:ext>
            </a:extLst>
          </p:cNvPr>
          <p:cNvSpPr/>
          <p:nvPr/>
        </p:nvSpPr>
        <p:spPr bwMode="auto">
          <a:xfrm>
            <a:off x="4676775" y="5556250"/>
            <a:ext cx="977900" cy="485775"/>
          </a:xfrm>
          <a:prstGeom prst="stripedRightArrow">
            <a:avLst/>
          </a:prstGeom>
          <a:noFill/>
          <a:ln w="19050">
            <a:solidFill>
              <a:schemeClr val="tx1"/>
            </a:solidFill>
            <a:miter lim="800000"/>
            <a:headEnd/>
            <a:tailEnd type="none" w="lg" len="lg"/>
          </a:ln>
        </p:spPr>
        <p:txBody>
          <a:bodyPr anchor="ctr">
            <a:spAutoFit/>
          </a:bodyPr>
          <a:lstStyle/>
          <a:p>
            <a:pPr algn="ctr" eaLnBrk="1" hangingPunct="1">
              <a:defRPr/>
            </a:pPr>
            <a:endParaRPr lang="en-US" sz="2000" b="0" i="0" dirty="0" err="1">
              <a:solidFill>
                <a:schemeClr val="tx1"/>
              </a:solidFill>
              <a:ea typeface="+mn-ea"/>
            </a:endParaRPr>
          </a:p>
        </p:txBody>
      </p:sp>
      <p:sp>
        <p:nvSpPr>
          <p:cNvPr id="105485" name="TextBox 16">
            <a:extLst>
              <a:ext uri="{FF2B5EF4-FFF2-40B4-BE49-F238E27FC236}">
                <a16:creationId xmlns:a16="http://schemas.microsoft.com/office/drawing/2014/main" id="{69AC9F5D-CC45-1083-9FF2-CEDDE2251D2B}"/>
              </a:ext>
            </a:extLst>
          </p:cNvPr>
          <p:cNvSpPr txBox="1">
            <a:spLocks noChangeArrowheads="1"/>
          </p:cNvSpPr>
          <p:nvPr/>
        </p:nvSpPr>
        <p:spPr bwMode="auto">
          <a:xfrm>
            <a:off x="6345238" y="2263775"/>
            <a:ext cx="2506662"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b="1" i="1">
                <a:solidFill>
                  <a:schemeClr val="accent2"/>
                </a:solidFill>
                <a:latin typeface="Verdana" panose="020B0604030504040204" pitchFamily="34" charset="0"/>
                <a:ea typeface="ＭＳ Ｐゴシック" panose="020B0600070205080204" pitchFamily="34" charset="-128"/>
              </a:defRPr>
            </a:lvl1pPr>
            <a:lvl2pPr marL="742950" indent="-285750">
              <a:defRPr sz="1400" b="1" i="1">
                <a:solidFill>
                  <a:schemeClr val="accent2"/>
                </a:solidFill>
                <a:latin typeface="Verdana" panose="020B0604030504040204" pitchFamily="34" charset="0"/>
                <a:ea typeface="ＭＳ Ｐゴシック" panose="020B0600070205080204" pitchFamily="34" charset="-128"/>
              </a:defRPr>
            </a:lvl2pPr>
            <a:lvl3pPr marL="1143000" indent="-228600">
              <a:defRPr sz="1400" b="1" i="1">
                <a:solidFill>
                  <a:schemeClr val="accent2"/>
                </a:solidFill>
                <a:latin typeface="Verdana" panose="020B0604030504040204" pitchFamily="34" charset="0"/>
                <a:ea typeface="ＭＳ Ｐゴシック" panose="020B0600070205080204" pitchFamily="34" charset="-128"/>
              </a:defRPr>
            </a:lvl3pPr>
            <a:lvl4pPr marL="1600200" indent="-228600">
              <a:defRPr sz="1400" b="1" i="1">
                <a:solidFill>
                  <a:schemeClr val="accent2"/>
                </a:solidFill>
                <a:latin typeface="Verdana" panose="020B0604030504040204" pitchFamily="34" charset="0"/>
                <a:ea typeface="ＭＳ Ｐゴシック" panose="020B0600070205080204" pitchFamily="34" charset="-128"/>
              </a:defRPr>
            </a:lvl4pPr>
            <a:lvl5pPr marL="2057400" indent="-22860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en-US" altLang="en-CH" sz="1600" b="0" i="0"/>
              <a:t>Klein-Gordon</a:t>
            </a:r>
            <a:r>
              <a:rPr lang="en-US" altLang="en-CH" sz="1600" b="0" i="0">
                <a:solidFill>
                  <a:schemeClr val="tx1"/>
                </a:solidFill>
              </a:rPr>
              <a:t> equation</a:t>
            </a:r>
          </a:p>
        </p:txBody>
      </p:sp>
      <p:sp>
        <p:nvSpPr>
          <p:cNvPr id="105486" name="TextBox 17">
            <a:extLst>
              <a:ext uri="{FF2B5EF4-FFF2-40B4-BE49-F238E27FC236}">
                <a16:creationId xmlns:a16="http://schemas.microsoft.com/office/drawing/2014/main" id="{D32A67AC-CC4E-BCD4-228A-D0B1F3CC8525}"/>
              </a:ext>
            </a:extLst>
          </p:cNvPr>
          <p:cNvSpPr txBox="1">
            <a:spLocks noChangeArrowheads="1"/>
          </p:cNvSpPr>
          <p:nvPr/>
        </p:nvSpPr>
        <p:spPr bwMode="auto">
          <a:xfrm>
            <a:off x="7123113" y="3916363"/>
            <a:ext cx="168116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b="1" i="1">
                <a:solidFill>
                  <a:schemeClr val="accent2"/>
                </a:solidFill>
                <a:latin typeface="Verdana" panose="020B0604030504040204" pitchFamily="34" charset="0"/>
                <a:ea typeface="ＭＳ Ｐゴシック" panose="020B0600070205080204" pitchFamily="34" charset="-128"/>
              </a:defRPr>
            </a:lvl1pPr>
            <a:lvl2pPr marL="742950" indent="-285750">
              <a:defRPr sz="1400" b="1" i="1">
                <a:solidFill>
                  <a:schemeClr val="accent2"/>
                </a:solidFill>
                <a:latin typeface="Verdana" panose="020B0604030504040204" pitchFamily="34" charset="0"/>
                <a:ea typeface="ＭＳ Ｐゴシック" panose="020B0600070205080204" pitchFamily="34" charset="-128"/>
              </a:defRPr>
            </a:lvl2pPr>
            <a:lvl3pPr marL="1143000" indent="-228600">
              <a:defRPr sz="1400" b="1" i="1">
                <a:solidFill>
                  <a:schemeClr val="accent2"/>
                </a:solidFill>
                <a:latin typeface="Verdana" panose="020B0604030504040204" pitchFamily="34" charset="0"/>
                <a:ea typeface="ＭＳ Ｐゴシック" panose="020B0600070205080204" pitchFamily="34" charset="-128"/>
              </a:defRPr>
            </a:lvl3pPr>
            <a:lvl4pPr marL="1600200" indent="-228600">
              <a:defRPr sz="1400" b="1" i="1">
                <a:solidFill>
                  <a:schemeClr val="accent2"/>
                </a:solidFill>
                <a:latin typeface="Verdana" panose="020B0604030504040204" pitchFamily="34" charset="0"/>
                <a:ea typeface="ＭＳ Ｐゴシック" panose="020B0600070205080204" pitchFamily="34" charset="-128"/>
              </a:defRPr>
            </a:lvl4pPr>
            <a:lvl5pPr marL="2057400" indent="-22860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en-US" altLang="en-CH" sz="1600" b="0" i="0"/>
              <a:t>Dirac</a:t>
            </a:r>
            <a:r>
              <a:rPr lang="en-US" altLang="en-CH" sz="1600" b="0" i="0">
                <a:solidFill>
                  <a:schemeClr val="tx1"/>
                </a:solidFill>
              </a:rPr>
              <a:t> equation</a:t>
            </a:r>
          </a:p>
        </p:txBody>
      </p:sp>
      <p:sp>
        <p:nvSpPr>
          <p:cNvPr id="105487" name="TextBox 18">
            <a:extLst>
              <a:ext uri="{FF2B5EF4-FFF2-40B4-BE49-F238E27FC236}">
                <a16:creationId xmlns:a16="http://schemas.microsoft.com/office/drawing/2014/main" id="{D1FF283A-A863-F6CD-02B6-08C8F7924BCA}"/>
              </a:ext>
            </a:extLst>
          </p:cNvPr>
          <p:cNvSpPr txBox="1">
            <a:spLocks noChangeArrowheads="1"/>
          </p:cNvSpPr>
          <p:nvPr/>
        </p:nvSpPr>
        <p:spPr bwMode="auto">
          <a:xfrm>
            <a:off x="6729413" y="6048375"/>
            <a:ext cx="20796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b="1" i="1">
                <a:solidFill>
                  <a:schemeClr val="accent2"/>
                </a:solidFill>
                <a:latin typeface="Verdana" panose="020B0604030504040204" pitchFamily="34" charset="0"/>
                <a:ea typeface="ＭＳ Ｐゴシック" panose="020B0600070205080204" pitchFamily="34" charset="-128"/>
              </a:defRPr>
            </a:lvl1pPr>
            <a:lvl2pPr marL="742950" indent="-285750">
              <a:defRPr sz="1400" b="1" i="1">
                <a:solidFill>
                  <a:schemeClr val="accent2"/>
                </a:solidFill>
                <a:latin typeface="Verdana" panose="020B0604030504040204" pitchFamily="34" charset="0"/>
                <a:ea typeface="ＭＳ Ｐゴシック" panose="020B0600070205080204" pitchFamily="34" charset="-128"/>
              </a:defRPr>
            </a:lvl2pPr>
            <a:lvl3pPr marL="1143000" indent="-228600">
              <a:defRPr sz="1400" b="1" i="1">
                <a:solidFill>
                  <a:schemeClr val="accent2"/>
                </a:solidFill>
                <a:latin typeface="Verdana" panose="020B0604030504040204" pitchFamily="34" charset="0"/>
                <a:ea typeface="ＭＳ Ｐゴシック" panose="020B0600070205080204" pitchFamily="34" charset="-128"/>
              </a:defRPr>
            </a:lvl3pPr>
            <a:lvl4pPr marL="1600200" indent="-228600">
              <a:defRPr sz="1400" b="1" i="1">
                <a:solidFill>
                  <a:schemeClr val="accent2"/>
                </a:solidFill>
                <a:latin typeface="Verdana" panose="020B0604030504040204" pitchFamily="34" charset="0"/>
                <a:ea typeface="ＭＳ Ｐゴシック" panose="020B0600070205080204" pitchFamily="34" charset="-128"/>
              </a:defRPr>
            </a:lvl4pPr>
            <a:lvl5pPr marL="2057400" indent="-22860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en-US" altLang="en-CH" sz="1600" b="0" i="0"/>
              <a:t>Maxwell</a:t>
            </a:r>
            <a:r>
              <a:rPr lang="en-US" altLang="en-CH" sz="1600" b="0" i="0">
                <a:solidFill>
                  <a:schemeClr val="tx1"/>
                </a:solidFill>
              </a:rPr>
              <a:t> equations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0DE5CB-01BE-69F8-20D6-7FD0A76704A1}"/>
              </a:ext>
            </a:extLst>
          </p:cNvPr>
          <p:cNvSpPr>
            <a:spLocks noGrp="1"/>
          </p:cNvSpPr>
          <p:nvPr>
            <p:ph type="title"/>
          </p:nvPr>
        </p:nvSpPr>
        <p:spPr/>
        <p:txBody>
          <a:bodyPr/>
          <a:lstStyle/>
          <a:p>
            <a:r>
              <a:rPr lang="en-CH" dirty="0"/>
              <a:t>Credits</a:t>
            </a:r>
          </a:p>
        </p:txBody>
      </p:sp>
      <p:sp>
        <p:nvSpPr>
          <p:cNvPr id="3" name="Content Placeholder 2">
            <a:extLst>
              <a:ext uri="{FF2B5EF4-FFF2-40B4-BE49-F238E27FC236}">
                <a16:creationId xmlns:a16="http://schemas.microsoft.com/office/drawing/2014/main" id="{4A447240-632B-D074-108A-834D5E4415D1}"/>
              </a:ext>
            </a:extLst>
          </p:cNvPr>
          <p:cNvSpPr>
            <a:spLocks noGrp="1"/>
          </p:cNvSpPr>
          <p:nvPr>
            <p:ph idx="1"/>
          </p:nvPr>
        </p:nvSpPr>
        <p:spPr/>
        <p:txBody>
          <a:bodyPr/>
          <a:lstStyle/>
          <a:p>
            <a:r>
              <a:rPr lang="en-CH" sz="1400" dirty="0">
                <a:latin typeface="Verdana" panose="020B0604030504040204" pitchFamily="34" charset="0"/>
                <a:ea typeface="Verdana" panose="020B0604030504040204" pitchFamily="34" charset="0"/>
                <a:cs typeface="Verdana" panose="020B0604030504040204" pitchFamily="34" charset="0"/>
              </a:rPr>
              <a:t>Werner Riegler (2024): 	</a:t>
            </a:r>
            <a:r>
              <a:rPr lang="en-GB" sz="1400" dirty="0">
                <a:solidFill>
                  <a:srgbClr val="000000"/>
                </a:solidFill>
                <a:effectLst/>
                <a:latin typeface="Verdana" panose="020B0604030504040204" pitchFamily="34" charset="0"/>
                <a:ea typeface="Verdana" panose="020B0604030504040204" pitchFamily="34" charset="0"/>
                <a:cs typeface="Verdana" panose="020B0604030504040204" pitchFamily="34" charset="0"/>
                <a:hlinkClick r:id="rId2"/>
              </a:rPr>
              <a:t>https://indico.cern.ch/event/1347523/</a:t>
            </a:r>
            <a:endParaRPr lang="en-CH" sz="1400" dirty="0">
              <a:latin typeface="Verdana" panose="020B0604030504040204" pitchFamily="34" charset="0"/>
              <a:ea typeface="Verdana" panose="020B0604030504040204" pitchFamily="34" charset="0"/>
              <a:cs typeface="Verdana" panose="020B0604030504040204" pitchFamily="34" charset="0"/>
            </a:endParaRPr>
          </a:p>
          <a:p>
            <a:r>
              <a:rPr lang="en-CH" sz="1400" dirty="0">
                <a:latin typeface="Verdana" panose="020B0604030504040204" pitchFamily="34" charset="0"/>
                <a:ea typeface="Verdana" panose="020B0604030504040204" pitchFamily="34" charset="0"/>
                <a:cs typeface="Verdana" panose="020B0604030504040204" pitchFamily="34" charset="0"/>
              </a:rPr>
              <a:t>Roger Forty (2023): 	</a:t>
            </a:r>
            <a:r>
              <a:rPr lang="en-GB" sz="1400" dirty="0">
                <a:latin typeface="Verdana" panose="020B0604030504040204" pitchFamily="34" charset="0"/>
                <a:ea typeface="Verdana" panose="020B0604030504040204" pitchFamily="34" charset="0"/>
                <a:cs typeface="Verdana" panose="020B0604030504040204" pitchFamily="34" charset="0"/>
                <a:hlinkClick r:id="rId3"/>
              </a:rPr>
              <a:t>https://indico.cern.ch/event/1210891/</a:t>
            </a:r>
            <a:endParaRPr lang="en-CH" sz="1400" dirty="0">
              <a:latin typeface="Verdana" panose="020B0604030504040204" pitchFamily="34" charset="0"/>
              <a:ea typeface="Verdana" panose="020B0604030504040204" pitchFamily="34" charset="0"/>
              <a:cs typeface="Verdana" panose="020B0604030504040204" pitchFamily="34" charset="0"/>
            </a:endParaRPr>
          </a:p>
          <a:p>
            <a:r>
              <a:rPr lang="en-GB" sz="14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Cecilia Gerber (2019)</a:t>
            </a:r>
            <a:r>
              <a:rPr lang="en-CH" sz="1400" dirty="0">
                <a:latin typeface="Verdana" panose="020B0604030504040204" pitchFamily="34" charset="0"/>
                <a:ea typeface="Verdana" panose="020B0604030504040204" pitchFamily="34" charset="0"/>
                <a:cs typeface="Verdana" panose="020B0604030504040204" pitchFamily="34" charset="0"/>
              </a:rPr>
              <a:t>: 	</a:t>
            </a:r>
            <a:r>
              <a:rPr lang="en-GB" sz="1400" dirty="0">
                <a:solidFill>
                  <a:srgbClr val="000000"/>
                </a:solidFill>
                <a:effectLst/>
                <a:latin typeface="Verdana" panose="020B0604030504040204" pitchFamily="34" charset="0"/>
                <a:ea typeface="Verdana" panose="020B0604030504040204" pitchFamily="34" charset="0"/>
                <a:cs typeface="Verdana" panose="020B0604030504040204" pitchFamily="34" charset="0"/>
                <a:hlinkClick r:id="rId4"/>
              </a:rPr>
              <a:t>https://indico.cern.ch/event/763013/</a:t>
            </a:r>
            <a:endParaRPr lang="en-CH" sz="1400" dirty="0">
              <a:latin typeface="Verdana" panose="020B0604030504040204" pitchFamily="34" charset="0"/>
              <a:ea typeface="Verdana" panose="020B0604030504040204" pitchFamily="34" charset="0"/>
              <a:cs typeface="Verdana" panose="020B0604030504040204" pitchFamily="34" charset="0"/>
            </a:endParaRPr>
          </a:p>
          <a:p>
            <a:r>
              <a:rPr lang="en-CH" sz="1400" dirty="0">
                <a:latin typeface="Verdana" panose="020B0604030504040204" pitchFamily="34" charset="0"/>
                <a:ea typeface="Verdana" panose="020B0604030504040204" pitchFamily="34" charset="0"/>
                <a:cs typeface="Verdana" panose="020B0604030504040204" pitchFamily="34" charset="0"/>
              </a:rPr>
              <a:t>Paras Sphicas (2017): 	</a:t>
            </a:r>
            <a:r>
              <a:rPr lang="en-GB" sz="1400" dirty="0">
                <a:solidFill>
                  <a:srgbClr val="000000"/>
                </a:solidFill>
                <a:effectLst/>
                <a:latin typeface="Verdana" panose="020B0604030504040204" pitchFamily="34" charset="0"/>
                <a:ea typeface="Verdana" panose="020B0604030504040204" pitchFamily="34" charset="0"/>
                <a:cs typeface="Verdana" panose="020B0604030504040204" pitchFamily="34" charset="0"/>
                <a:hlinkClick r:id="rId5"/>
              </a:rPr>
              <a:t>https://indico.cern.ch/event/575526/</a:t>
            </a:r>
            <a:endParaRPr lang="en-GB" sz="1400"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p>
            <a:r>
              <a:rPr lang="en-CH" sz="1400" dirty="0">
                <a:latin typeface="Verdana" panose="020B0604030504040204" pitchFamily="34" charset="0"/>
                <a:ea typeface="Verdana" panose="020B0604030504040204" pitchFamily="34" charset="0"/>
                <a:cs typeface="Verdana" panose="020B0604030504040204" pitchFamily="34" charset="0"/>
              </a:rPr>
              <a:t>Peter Jenni (2015): 	</a:t>
            </a:r>
            <a:r>
              <a:rPr lang="en-GB" sz="1400" dirty="0">
                <a:solidFill>
                  <a:srgbClr val="000000"/>
                </a:solidFill>
                <a:effectLst/>
                <a:latin typeface="Verdana" panose="020B0604030504040204" pitchFamily="34" charset="0"/>
                <a:ea typeface="Verdana" panose="020B0604030504040204" pitchFamily="34" charset="0"/>
                <a:cs typeface="Verdana" panose="020B0604030504040204" pitchFamily="34" charset="0"/>
                <a:hlinkClick r:id="rId6"/>
              </a:rPr>
              <a:t>https://indico.cern.ch/event/343570/</a:t>
            </a:r>
            <a:endParaRPr lang="en-CH" sz="1400" dirty="0">
              <a:latin typeface="Verdana" panose="020B0604030504040204" pitchFamily="34" charset="0"/>
              <a:ea typeface="Verdana" panose="020B0604030504040204" pitchFamily="34" charset="0"/>
              <a:cs typeface="Verdana" panose="020B0604030504040204" pitchFamily="34" charset="0"/>
            </a:endParaRPr>
          </a:p>
          <a:p>
            <a:endParaRPr lang="en-CH" sz="1400" dirty="0">
              <a:latin typeface="Verdana" panose="020B0604030504040204" pitchFamily="34" charset="0"/>
              <a:ea typeface="Verdana" panose="020B0604030504040204" pitchFamily="34" charset="0"/>
              <a:cs typeface="Verdana" panose="020B0604030504040204" pitchFamily="34" charset="0"/>
            </a:endParaRPr>
          </a:p>
          <a:p>
            <a:r>
              <a:rPr lang="en-CH" sz="1400" dirty="0">
                <a:latin typeface="Verdana" panose="020B0604030504040204" pitchFamily="34" charset="0"/>
                <a:ea typeface="Verdana" panose="020B0604030504040204" pitchFamily="34" charset="0"/>
                <a:cs typeface="Verdana" panose="020B0604030504040204" pitchFamily="34" charset="0"/>
              </a:rPr>
              <a:t>And many others!</a:t>
            </a:r>
          </a:p>
          <a:p>
            <a:pPr lvl="1"/>
            <a:r>
              <a:rPr lang="en-CH" sz="1000" dirty="0">
                <a:solidFill>
                  <a:schemeClr val="accent2"/>
                </a:solidFill>
                <a:latin typeface="Verdana" panose="020B0604030504040204" pitchFamily="34" charset="0"/>
                <a:ea typeface="Verdana" panose="020B0604030504040204" pitchFamily="34" charset="0"/>
                <a:cs typeface="Verdana" panose="020B0604030504040204" pitchFamily="34" charset="0"/>
              </a:rPr>
              <a:t>I tried to give the source of the material as much as possible…</a:t>
            </a:r>
          </a:p>
        </p:txBody>
      </p:sp>
      <p:sp>
        <p:nvSpPr>
          <p:cNvPr id="4" name="Footer Placeholder 3">
            <a:extLst>
              <a:ext uri="{FF2B5EF4-FFF2-40B4-BE49-F238E27FC236}">
                <a16:creationId xmlns:a16="http://schemas.microsoft.com/office/drawing/2014/main" id="{8EF9A6FA-07FA-FB4D-C1EB-3320F6405B5C}"/>
              </a:ext>
            </a:extLst>
          </p:cNvPr>
          <p:cNvSpPr>
            <a:spLocks noGrp="1"/>
          </p:cNvSpPr>
          <p:nvPr>
            <p:ph type="ftr" sz="quarter" idx="10"/>
          </p:nvPr>
        </p:nvSpPr>
        <p:spPr/>
        <p:txBody>
          <a:bodyPr/>
          <a:lstStyle/>
          <a:p>
            <a:pPr>
              <a:defRPr/>
            </a:pPr>
            <a:r>
              <a:rPr lang="en-US"/>
              <a:t>Niels Tuning (</a:t>
            </a:r>
            <a:fld id="{66514901-4CFF-A14A-980D-C6E2C5830B51}" type="slidenum">
              <a:rPr lang="en-US" smtClean="0"/>
              <a:pPr>
                <a:defRPr/>
              </a:pPr>
              <a:t>3</a:t>
            </a:fld>
            <a:r>
              <a:rPr lang="en-US"/>
              <a:t>)</a:t>
            </a:r>
          </a:p>
        </p:txBody>
      </p:sp>
    </p:spTree>
    <p:extLst>
      <p:ext uri="{BB962C8B-B14F-4D97-AF65-F5344CB8AC3E}">
        <p14:creationId xmlns:p14="http://schemas.microsoft.com/office/powerpoint/2010/main" val="21438370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FEF2E61-01A4-78EB-3319-DACC605F07D7}"/>
              </a:ext>
            </a:extLst>
          </p:cNvPr>
          <p:cNvPicPr>
            <a:picLocks noChangeAspect="1"/>
          </p:cNvPicPr>
          <p:nvPr/>
        </p:nvPicPr>
        <p:blipFill>
          <a:blip r:embed="rId2"/>
          <a:stretch>
            <a:fillRect/>
          </a:stretch>
        </p:blipFill>
        <p:spPr>
          <a:xfrm>
            <a:off x="124915" y="1198219"/>
            <a:ext cx="8825255" cy="4496676"/>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pic>
      <p:sp>
        <p:nvSpPr>
          <p:cNvPr id="3" name="Title 2">
            <a:extLst>
              <a:ext uri="{FF2B5EF4-FFF2-40B4-BE49-F238E27FC236}">
                <a16:creationId xmlns:a16="http://schemas.microsoft.com/office/drawing/2014/main" id="{5868C944-19B7-B8B7-F95C-A4D4CD2F72E5}"/>
              </a:ext>
            </a:extLst>
          </p:cNvPr>
          <p:cNvSpPr txBox="1">
            <a:spLocks/>
          </p:cNvSpPr>
          <p:nvPr/>
        </p:nvSpPr>
        <p:spPr bwMode="auto">
          <a:xfrm>
            <a:off x="651342" y="279790"/>
            <a:ext cx="7772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r>
              <a:rPr lang="en-US" altLang="en-CH" sz="2400" b="0" i="0" dirty="0"/>
              <a:t>SM </a:t>
            </a:r>
            <a:r>
              <a:rPr lang="en-US" altLang="en-CH" sz="2400" b="0" i="0" dirty="0" err="1"/>
              <a:t>Lagrangian</a:t>
            </a:r>
            <a:endParaRPr lang="en-US" altLang="en-CH" sz="2400" b="0" i="0" dirty="0"/>
          </a:p>
        </p:txBody>
      </p:sp>
    </p:spTree>
    <p:extLst>
      <p:ext uri="{BB962C8B-B14F-4D97-AF65-F5344CB8AC3E}">
        <p14:creationId xmlns:p14="http://schemas.microsoft.com/office/powerpoint/2010/main" val="17001052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273" name="Group 93">
            <a:extLst>
              <a:ext uri="{FF2B5EF4-FFF2-40B4-BE49-F238E27FC236}">
                <a16:creationId xmlns:a16="http://schemas.microsoft.com/office/drawing/2014/main" id="{04668B91-E010-6D56-B292-E9D63DC9E6A8}"/>
              </a:ext>
            </a:extLst>
          </p:cNvPr>
          <p:cNvGrpSpPr>
            <a:grpSpLocks/>
          </p:cNvGrpSpPr>
          <p:nvPr/>
        </p:nvGrpSpPr>
        <p:grpSpPr bwMode="auto">
          <a:xfrm>
            <a:off x="1911350" y="619125"/>
            <a:ext cx="6884988" cy="3578225"/>
            <a:chOff x="654676" y="1429555"/>
            <a:chExt cx="6885903" cy="3578351"/>
          </a:xfrm>
        </p:grpSpPr>
        <p:grpSp>
          <p:nvGrpSpPr>
            <p:cNvPr id="54279" name="Group 92">
              <a:extLst>
                <a:ext uri="{FF2B5EF4-FFF2-40B4-BE49-F238E27FC236}">
                  <a16:creationId xmlns:a16="http://schemas.microsoft.com/office/drawing/2014/main" id="{5AC76713-DC5A-1227-817E-AA69068E0A6C}"/>
                </a:ext>
              </a:extLst>
            </p:cNvPr>
            <p:cNvGrpSpPr>
              <a:grpSpLocks/>
            </p:cNvGrpSpPr>
            <p:nvPr/>
          </p:nvGrpSpPr>
          <p:grpSpPr bwMode="auto">
            <a:xfrm>
              <a:off x="654676" y="1429555"/>
              <a:ext cx="6885903" cy="3460125"/>
              <a:chOff x="654676" y="1429555"/>
              <a:chExt cx="6885903" cy="3460125"/>
            </a:xfrm>
          </p:grpSpPr>
          <p:pic>
            <p:nvPicPr>
              <p:cNvPr id="54284" name="Picture 3" descr="gluon_fusion.PNG">
                <a:extLst>
                  <a:ext uri="{FF2B5EF4-FFF2-40B4-BE49-F238E27FC236}">
                    <a16:creationId xmlns:a16="http://schemas.microsoft.com/office/drawing/2014/main" id="{18539C4E-0015-DA5A-BB10-8AE02558536E}"/>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2677" t="5379" r="67761" b="79698"/>
              <a:stretch>
                <a:fillRect/>
              </a:stretch>
            </p:blipFill>
            <p:spPr bwMode="auto">
              <a:xfrm rot="1612982">
                <a:off x="2961381" y="2627972"/>
                <a:ext cx="896451" cy="329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85" name="Picture 5" descr="gluon_fusion.PNG">
                <a:extLst>
                  <a:ext uri="{FF2B5EF4-FFF2-40B4-BE49-F238E27FC236}">
                    <a16:creationId xmlns:a16="http://schemas.microsoft.com/office/drawing/2014/main" id="{BD8B1797-C1A6-126B-B80D-2AFBEBCA9257}"/>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2677" t="5379" r="67139" b="79665"/>
              <a:stretch>
                <a:fillRect/>
              </a:stretch>
            </p:blipFill>
            <p:spPr bwMode="auto">
              <a:xfrm rot="1458238">
                <a:off x="4232543" y="3289053"/>
                <a:ext cx="924940" cy="330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Straight Connector 7">
                <a:extLst>
                  <a:ext uri="{FF2B5EF4-FFF2-40B4-BE49-F238E27FC236}">
                    <a16:creationId xmlns:a16="http://schemas.microsoft.com/office/drawing/2014/main" id="{AAF673A5-2C46-8701-8E58-97ECB2644452}"/>
                  </a:ext>
                </a:extLst>
              </p:cNvPr>
              <p:cNvCxnSpPr/>
              <p:nvPr/>
            </p:nvCxnSpPr>
            <p:spPr>
              <a:xfrm>
                <a:off x="3772940" y="3001235"/>
                <a:ext cx="487428" cy="250834"/>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2B009D1-173F-0C06-0406-547F42CE90A9}"/>
                  </a:ext>
                </a:extLst>
              </p:cNvPr>
              <p:cNvCxnSpPr/>
              <p:nvPr/>
            </p:nvCxnSpPr>
            <p:spPr>
              <a:xfrm flipH="1">
                <a:off x="3812634" y="3256832"/>
                <a:ext cx="435033" cy="749326"/>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4DCA298-1FE1-F893-0E7E-0248B75199AF}"/>
                  </a:ext>
                </a:extLst>
              </p:cNvPr>
              <p:cNvCxnSpPr/>
              <p:nvPr/>
            </p:nvCxnSpPr>
            <p:spPr>
              <a:xfrm flipH="1">
                <a:off x="2974322" y="3009174"/>
                <a:ext cx="846249" cy="327037"/>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926179C-E3E1-E133-236D-0A6BAF44FD1A}"/>
                  </a:ext>
                </a:extLst>
              </p:cNvPr>
              <p:cNvCxnSpPr/>
              <p:nvPr/>
            </p:nvCxnSpPr>
            <p:spPr>
              <a:xfrm flipH="1" flipV="1">
                <a:off x="3101339" y="1942336"/>
                <a:ext cx="1303510" cy="3175"/>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B5B1E6A1-E363-BE9C-CF0F-CF220B30D575}"/>
                  </a:ext>
                </a:extLst>
              </p:cNvPr>
              <p:cNvCxnSpPr/>
              <p:nvPr/>
            </p:nvCxnSpPr>
            <p:spPr>
              <a:xfrm flipH="1" flipV="1">
                <a:off x="3099751" y="2120142"/>
                <a:ext cx="1301923" cy="3175"/>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EA93291E-5C43-61A4-A745-E8E4451B9C45}"/>
                  </a:ext>
                </a:extLst>
              </p:cNvPr>
              <p:cNvCxnSpPr/>
              <p:nvPr/>
            </p:nvCxnSpPr>
            <p:spPr>
              <a:xfrm flipH="1" flipV="1">
                <a:off x="3110865" y="2299536"/>
                <a:ext cx="1301923" cy="1588"/>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839DC0F0-25B1-F559-6BFF-0FD6EAEFE252}"/>
                  </a:ext>
                </a:extLst>
              </p:cNvPr>
              <p:cNvCxnSpPr/>
              <p:nvPr/>
            </p:nvCxnSpPr>
            <p:spPr>
              <a:xfrm flipH="1" flipV="1">
                <a:off x="4503287" y="3885505"/>
                <a:ext cx="1303511" cy="1587"/>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2FA10B48-74CF-3AC3-9D2B-065EE2D94C54}"/>
                  </a:ext>
                </a:extLst>
              </p:cNvPr>
              <p:cNvCxnSpPr/>
              <p:nvPr/>
            </p:nvCxnSpPr>
            <p:spPr>
              <a:xfrm flipH="1" flipV="1">
                <a:off x="4501700" y="4063311"/>
                <a:ext cx="1301923" cy="3175"/>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0AC3600D-EF45-A9A4-4452-2692DCA477B2}"/>
                  </a:ext>
                </a:extLst>
              </p:cNvPr>
              <p:cNvCxnSpPr/>
              <p:nvPr/>
            </p:nvCxnSpPr>
            <p:spPr>
              <a:xfrm flipH="1" flipV="1">
                <a:off x="4511226" y="4242704"/>
                <a:ext cx="1303510" cy="1588"/>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63EC4716-69C1-F4A2-1033-082F434B5843}"/>
                  </a:ext>
                </a:extLst>
              </p:cNvPr>
              <p:cNvCxnSpPr/>
              <p:nvPr/>
            </p:nvCxnSpPr>
            <p:spPr>
              <a:xfrm flipH="1" flipV="1">
                <a:off x="662615" y="2196345"/>
                <a:ext cx="1303510" cy="1587"/>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C4FD5B47-9336-DB26-6424-30C96EA91B0D}"/>
                  </a:ext>
                </a:extLst>
              </p:cNvPr>
              <p:cNvCxnSpPr/>
              <p:nvPr/>
            </p:nvCxnSpPr>
            <p:spPr>
              <a:xfrm flipH="1" flipV="1">
                <a:off x="6237068" y="3996634"/>
                <a:ext cx="1303511" cy="3175"/>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pic>
            <p:nvPicPr>
              <p:cNvPr id="54297" name="Picture 1" descr="proton_hr.jpg">
                <a:extLst>
                  <a:ext uri="{FF2B5EF4-FFF2-40B4-BE49-F238E27FC236}">
                    <a16:creationId xmlns:a16="http://schemas.microsoft.com/office/drawing/2014/main" id="{A348B7B5-483D-B3F7-5F6B-7C24F1C545DE}"/>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613163" y="1429555"/>
                <a:ext cx="1571135" cy="1571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98" name="Picture 2" descr="proton_hr.jpg">
                <a:extLst>
                  <a:ext uri="{FF2B5EF4-FFF2-40B4-BE49-F238E27FC236}">
                    <a16:creationId xmlns:a16="http://schemas.microsoft.com/office/drawing/2014/main" id="{31B24AA0-88D9-283F-08C7-EFCC3BAD48E2}"/>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23920" y="3127421"/>
                <a:ext cx="1571135" cy="1571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Arc 24">
                <a:extLst>
                  <a:ext uri="{FF2B5EF4-FFF2-40B4-BE49-F238E27FC236}">
                    <a16:creationId xmlns:a16="http://schemas.microsoft.com/office/drawing/2014/main" id="{C66C559B-5085-0303-2044-CABEB97FE803}"/>
                  </a:ext>
                </a:extLst>
              </p:cNvPr>
              <p:cNvSpPr/>
              <p:nvPr/>
            </p:nvSpPr>
            <p:spPr>
              <a:xfrm rot="2744745">
                <a:off x="3140256" y="3321084"/>
                <a:ext cx="392127" cy="914522"/>
              </a:xfrm>
              <a:prstGeom prst="arc">
                <a:avLst>
                  <a:gd name="adj1" fmla="val 12564093"/>
                  <a:gd name="adj2" fmla="val 19608691"/>
                </a:avLst>
              </a:prstGeom>
              <a:ln w="25400">
                <a:solidFill>
                  <a:srgbClr val="0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nl-NL" b="0" i="0">
                  <a:solidFill>
                    <a:schemeClr val="accent2"/>
                  </a:solidFill>
                </a:endParaRPr>
              </a:p>
            </p:txBody>
          </p:sp>
          <p:cxnSp>
            <p:nvCxnSpPr>
              <p:cNvPr id="26" name="Straight Connector 25">
                <a:extLst>
                  <a:ext uri="{FF2B5EF4-FFF2-40B4-BE49-F238E27FC236}">
                    <a16:creationId xmlns:a16="http://schemas.microsoft.com/office/drawing/2014/main" id="{85E1E477-7CE5-095B-1B43-4B04785D53A1}"/>
                  </a:ext>
                </a:extLst>
              </p:cNvPr>
              <p:cNvCxnSpPr/>
              <p:nvPr/>
            </p:nvCxnSpPr>
            <p:spPr>
              <a:xfrm flipH="1">
                <a:off x="2293194" y="3355261"/>
                <a:ext cx="623971" cy="225433"/>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A583BAB4-719C-7C54-B982-E74E1267188B}"/>
                  </a:ext>
                </a:extLst>
              </p:cNvPr>
              <p:cNvCxnSpPr>
                <a:endCxn id="35" idx="5"/>
              </p:cNvCxnSpPr>
              <p:nvPr/>
            </p:nvCxnSpPr>
            <p:spPr>
              <a:xfrm flipH="1">
                <a:off x="2466255" y="3610857"/>
                <a:ext cx="693829" cy="261947"/>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CFB3CB85-5DB0-681E-40EE-F41710FCF965}"/>
                  </a:ext>
                </a:extLst>
              </p:cNvPr>
              <p:cNvCxnSpPr/>
              <p:nvPr/>
            </p:nvCxnSpPr>
            <p:spPr>
              <a:xfrm flipH="1">
                <a:off x="3464924" y="4066486"/>
                <a:ext cx="304841" cy="544531"/>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1FFD2E81-58D8-FFAB-703A-2F4B1222D1AE}"/>
                  </a:ext>
                </a:extLst>
              </p:cNvPr>
              <p:cNvCxnSpPr/>
              <p:nvPr/>
            </p:nvCxnSpPr>
            <p:spPr>
              <a:xfrm flipH="1">
                <a:off x="3193426" y="3896617"/>
                <a:ext cx="303252" cy="495317"/>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sp>
            <p:nvSpPr>
              <p:cNvPr id="33" name="Oval 32">
                <a:extLst>
                  <a:ext uri="{FF2B5EF4-FFF2-40B4-BE49-F238E27FC236}">
                    <a16:creationId xmlns:a16="http://schemas.microsoft.com/office/drawing/2014/main" id="{F08E5A4F-4A8B-6482-27E7-54881A151659}"/>
                  </a:ext>
                </a:extLst>
              </p:cNvPr>
              <p:cNvSpPr/>
              <p:nvPr/>
            </p:nvSpPr>
            <p:spPr>
              <a:xfrm>
                <a:off x="3554568" y="3786389"/>
                <a:ext cx="193184" cy="347729"/>
              </a:xfrm>
              <a:prstGeom prst="ellipse">
                <a:avLst/>
              </a:prstGeom>
              <a:solidFill>
                <a:schemeClr val="bg1">
                  <a:lumMod val="50000"/>
                </a:schemeClr>
              </a:solidFill>
              <a:ln>
                <a:solidFill>
                  <a:srgbClr val="000000"/>
                </a:solidFill>
              </a:ln>
              <a:scene3d>
                <a:camera prst="orthographicFront">
                  <a:rot lat="0" lon="0" rev="36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b="0" i="0">
                  <a:solidFill>
                    <a:schemeClr val="accent2"/>
                  </a:solidFill>
                </a:endParaRPr>
              </a:p>
            </p:txBody>
          </p:sp>
          <p:sp>
            <p:nvSpPr>
              <p:cNvPr id="34" name="Oval 33">
                <a:extLst>
                  <a:ext uri="{FF2B5EF4-FFF2-40B4-BE49-F238E27FC236}">
                    <a16:creationId xmlns:a16="http://schemas.microsoft.com/office/drawing/2014/main" id="{903D24F1-3BB4-51BD-E0D6-E1B9AC781636}"/>
                  </a:ext>
                </a:extLst>
              </p:cNvPr>
              <p:cNvSpPr/>
              <p:nvPr/>
            </p:nvSpPr>
            <p:spPr>
              <a:xfrm>
                <a:off x="2998630" y="3294845"/>
                <a:ext cx="193184" cy="347729"/>
              </a:xfrm>
              <a:prstGeom prst="ellipse">
                <a:avLst/>
              </a:prstGeom>
              <a:solidFill>
                <a:schemeClr val="bg1">
                  <a:lumMod val="50000"/>
                </a:schemeClr>
              </a:solidFill>
              <a:ln>
                <a:solidFill>
                  <a:srgbClr val="000000"/>
                </a:solidFill>
              </a:ln>
              <a:scene3d>
                <a:camera prst="orthographicFront">
                  <a:rot lat="0" lon="0" rev="27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b="0" i="0">
                  <a:solidFill>
                    <a:schemeClr val="accent2"/>
                  </a:solidFill>
                </a:endParaRPr>
              </a:p>
            </p:txBody>
          </p:sp>
          <p:sp>
            <p:nvSpPr>
              <p:cNvPr id="35" name="Oval 34">
                <a:extLst>
                  <a:ext uri="{FF2B5EF4-FFF2-40B4-BE49-F238E27FC236}">
                    <a16:creationId xmlns:a16="http://schemas.microsoft.com/office/drawing/2014/main" id="{7E0EC859-0B80-149A-8967-254683D55B47}"/>
                  </a:ext>
                </a:extLst>
              </p:cNvPr>
              <p:cNvSpPr/>
              <p:nvPr/>
            </p:nvSpPr>
            <p:spPr>
              <a:xfrm>
                <a:off x="2301025" y="3576034"/>
                <a:ext cx="193184" cy="347729"/>
              </a:xfrm>
              <a:prstGeom prst="ellipse">
                <a:avLst/>
              </a:prstGeom>
              <a:solidFill>
                <a:schemeClr val="bg1">
                  <a:lumMod val="50000"/>
                </a:schemeClr>
              </a:solidFill>
              <a:ln>
                <a:solidFill>
                  <a:srgbClr val="000000"/>
                </a:solidFill>
              </a:ln>
              <a:scene3d>
                <a:camera prst="orthographicFront">
                  <a:rot lat="0" lon="0" rev="27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b="0" i="0">
                  <a:solidFill>
                    <a:schemeClr val="accent2"/>
                  </a:solidFill>
                </a:endParaRPr>
              </a:p>
            </p:txBody>
          </p:sp>
          <p:sp>
            <p:nvSpPr>
              <p:cNvPr id="36" name="Oval 35">
                <a:extLst>
                  <a:ext uri="{FF2B5EF4-FFF2-40B4-BE49-F238E27FC236}">
                    <a16:creationId xmlns:a16="http://schemas.microsoft.com/office/drawing/2014/main" id="{5CB09C1C-6ADB-4BA2-316B-159C1476E4B4}"/>
                  </a:ext>
                </a:extLst>
              </p:cNvPr>
              <p:cNvSpPr/>
              <p:nvPr/>
            </p:nvSpPr>
            <p:spPr>
              <a:xfrm>
                <a:off x="3269086" y="4325156"/>
                <a:ext cx="193184" cy="347729"/>
              </a:xfrm>
              <a:prstGeom prst="ellipse">
                <a:avLst/>
              </a:prstGeom>
              <a:solidFill>
                <a:schemeClr val="bg1">
                  <a:lumMod val="50000"/>
                </a:schemeClr>
              </a:solidFill>
              <a:ln>
                <a:solidFill>
                  <a:srgbClr val="000000"/>
                </a:solidFill>
              </a:ln>
              <a:scene3d>
                <a:camera prst="orthographicFront">
                  <a:rot lat="0" lon="0" rev="36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b="0" i="0">
                  <a:solidFill>
                    <a:schemeClr val="accent2"/>
                  </a:solidFill>
                </a:endParaRPr>
              </a:p>
            </p:txBody>
          </p:sp>
          <p:sp>
            <p:nvSpPr>
              <p:cNvPr id="39" name="Oval 38">
                <a:extLst>
                  <a:ext uri="{FF2B5EF4-FFF2-40B4-BE49-F238E27FC236}">
                    <a16:creationId xmlns:a16="http://schemas.microsoft.com/office/drawing/2014/main" id="{25C35A35-1754-6037-37A0-3FE9F7088FE3}"/>
                  </a:ext>
                </a:extLst>
              </p:cNvPr>
              <p:cNvSpPr/>
              <p:nvPr/>
            </p:nvSpPr>
            <p:spPr>
              <a:xfrm>
                <a:off x="3730579" y="4541951"/>
                <a:ext cx="193184" cy="347729"/>
              </a:xfrm>
              <a:prstGeom prst="ellipse">
                <a:avLst/>
              </a:prstGeom>
              <a:solidFill>
                <a:schemeClr val="bg1">
                  <a:lumMod val="50000"/>
                </a:schemeClr>
              </a:solidFill>
              <a:ln>
                <a:solidFill>
                  <a:srgbClr val="000000"/>
                </a:solidFill>
              </a:ln>
              <a:scene3d>
                <a:camera prst="orthographicFront">
                  <a:rot lat="0" lon="0" rev="36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b="0" i="0">
                  <a:solidFill>
                    <a:schemeClr val="accent2"/>
                  </a:solidFill>
                </a:endParaRPr>
              </a:p>
            </p:txBody>
          </p:sp>
          <p:sp>
            <p:nvSpPr>
              <p:cNvPr id="40" name="Oval 39">
                <a:extLst>
                  <a:ext uri="{FF2B5EF4-FFF2-40B4-BE49-F238E27FC236}">
                    <a16:creationId xmlns:a16="http://schemas.microsoft.com/office/drawing/2014/main" id="{B6CF524D-86DE-81F6-93B5-4F11F72E0A12}"/>
                  </a:ext>
                </a:extLst>
              </p:cNvPr>
              <p:cNvSpPr/>
              <p:nvPr/>
            </p:nvSpPr>
            <p:spPr>
              <a:xfrm>
                <a:off x="2067058" y="3148884"/>
                <a:ext cx="193184" cy="347729"/>
              </a:xfrm>
              <a:prstGeom prst="ellipse">
                <a:avLst/>
              </a:prstGeom>
              <a:solidFill>
                <a:schemeClr val="bg1">
                  <a:lumMod val="50000"/>
                </a:schemeClr>
              </a:solidFill>
              <a:ln>
                <a:solidFill>
                  <a:srgbClr val="000000"/>
                </a:solidFill>
              </a:ln>
              <a:scene3d>
                <a:camera prst="orthographicFront">
                  <a:rot lat="0" lon="0" rev="27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b="0" i="0">
                  <a:solidFill>
                    <a:schemeClr val="accent2"/>
                  </a:solidFill>
                </a:endParaRPr>
              </a:p>
            </p:txBody>
          </p:sp>
          <p:cxnSp>
            <p:nvCxnSpPr>
              <p:cNvPr id="41" name="Straight Connector 40">
                <a:extLst>
                  <a:ext uri="{FF2B5EF4-FFF2-40B4-BE49-F238E27FC236}">
                    <a16:creationId xmlns:a16="http://schemas.microsoft.com/office/drawing/2014/main" id="{D24BBDC8-C6AB-DFA1-656D-1B0A9B3899CE}"/>
                  </a:ext>
                </a:extLst>
              </p:cNvPr>
              <p:cNvCxnSpPr/>
              <p:nvPr/>
            </p:nvCxnSpPr>
            <p:spPr>
              <a:xfrm flipH="1" flipV="1">
                <a:off x="3711020" y="4214128"/>
                <a:ext cx="177824" cy="177806"/>
              </a:xfrm>
              <a:prstGeom prst="line">
                <a:avLst/>
              </a:prstGeom>
              <a:ln w="25400">
                <a:solidFill>
                  <a:srgbClr val="000000"/>
                </a:solidFill>
                <a:prstDash val="sysDash"/>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5FA6E8C8-573D-3698-A243-82D3A26F9E16}"/>
                  </a:ext>
                </a:extLst>
              </p:cNvPr>
              <p:cNvCxnSpPr/>
              <p:nvPr/>
            </p:nvCxnSpPr>
            <p:spPr>
              <a:xfrm flipH="1" flipV="1">
                <a:off x="2510711" y="3258419"/>
                <a:ext cx="282613" cy="139705"/>
              </a:xfrm>
              <a:prstGeom prst="line">
                <a:avLst/>
              </a:prstGeom>
              <a:ln w="25400">
                <a:solidFill>
                  <a:srgbClr val="000000"/>
                </a:solidFill>
                <a:prstDash val="sysDash"/>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40FCD04F-2EAC-16D6-64D6-A1A1E671927C}"/>
                  </a:ext>
                </a:extLst>
              </p:cNvPr>
              <p:cNvCxnSpPr/>
              <p:nvPr/>
            </p:nvCxnSpPr>
            <p:spPr>
              <a:xfrm flipH="1" flipV="1">
                <a:off x="3901545" y="4404635"/>
                <a:ext cx="90499" cy="400064"/>
              </a:xfrm>
              <a:prstGeom prst="line">
                <a:avLst/>
              </a:prstGeom>
              <a:ln w="25400">
                <a:solidFill>
                  <a:srgbClr val="000000"/>
                </a:solidFill>
                <a:prstDash val="solid"/>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080FA74D-4BD9-C74F-FAB5-DEB459AC4C51}"/>
                  </a:ext>
                </a:extLst>
              </p:cNvPr>
              <p:cNvCxnSpPr/>
              <p:nvPr/>
            </p:nvCxnSpPr>
            <p:spPr>
              <a:xfrm flipV="1">
                <a:off x="3657038" y="4482426"/>
                <a:ext cx="271498" cy="115891"/>
              </a:xfrm>
              <a:prstGeom prst="line">
                <a:avLst/>
              </a:prstGeom>
              <a:ln w="25400">
                <a:solidFill>
                  <a:srgbClr val="000000"/>
                </a:solidFill>
                <a:prstDash val="solid"/>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FAC4465F-530C-8CD6-A85E-2C6746A5EAF5}"/>
                  </a:ext>
                </a:extLst>
              </p:cNvPr>
              <p:cNvCxnSpPr/>
              <p:nvPr/>
            </p:nvCxnSpPr>
            <p:spPr>
              <a:xfrm flipV="1">
                <a:off x="2245562" y="3256832"/>
                <a:ext cx="263560" cy="214320"/>
              </a:xfrm>
              <a:prstGeom prst="line">
                <a:avLst/>
              </a:prstGeom>
              <a:ln w="25400">
                <a:solidFill>
                  <a:srgbClr val="000000"/>
                </a:solidFill>
                <a:prstDash val="solid"/>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964535BA-AEB0-E569-A133-F2E1CC816139}"/>
                  </a:ext>
                </a:extLst>
              </p:cNvPr>
              <p:cNvCxnSpPr/>
              <p:nvPr/>
            </p:nvCxnSpPr>
            <p:spPr>
              <a:xfrm>
                <a:off x="2086791" y="3142528"/>
                <a:ext cx="433446" cy="125416"/>
              </a:xfrm>
              <a:prstGeom prst="line">
                <a:avLst/>
              </a:prstGeom>
              <a:ln w="25400">
                <a:solidFill>
                  <a:srgbClr val="000000"/>
                </a:solidFill>
                <a:prstDash val="solid"/>
              </a:ln>
            </p:spPr>
            <p:style>
              <a:lnRef idx="1">
                <a:schemeClr val="accent1"/>
              </a:lnRef>
              <a:fillRef idx="0">
                <a:schemeClr val="accent1"/>
              </a:fillRef>
              <a:effectRef idx="0">
                <a:schemeClr val="accent1"/>
              </a:effectRef>
              <a:fontRef idx="minor">
                <a:schemeClr val="tx1"/>
              </a:fontRef>
            </p:style>
          </p:cxnSp>
          <p:sp>
            <p:nvSpPr>
              <p:cNvPr id="54316" name="TextBox 60">
                <a:extLst>
                  <a:ext uri="{FF2B5EF4-FFF2-40B4-BE49-F238E27FC236}">
                    <a16:creationId xmlns:a16="http://schemas.microsoft.com/office/drawing/2014/main" id="{16279999-918E-13E0-7BF1-20CA75DC8CD8}"/>
                  </a:ext>
                </a:extLst>
              </p:cNvPr>
              <p:cNvSpPr txBox="1">
                <a:spLocks noChangeArrowheads="1"/>
              </p:cNvSpPr>
              <p:nvPr/>
            </p:nvSpPr>
            <p:spPr bwMode="auto">
              <a:xfrm>
                <a:off x="3825023" y="3245474"/>
                <a:ext cx="2965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r>
                  <a:rPr lang="nl-NL" altLang="en-CH" b="0" i="0"/>
                  <a:t>b</a:t>
                </a:r>
              </a:p>
            </p:txBody>
          </p:sp>
          <p:sp>
            <p:nvSpPr>
              <p:cNvPr id="54317" name="TextBox 61">
                <a:extLst>
                  <a:ext uri="{FF2B5EF4-FFF2-40B4-BE49-F238E27FC236}">
                    <a16:creationId xmlns:a16="http://schemas.microsoft.com/office/drawing/2014/main" id="{B5F2B5A2-CBC0-4E37-9BCD-F3A1FF26C8CE}"/>
                  </a:ext>
                </a:extLst>
              </p:cNvPr>
              <p:cNvSpPr txBox="1">
                <a:spLocks noChangeArrowheads="1"/>
              </p:cNvSpPr>
              <p:nvPr/>
            </p:nvSpPr>
            <p:spPr bwMode="auto">
              <a:xfrm>
                <a:off x="3024386" y="2921356"/>
                <a:ext cx="2965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r>
                  <a:rPr lang="nl-NL" altLang="en-CH" b="0" i="0"/>
                  <a:t>b</a:t>
                </a:r>
              </a:p>
            </p:txBody>
          </p:sp>
          <p:sp>
            <p:nvSpPr>
              <p:cNvPr id="54318" name="TextBox 65">
                <a:extLst>
                  <a:ext uri="{FF2B5EF4-FFF2-40B4-BE49-F238E27FC236}">
                    <a16:creationId xmlns:a16="http://schemas.microsoft.com/office/drawing/2014/main" id="{7BBAB6A5-129F-CBA9-ECB6-A07044C27E09}"/>
                  </a:ext>
                </a:extLst>
              </p:cNvPr>
              <p:cNvSpPr txBox="1">
                <a:spLocks noChangeArrowheads="1"/>
              </p:cNvSpPr>
              <p:nvPr/>
            </p:nvSpPr>
            <p:spPr bwMode="auto">
              <a:xfrm>
                <a:off x="3333479" y="4144849"/>
                <a:ext cx="27820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r>
                  <a:rPr lang="nl-NL" altLang="en-CH" b="0" i="0"/>
                  <a:t>c</a:t>
                </a:r>
              </a:p>
            </p:txBody>
          </p:sp>
          <p:sp>
            <p:nvSpPr>
              <p:cNvPr id="54319" name="TextBox 66">
                <a:extLst>
                  <a:ext uri="{FF2B5EF4-FFF2-40B4-BE49-F238E27FC236}">
                    <a16:creationId xmlns:a16="http://schemas.microsoft.com/office/drawing/2014/main" id="{944C1766-621D-9637-4261-1F1ECDA154FD}"/>
                  </a:ext>
                </a:extLst>
              </p:cNvPr>
              <p:cNvSpPr txBox="1">
                <a:spLocks noChangeArrowheads="1"/>
              </p:cNvSpPr>
              <p:nvPr/>
            </p:nvSpPr>
            <p:spPr bwMode="auto">
              <a:xfrm>
                <a:off x="2429811" y="3395727"/>
                <a:ext cx="29827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r>
                  <a:rPr lang="nl-NL" altLang="en-CH" b="0" i="0"/>
                  <a:t>u</a:t>
                </a:r>
              </a:p>
            </p:txBody>
          </p:sp>
          <p:cxnSp>
            <p:nvCxnSpPr>
              <p:cNvPr id="68" name="Straight Connector 67">
                <a:extLst>
                  <a:ext uri="{FF2B5EF4-FFF2-40B4-BE49-F238E27FC236}">
                    <a16:creationId xmlns:a16="http://schemas.microsoft.com/office/drawing/2014/main" id="{A9D804D4-829C-131A-2E69-480C482FCA6F}"/>
                  </a:ext>
                </a:extLst>
              </p:cNvPr>
              <p:cNvCxnSpPr/>
              <p:nvPr/>
            </p:nvCxnSpPr>
            <p:spPr>
              <a:xfrm flipH="1">
                <a:off x="3915834" y="3298109"/>
                <a:ext cx="154008" cy="0"/>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FB715531-9F55-B035-B68F-8235502AEAF6}"/>
                  </a:ext>
                </a:extLst>
              </p:cNvPr>
              <p:cNvCxnSpPr/>
              <p:nvPr/>
            </p:nvCxnSpPr>
            <p:spPr>
              <a:xfrm flipH="1">
                <a:off x="3423644" y="4249054"/>
                <a:ext cx="154008" cy="0"/>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sp>
            <p:nvSpPr>
              <p:cNvPr id="75" name="Oval 74">
                <a:extLst>
                  <a:ext uri="{FF2B5EF4-FFF2-40B4-BE49-F238E27FC236}">
                    <a16:creationId xmlns:a16="http://schemas.microsoft.com/office/drawing/2014/main" id="{BFE9E730-9100-E8DB-B42E-52B02DCFF8E3}"/>
                  </a:ext>
                </a:extLst>
              </p:cNvPr>
              <p:cNvSpPr/>
              <p:nvPr/>
            </p:nvSpPr>
            <p:spPr>
              <a:xfrm flipH="1">
                <a:off x="3618933" y="4134750"/>
                <a:ext cx="141306" cy="153993"/>
              </a:xfrm>
              <a:prstGeom prst="ellipse">
                <a:avLst/>
              </a:prstGeom>
              <a:solidFill>
                <a:srgbClr val="FF000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b="0" i="0">
                  <a:solidFill>
                    <a:schemeClr val="accent2"/>
                  </a:solidFill>
                </a:endParaRPr>
              </a:p>
            </p:txBody>
          </p:sp>
          <p:sp>
            <p:nvSpPr>
              <p:cNvPr id="76" name="Oval 75">
                <a:extLst>
                  <a:ext uri="{FF2B5EF4-FFF2-40B4-BE49-F238E27FC236}">
                    <a16:creationId xmlns:a16="http://schemas.microsoft.com/office/drawing/2014/main" id="{99D68161-D875-516E-244A-E3DEFAB7F71A}"/>
                  </a:ext>
                </a:extLst>
              </p:cNvPr>
              <p:cNvSpPr/>
              <p:nvPr/>
            </p:nvSpPr>
            <p:spPr>
              <a:xfrm flipH="1">
                <a:off x="2690121" y="3320335"/>
                <a:ext cx="141307" cy="155580"/>
              </a:xfrm>
              <a:prstGeom prst="ellipse">
                <a:avLst/>
              </a:prstGeom>
              <a:solidFill>
                <a:srgbClr val="FF000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b="0" i="0">
                  <a:solidFill>
                    <a:schemeClr val="accent2"/>
                  </a:solidFill>
                </a:endParaRPr>
              </a:p>
            </p:txBody>
          </p:sp>
          <p:cxnSp>
            <p:nvCxnSpPr>
              <p:cNvPr id="78" name="Straight Arrow Connector 77">
                <a:extLst>
                  <a:ext uri="{FF2B5EF4-FFF2-40B4-BE49-F238E27FC236}">
                    <a16:creationId xmlns:a16="http://schemas.microsoft.com/office/drawing/2014/main" id="{4480D377-6773-1F72-5A79-0D133BEB83AD}"/>
                  </a:ext>
                </a:extLst>
              </p:cNvPr>
              <p:cNvCxnSpPr/>
              <p:nvPr/>
            </p:nvCxnSpPr>
            <p:spPr>
              <a:xfrm flipH="1">
                <a:off x="6980117" y="3993458"/>
                <a:ext cx="347709" cy="0"/>
              </a:xfrm>
              <a:prstGeom prst="straightConnector1">
                <a:avLst/>
              </a:prstGeom>
              <a:ln w="25400">
                <a:solidFill>
                  <a:srgbClr val="00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79" name="Straight Arrow Connector 78">
                <a:extLst>
                  <a:ext uri="{FF2B5EF4-FFF2-40B4-BE49-F238E27FC236}">
                    <a16:creationId xmlns:a16="http://schemas.microsoft.com/office/drawing/2014/main" id="{69DD6E52-B769-A291-E73F-89142736D450}"/>
                  </a:ext>
                </a:extLst>
              </p:cNvPr>
              <p:cNvCxnSpPr/>
              <p:nvPr/>
            </p:nvCxnSpPr>
            <p:spPr>
              <a:xfrm flipH="1">
                <a:off x="899183" y="2199520"/>
                <a:ext cx="347709" cy="0"/>
              </a:xfrm>
              <a:prstGeom prst="straightConnector1">
                <a:avLst/>
              </a:prstGeom>
              <a:ln w="25400">
                <a:solidFill>
                  <a:srgbClr val="000000"/>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54326" name="TextBox 79">
                <a:extLst>
                  <a:ext uri="{FF2B5EF4-FFF2-40B4-BE49-F238E27FC236}">
                    <a16:creationId xmlns:a16="http://schemas.microsoft.com/office/drawing/2014/main" id="{23AFB9B2-27F6-FBFA-2F9E-F9EE87D276C1}"/>
                  </a:ext>
                </a:extLst>
              </p:cNvPr>
              <p:cNvSpPr txBox="1">
                <a:spLocks noChangeArrowheads="1"/>
              </p:cNvSpPr>
              <p:nvPr/>
            </p:nvSpPr>
            <p:spPr bwMode="auto">
              <a:xfrm>
                <a:off x="6606862" y="3606085"/>
                <a:ext cx="77543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r>
                  <a:rPr lang="nl-NL" altLang="en-CH" b="0" i="0"/>
                  <a:t>proton</a:t>
                </a:r>
              </a:p>
            </p:txBody>
          </p:sp>
          <p:sp>
            <p:nvSpPr>
              <p:cNvPr id="54327" name="TextBox 80">
                <a:extLst>
                  <a:ext uri="{FF2B5EF4-FFF2-40B4-BE49-F238E27FC236}">
                    <a16:creationId xmlns:a16="http://schemas.microsoft.com/office/drawing/2014/main" id="{CD7F967E-F8FB-C226-F9AA-E175481280F3}"/>
                  </a:ext>
                </a:extLst>
              </p:cNvPr>
              <p:cNvSpPr txBox="1">
                <a:spLocks noChangeArrowheads="1"/>
              </p:cNvSpPr>
              <p:nvPr/>
            </p:nvSpPr>
            <p:spPr bwMode="auto">
              <a:xfrm>
                <a:off x="654676" y="1813775"/>
                <a:ext cx="77543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r>
                  <a:rPr lang="nl-NL" altLang="en-CH" b="0" i="0"/>
                  <a:t>proton</a:t>
                </a:r>
              </a:p>
            </p:txBody>
          </p:sp>
        </p:grpSp>
        <p:sp>
          <p:nvSpPr>
            <p:cNvPr id="82" name="TextBox 81">
              <a:extLst>
                <a:ext uri="{FF2B5EF4-FFF2-40B4-BE49-F238E27FC236}">
                  <a16:creationId xmlns:a16="http://schemas.microsoft.com/office/drawing/2014/main" id="{0F0047F4-6E62-CE88-BDCE-462682FF5AC1}"/>
                </a:ext>
              </a:extLst>
            </p:cNvPr>
            <p:cNvSpPr txBox="1"/>
            <p:nvPr/>
          </p:nvSpPr>
          <p:spPr>
            <a:xfrm>
              <a:off x="2807612" y="4545928"/>
              <a:ext cx="630322" cy="461978"/>
            </a:xfrm>
            <a:prstGeom prst="rect">
              <a:avLst/>
            </a:prstGeom>
            <a:noFill/>
          </p:spPr>
          <p:txBody>
            <a:bodyPr wrap="none">
              <a:spAutoFit/>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r>
                <a:rPr lang="nl-NL" altLang="en-CH" sz="2400" b="0" i="0">
                  <a:effectLst>
                    <a:outerShdw blurRad="38100" dist="38100" dir="2700000" algn="tl">
                      <a:srgbClr val="C0C0C0"/>
                    </a:outerShdw>
                  </a:effectLst>
                </a:rPr>
                <a:t>V</a:t>
              </a:r>
              <a:r>
                <a:rPr lang="nl-NL" altLang="en-CH" sz="2400" b="0" i="0" baseline="-25000">
                  <a:effectLst>
                    <a:outerShdw blurRad="38100" dist="38100" dir="2700000" algn="tl">
                      <a:srgbClr val="C0C0C0"/>
                    </a:outerShdw>
                  </a:effectLst>
                </a:rPr>
                <a:t>cb</a:t>
              </a:r>
            </a:p>
          </p:txBody>
        </p:sp>
        <p:sp>
          <p:nvSpPr>
            <p:cNvPr id="83" name="TextBox 82">
              <a:extLst>
                <a:ext uri="{FF2B5EF4-FFF2-40B4-BE49-F238E27FC236}">
                  <a16:creationId xmlns:a16="http://schemas.microsoft.com/office/drawing/2014/main" id="{7AE04064-E92E-8EB5-4D74-E97B2CCB0496}"/>
                </a:ext>
              </a:extLst>
            </p:cNvPr>
            <p:cNvSpPr txBox="1"/>
            <p:nvPr/>
          </p:nvSpPr>
          <p:spPr>
            <a:xfrm>
              <a:off x="1685101" y="3629907"/>
              <a:ext cx="652549" cy="461979"/>
            </a:xfrm>
            <a:prstGeom prst="rect">
              <a:avLst/>
            </a:prstGeom>
            <a:noFill/>
          </p:spPr>
          <p:txBody>
            <a:bodyPr wrap="none">
              <a:spAutoFit/>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r>
                <a:rPr lang="nl-NL" altLang="en-CH" sz="2400" b="0" i="0">
                  <a:effectLst>
                    <a:outerShdw blurRad="38100" dist="38100" dir="2700000" algn="tl">
                      <a:srgbClr val="C0C0C0"/>
                    </a:outerShdw>
                  </a:effectLst>
                </a:rPr>
                <a:t>V</a:t>
              </a:r>
              <a:r>
                <a:rPr lang="nl-NL" altLang="en-CH" sz="2400" b="0" i="0" baseline="-25000">
                  <a:effectLst>
                    <a:outerShdw blurRad="38100" dist="38100" dir="2700000" algn="tl">
                      <a:srgbClr val="C0C0C0"/>
                    </a:outerShdw>
                  </a:effectLst>
                </a:rPr>
                <a:t>ub</a:t>
              </a:r>
            </a:p>
          </p:txBody>
        </p:sp>
        <p:sp>
          <p:nvSpPr>
            <p:cNvPr id="91" name="Curved Right Arrow 90">
              <a:extLst>
                <a:ext uri="{FF2B5EF4-FFF2-40B4-BE49-F238E27FC236}">
                  <a16:creationId xmlns:a16="http://schemas.microsoft.com/office/drawing/2014/main" id="{76A6A9BE-3749-DCE4-B693-4967EB2B4456}"/>
                </a:ext>
              </a:extLst>
            </p:cNvPr>
            <p:cNvSpPr/>
            <p:nvPr/>
          </p:nvSpPr>
          <p:spPr>
            <a:xfrm rot="3297623">
              <a:off x="2926710" y="3761630"/>
              <a:ext cx="392126" cy="931986"/>
            </a:xfrm>
            <a:prstGeom prst="curvedRightArrow">
              <a:avLst>
                <a:gd name="adj1" fmla="val 20515"/>
                <a:gd name="adj2" fmla="val 50000"/>
                <a:gd name="adj3" fmla="val 25000"/>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b="0" i="0">
                <a:solidFill>
                  <a:schemeClr val="accent2"/>
                </a:solidFill>
              </a:endParaRPr>
            </a:p>
          </p:txBody>
        </p:sp>
        <p:sp>
          <p:nvSpPr>
            <p:cNvPr id="92" name="Curved Right Arrow 91">
              <a:extLst>
                <a:ext uri="{FF2B5EF4-FFF2-40B4-BE49-F238E27FC236}">
                  <a16:creationId xmlns:a16="http://schemas.microsoft.com/office/drawing/2014/main" id="{1093A567-72E8-9AEB-FE16-2BA1BC8F05B3}"/>
                </a:ext>
              </a:extLst>
            </p:cNvPr>
            <p:cNvSpPr/>
            <p:nvPr/>
          </p:nvSpPr>
          <p:spPr>
            <a:xfrm rot="2665800" flipH="1">
              <a:off x="2431325" y="3488616"/>
              <a:ext cx="358823" cy="933483"/>
            </a:xfrm>
            <a:prstGeom prst="curvedRightArrow">
              <a:avLst>
                <a:gd name="adj1" fmla="val 20515"/>
                <a:gd name="adj2" fmla="val 50000"/>
                <a:gd name="adj3" fmla="val 25000"/>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b="0" i="0">
                <a:solidFill>
                  <a:schemeClr val="accent2"/>
                </a:solidFill>
              </a:endParaRPr>
            </a:p>
          </p:txBody>
        </p:sp>
      </p:grpSp>
      <p:pic>
        <p:nvPicPr>
          <p:cNvPr id="54274" name="Picture 94">
            <a:extLst>
              <a:ext uri="{FF2B5EF4-FFF2-40B4-BE49-F238E27FC236}">
                <a16:creationId xmlns:a16="http://schemas.microsoft.com/office/drawing/2014/main" id="{87469D5E-BFF6-9ADF-EB01-917CE286A66B}"/>
              </a:ext>
            </a:extLst>
          </p:cNvPr>
          <p:cNvPicPr>
            <a:picLocks noChangeAspect="1"/>
          </p:cNvPicPr>
          <p:nvPr/>
        </p:nvPicPr>
        <p:blipFill>
          <a:blip r:embed="rId4">
            <a:extLst>
              <a:ext uri="{28A0092B-C50C-407E-A947-70E740481C1C}">
                <a14:useLocalDpi xmlns:a14="http://schemas.microsoft.com/office/drawing/2010/main" val="0"/>
              </a:ext>
            </a:extLst>
          </a:blip>
          <a:srcRect l="41499" t="13037" r="17383" b="50024"/>
          <a:stretch>
            <a:fillRect/>
          </a:stretch>
        </p:blipFill>
        <p:spPr bwMode="auto">
          <a:xfrm>
            <a:off x="244475" y="4237038"/>
            <a:ext cx="2724150" cy="2446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6" name="TextBox 95">
            <a:extLst>
              <a:ext uri="{FF2B5EF4-FFF2-40B4-BE49-F238E27FC236}">
                <a16:creationId xmlns:a16="http://schemas.microsoft.com/office/drawing/2014/main" id="{B566C361-ECAF-1607-2395-82FED602FD63}"/>
              </a:ext>
            </a:extLst>
          </p:cNvPr>
          <p:cNvSpPr txBox="1"/>
          <p:nvPr/>
        </p:nvSpPr>
        <p:spPr>
          <a:xfrm>
            <a:off x="3914775" y="4730750"/>
            <a:ext cx="4919663" cy="1754188"/>
          </a:xfrm>
          <a:prstGeom prst="rect">
            <a:avLst/>
          </a:prstGeom>
          <a:solidFill>
            <a:schemeClr val="bg1">
              <a:alpha val="69000"/>
            </a:schemeClr>
          </a:solidFill>
          <a:ln>
            <a:solidFill>
              <a:schemeClr val="accent1"/>
            </a:solidFill>
          </a:ln>
        </p:spPr>
        <p:txBody>
          <a:bodyPr>
            <a:spAutoFit/>
          </a:bodyPr>
          <a:lstStyle/>
          <a:p>
            <a:pPr>
              <a:defRPr/>
            </a:pPr>
            <a:r>
              <a:rPr lang="nl-NL" sz="3600" b="0" i="0" dirty="0" err="1">
                <a:effectLst>
                  <a:outerShdw blurRad="38100" dist="38100" dir="2700000" algn="tl">
                    <a:srgbClr val="000000">
                      <a:alpha val="43137"/>
                    </a:srgbClr>
                  </a:outerShdw>
                </a:effectLst>
                <a:latin typeface="Verdana" charset="0"/>
                <a:ea typeface="ＭＳ Ｐゴシック" charset="0"/>
                <a:sym typeface="Symbol"/>
              </a:rPr>
              <a:t>Y</a:t>
            </a:r>
            <a:r>
              <a:rPr lang="nl-NL" sz="3600" b="0" i="0" baseline="-25000" dirty="0" err="1">
                <a:effectLst>
                  <a:outerShdw blurRad="38100" dist="38100" dir="2700000" algn="tl">
                    <a:srgbClr val="000000">
                      <a:alpha val="43137"/>
                    </a:srgbClr>
                  </a:outerShdw>
                </a:effectLst>
                <a:latin typeface="Verdana" charset="0"/>
                <a:ea typeface="ＭＳ Ｐゴシック" charset="0"/>
                <a:sym typeface="Symbol"/>
              </a:rPr>
              <a:t>ij</a:t>
            </a:r>
            <a:r>
              <a:rPr lang="nl-NL" sz="3600" b="0" i="0" baseline="-25000" dirty="0">
                <a:effectLst>
                  <a:outerShdw blurRad="38100" dist="38100" dir="2700000" algn="tl">
                    <a:srgbClr val="000000">
                      <a:alpha val="43137"/>
                    </a:srgbClr>
                  </a:outerShdw>
                </a:effectLst>
                <a:latin typeface="Verdana" charset="0"/>
                <a:ea typeface="ＭＳ Ｐゴシック" charset="0"/>
                <a:sym typeface="Symbol"/>
              </a:rPr>
              <a:t>      </a:t>
            </a:r>
            <a:r>
              <a:rPr lang="nl-NL" sz="3600" b="0" i="0" dirty="0">
                <a:effectLst>
                  <a:outerShdw blurRad="38100" dist="38100" dir="2700000" algn="tl">
                    <a:srgbClr val="000000">
                      <a:alpha val="43137"/>
                    </a:srgbClr>
                  </a:outerShdw>
                </a:effectLst>
                <a:latin typeface="Verdana" charset="0"/>
                <a:ea typeface="ＭＳ Ｐゴシック" charset="0"/>
                <a:sym typeface="Wingdings" pitchFamily="2" charset="2"/>
              </a:rPr>
              <a:t>     </a:t>
            </a:r>
            <a:r>
              <a:rPr lang="nl-NL" sz="3600" b="0" i="0" dirty="0" err="1">
                <a:effectLst>
                  <a:outerShdw blurRad="38100" dist="38100" dir="2700000" algn="tl">
                    <a:srgbClr val="000000">
                      <a:alpha val="43137"/>
                    </a:srgbClr>
                  </a:outerShdw>
                </a:effectLst>
                <a:latin typeface="Verdana" charset="0"/>
                <a:ea typeface="ＭＳ Ｐゴシック" charset="0"/>
                <a:sym typeface="Wingdings" pitchFamily="2" charset="2"/>
              </a:rPr>
              <a:t>V</a:t>
            </a:r>
            <a:r>
              <a:rPr lang="nl-NL" sz="3600" b="0" i="0" baseline="-25000" dirty="0" err="1">
                <a:effectLst>
                  <a:outerShdw blurRad="38100" dist="38100" dir="2700000" algn="tl">
                    <a:srgbClr val="000000">
                      <a:alpha val="43137"/>
                    </a:srgbClr>
                  </a:outerShdw>
                </a:effectLst>
                <a:latin typeface="Verdana" charset="0"/>
                <a:ea typeface="ＭＳ Ｐゴシック" charset="0"/>
                <a:sym typeface="Wingdings" pitchFamily="2" charset="2"/>
              </a:rPr>
              <a:t>cb</a:t>
            </a:r>
            <a:r>
              <a:rPr lang="nl-NL" sz="3600" b="0" i="0" dirty="0">
                <a:effectLst>
                  <a:outerShdw blurRad="38100" dist="38100" dir="2700000" algn="tl">
                    <a:srgbClr val="000000">
                      <a:alpha val="43137"/>
                    </a:srgbClr>
                  </a:outerShdw>
                </a:effectLst>
                <a:latin typeface="Verdana" charset="0"/>
                <a:ea typeface="ＭＳ Ｐゴシック" charset="0"/>
                <a:sym typeface="Wingdings" pitchFamily="2" charset="2"/>
              </a:rPr>
              <a:t>, </a:t>
            </a:r>
            <a:r>
              <a:rPr lang="nl-NL" sz="3600" b="0" i="0" dirty="0" err="1">
                <a:effectLst>
                  <a:outerShdw blurRad="38100" dist="38100" dir="2700000" algn="tl">
                    <a:srgbClr val="000000">
                      <a:alpha val="43137"/>
                    </a:srgbClr>
                  </a:outerShdw>
                </a:effectLst>
                <a:latin typeface="Verdana" charset="0"/>
                <a:ea typeface="ＭＳ Ｐゴシック" charset="0"/>
                <a:sym typeface="Wingdings" pitchFamily="2" charset="2"/>
              </a:rPr>
              <a:t>V</a:t>
            </a:r>
            <a:r>
              <a:rPr lang="nl-NL" sz="3600" b="0" i="0" baseline="-25000" dirty="0" err="1">
                <a:effectLst>
                  <a:outerShdw blurRad="38100" dist="38100" dir="2700000" algn="tl">
                    <a:srgbClr val="000000">
                      <a:alpha val="43137"/>
                    </a:srgbClr>
                  </a:outerShdw>
                </a:effectLst>
                <a:latin typeface="Verdana" charset="0"/>
                <a:ea typeface="ＭＳ Ｐゴシック" charset="0"/>
                <a:sym typeface="Wingdings" pitchFamily="2" charset="2"/>
              </a:rPr>
              <a:t>ub</a:t>
            </a:r>
            <a:endParaRPr lang="nl-NL" sz="3600" b="0" i="0" baseline="-25000" dirty="0">
              <a:effectLst>
                <a:outerShdw blurRad="38100" dist="38100" dir="2700000" algn="tl">
                  <a:srgbClr val="000000">
                    <a:alpha val="43137"/>
                  </a:srgbClr>
                </a:outerShdw>
              </a:effectLst>
              <a:latin typeface="Verdana" charset="0"/>
              <a:ea typeface="ＭＳ Ｐゴシック" charset="0"/>
              <a:sym typeface="Symbol"/>
            </a:endParaRPr>
          </a:p>
          <a:p>
            <a:pPr>
              <a:defRPr/>
            </a:pPr>
            <a:r>
              <a:rPr lang="nl-NL" sz="2400" b="0" i="0" dirty="0">
                <a:effectLst>
                  <a:outerShdw blurRad="38100" dist="38100" dir="2700000" algn="tl">
                    <a:srgbClr val="000000">
                      <a:alpha val="43137"/>
                    </a:srgbClr>
                  </a:outerShdw>
                </a:effectLst>
                <a:latin typeface="Verdana" charset="0"/>
                <a:ea typeface="ＭＳ Ｐゴシック" charset="0"/>
                <a:sym typeface="Symbol"/>
              </a:rPr>
              <a:t>   </a:t>
            </a:r>
          </a:p>
          <a:p>
            <a:pPr>
              <a:defRPr/>
            </a:pPr>
            <a:r>
              <a:rPr lang="nl-NL" sz="2400" b="0" i="0" dirty="0" err="1">
                <a:effectLst>
                  <a:outerShdw blurRad="38100" dist="38100" dir="2700000" algn="tl">
                    <a:srgbClr val="000000">
                      <a:alpha val="43137"/>
                    </a:srgbClr>
                  </a:outerShdw>
                </a:effectLst>
                <a:latin typeface="Verdana" charset="0"/>
                <a:ea typeface="ＭＳ Ｐゴシック" charset="0"/>
              </a:rPr>
              <a:t>Difference</a:t>
            </a:r>
            <a:r>
              <a:rPr lang="nl-NL" sz="2400" b="0" i="0" dirty="0">
                <a:effectLst>
                  <a:outerShdw blurRad="38100" dist="38100" dir="2700000" algn="tl">
                    <a:srgbClr val="000000">
                      <a:alpha val="43137"/>
                    </a:srgbClr>
                  </a:outerShdw>
                </a:effectLst>
                <a:latin typeface="Verdana" charset="0"/>
                <a:ea typeface="ＭＳ Ｐゴシック" charset="0"/>
              </a:rPr>
              <a:t> </a:t>
            </a:r>
            <a:r>
              <a:rPr lang="nl-NL" sz="2400" b="0" i="0" dirty="0" err="1">
                <a:effectLst>
                  <a:outerShdw blurRad="38100" dist="38100" dir="2700000" algn="tl">
                    <a:srgbClr val="000000">
                      <a:alpha val="43137"/>
                    </a:srgbClr>
                  </a:outerShdw>
                </a:effectLst>
                <a:latin typeface="Verdana" charset="0"/>
                <a:ea typeface="ＭＳ Ｐゴシック" charset="0"/>
              </a:rPr>
              <a:t>between</a:t>
            </a:r>
            <a:r>
              <a:rPr lang="nl-NL" sz="2400" b="0" i="0" dirty="0">
                <a:effectLst>
                  <a:outerShdw blurRad="38100" dist="38100" dir="2700000" algn="tl">
                    <a:srgbClr val="000000">
                      <a:alpha val="43137"/>
                    </a:srgbClr>
                  </a:outerShdw>
                </a:effectLst>
                <a:latin typeface="Verdana" charset="0"/>
                <a:ea typeface="ＭＳ Ｐゴシック" charset="0"/>
              </a:rPr>
              <a:t> matter </a:t>
            </a:r>
            <a:r>
              <a:rPr lang="nl-NL" sz="2400" b="0" i="0" dirty="0" err="1">
                <a:effectLst>
                  <a:outerShdw blurRad="38100" dist="38100" dir="2700000" algn="tl">
                    <a:srgbClr val="000000">
                      <a:alpha val="43137"/>
                    </a:srgbClr>
                  </a:outerShdw>
                </a:effectLst>
                <a:latin typeface="Verdana" charset="0"/>
                <a:ea typeface="ＭＳ Ｐゴシック" charset="0"/>
              </a:rPr>
              <a:t>and</a:t>
            </a:r>
            <a:r>
              <a:rPr lang="nl-NL" sz="2400" b="0" i="0" dirty="0">
                <a:effectLst>
                  <a:outerShdw blurRad="38100" dist="38100" dir="2700000" algn="tl">
                    <a:srgbClr val="000000">
                      <a:alpha val="43137"/>
                    </a:srgbClr>
                  </a:outerShdw>
                </a:effectLst>
                <a:latin typeface="Verdana" charset="0"/>
                <a:ea typeface="ＭＳ Ｐゴシック" charset="0"/>
              </a:rPr>
              <a:t> anti-matter</a:t>
            </a:r>
            <a:endParaRPr lang="nl-NL" b="0" i="0" dirty="0">
              <a:latin typeface="Verdana" charset="0"/>
              <a:ea typeface="ＭＳ Ｐゴシック" charset="0"/>
            </a:endParaRPr>
          </a:p>
        </p:txBody>
      </p:sp>
      <p:sp>
        <p:nvSpPr>
          <p:cNvPr id="97" name="Rounded Rectangle 96">
            <a:extLst>
              <a:ext uri="{FF2B5EF4-FFF2-40B4-BE49-F238E27FC236}">
                <a16:creationId xmlns:a16="http://schemas.microsoft.com/office/drawing/2014/main" id="{5D01A49E-6352-81B4-624E-B836A379B2AD}"/>
              </a:ext>
            </a:extLst>
          </p:cNvPr>
          <p:cNvSpPr/>
          <p:nvPr/>
        </p:nvSpPr>
        <p:spPr>
          <a:xfrm>
            <a:off x="817563" y="5389563"/>
            <a:ext cx="1603375" cy="674687"/>
          </a:xfrm>
          <a:prstGeom prst="roundRect">
            <a:avLst/>
          </a:prstGeom>
          <a:solidFill>
            <a:schemeClr val="bg1">
              <a:alpha val="8000"/>
            </a:schemeClr>
          </a:solid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b="0" i="0">
              <a:solidFill>
                <a:schemeClr val="accent2"/>
              </a:solidFill>
            </a:endParaRPr>
          </a:p>
        </p:txBody>
      </p:sp>
      <p:cxnSp>
        <p:nvCxnSpPr>
          <p:cNvPr id="98" name="Straight Arrow Connector 97">
            <a:extLst>
              <a:ext uri="{FF2B5EF4-FFF2-40B4-BE49-F238E27FC236}">
                <a16:creationId xmlns:a16="http://schemas.microsoft.com/office/drawing/2014/main" id="{607377A4-AC5A-FC24-DA3F-FCF82717A0CB}"/>
              </a:ext>
            </a:extLst>
          </p:cNvPr>
          <p:cNvCxnSpPr/>
          <p:nvPr/>
        </p:nvCxnSpPr>
        <p:spPr>
          <a:xfrm>
            <a:off x="2420938" y="5589588"/>
            <a:ext cx="1506537" cy="0"/>
          </a:xfrm>
          <a:prstGeom prst="straightConnector1">
            <a:avLst/>
          </a:prstGeom>
          <a:ln w="50800">
            <a:tailEnd type="triangle" w="lg" len="med"/>
          </a:ln>
        </p:spPr>
        <p:style>
          <a:lnRef idx="1">
            <a:schemeClr val="accent1"/>
          </a:lnRef>
          <a:fillRef idx="0">
            <a:schemeClr val="accent1"/>
          </a:fillRef>
          <a:effectRef idx="0">
            <a:schemeClr val="accent1"/>
          </a:effectRef>
          <a:fontRef idx="minor">
            <a:schemeClr val="tx1"/>
          </a:fontRef>
        </p:style>
      </p:cxnSp>
      <p:sp>
        <p:nvSpPr>
          <p:cNvPr id="54278" name="Title 2">
            <a:extLst>
              <a:ext uri="{FF2B5EF4-FFF2-40B4-BE49-F238E27FC236}">
                <a16:creationId xmlns:a16="http://schemas.microsoft.com/office/drawing/2014/main" id="{71F64A0C-BE19-DE43-97CB-EF5B7D9BF602}"/>
              </a:ext>
            </a:extLst>
          </p:cNvPr>
          <p:cNvSpPr txBox="1">
            <a:spLocks/>
          </p:cNvSpPr>
          <p:nvPr/>
        </p:nvSpPr>
        <p:spPr bwMode="auto">
          <a:xfrm>
            <a:off x="461963" y="92075"/>
            <a:ext cx="7772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r>
              <a:rPr lang="en-US" altLang="en-CH" sz="2400" b="0" i="0" dirty="0"/>
              <a:t>Higgs </a:t>
            </a:r>
            <a:r>
              <a:rPr lang="en-US" altLang="en-CH" sz="2400" b="0" i="0" dirty="0">
                <a:sym typeface="Wingdings" pitchFamily="2" charset="2"/>
              </a:rPr>
              <a:t> Yukawa  CKM ? </a:t>
            </a:r>
            <a:endParaRPr lang="en-US" altLang="en-CH" sz="2400" b="0" i="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303F0E9-BC35-3E3C-96CB-E5B38A50B16B}"/>
              </a:ext>
            </a:extLst>
          </p:cNvPr>
          <p:cNvPicPr>
            <a:picLocks noChangeAspect="1"/>
          </p:cNvPicPr>
          <p:nvPr/>
        </p:nvPicPr>
        <p:blipFill>
          <a:blip r:embed="rId2"/>
          <a:stretch>
            <a:fillRect/>
          </a:stretch>
        </p:blipFill>
        <p:spPr>
          <a:xfrm>
            <a:off x="-19763" y="1133670"/>
            <a:ext cx="9163763" cy="3985525"/>
          </a:xfrm>
          <a:prstGeom prst="rect">
            <a:avLst/>
          </a:prstGeom>
        </p:spPr>
      </p:pic>
      <p:sp>
        <p:nvSpPr>
          <p:cNvPr id="3" name="Rectangle 2">
            <a:extLst>
              <a:ext uri="{FF2B5EF4-FFF2-40B4-BE49-F238E27FC236}">
                <a16:creationId xmlns:a16="http://schemas.microsoft.com/office/drawing/2014/main" id="{FB480361-914C-7BFB-1AA1-BD1886DB7FF8}"/>
              </a:ext>
            </a:extLst>
          </p:cNvPr>
          <p:cNvSpPr txBox="1">
            <a:spLocks noChangeArrowheads="1"/>
          </p:cNvSpPr>
          <p:nvPr/>
        </p:nvSpPr>
        <p:spPr bwMode="auto">
          <a:xfrm>
            <a:off x="685800" y="304800"/>
            <a:ext cx="77724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a:solidFill>
                  <a:schemeClr val="accent2"/>
                </a:solidFill>
                <a:latin typeface="+mj-lt"/>
                <a:ea typeface="ＭＳ Ｐゴシック" charset="0"/>
                <a:cs typeface="ＭＳ Ｐゴシック" charset="0"/>
              </a:defRPr>
            </a:lvl1pPr>
            <a:lvl2pPr algn="l" rtl="0" eaLnBrk="0" fontAlgn="base" hangingPunct="0">
              <a:spcBef>
                <a:spcPct val="0"/>
              </a:spcBef>
              <a:spcAft>
                <a:spcPct val="0"/>
              </a:spcAft>
              <a:defRPr sz="2400">
                <a:solidFill>
                  <a:schemeClr val="accent2"/>
                </a:solidFill>
                <a:latin typeface="Verdana" pitchFamily="34" charset="0"/>
                <a:ea typeface="ＭＳ Ｐゴシック" charset="0"/>
                <a:cs typeface="ＭＳ Ｐゴシック" charset="0"/>
              </a:defRPr>
            </a:lvl2pPr>
            <a:lvl3pPr algn="l" rtl="0" eaLnBrk="0" fontAlgn="base" hangingPunct="0">
              <a:spcBef>
                <a:spcPct val="0"/>
              </a:spcBef>
              <a:spcAft>
                <a:spcPct val="0"/>
              </a:spcAft>
              <a:defRPr sz="2400">
                <a:solidFill>
                  <a:schemeClr val="accent2"/>
                </a:solidFill>
                <a:latin typeface="Verdana" pitchFamily="34" charset="0"/>
                <a:ea typeface="ＭＳ Ｐゴシック" charset="0"/>
                <a:cs typeface="ＭＳ Ｐゴシック" charset="0"/>
              </a:defRPr>
            </a:lvl3pPr>
            <a:lvl4pPr algn="l" rtl="0" eaLnBrk="0" fontAlgn="base" hangingPunct="0">
              <a:spcBef>
                <a:spcPct val="0"/>
              </a:spcBef>
              <a:spcAft>
                <a:spcPct val="0"/>
              </a:spcAft>
              <a:defRPr sz="2400">
                <a:solidFill>
                  <a:schemeClr val="accent2"/>
                </a:solidFill>
                <a:latin typeface="Verdana" pitchFamily="34" charset="0"/>
                <a:ea typeface="ＭＳ Ｐゴシック" charset="0"/>
                <a:cs typeface="ＭＳ Ｐゴシック" charset="0"/>
              </a:defRPr>
            </a:lvl4pPr>
            <a:lvl5pPr algn="l" rtl="0" eaLnBrk="0" fontAlgn="base" hangingPunct="0">
              <a:spcBef>
                <a:spcPct val="0"/>
              </a:spcBef>
              <a:spcAft>
                <a:spcPct val="0"/>
              </a:spcAft>
              <a:defRPr sz="2400">
                <a:solidFill>
                  <a:schemeClr val="accent2"/>
                </a:solidFill>
                <a:latin typeface="Verdana" pitchFamily="34" charset="0"/>
                <a:ea typeface="ＭＳ Ｐゴシック" charset="0"/>
                <a:cs typeface="ＭＳ Ｐゴシック" charset="0"/>
              </a:defRPr>
            </a:lvl5pPr>
            <a:lvl6pPr marL="457200" algn="l" rtl="0" fontAlgn="base">
              <a:spcBef>
                <a:spcPct val="0"/>
              </a:spcBef>
              <a:spcAft>
                <a:spcPct val="0"/>
              </a:spcAft>
              <a:defRPr sz="2400">
                <a:solidFill>
                  <a:schemeClr val="accent2"/>
                </a:solidFill>
                <a:latin typeface="Verdana" pitchFamily="34" charset="0"/>
              </a:defRPr>
            </a:lvl6pPr>
            <a:lvl7pPr marL="914400" algn="l" rtl="0" fontAlgn="base">
              <a:spcBef>
                <a:spcPct val="0"/>
              </a:spcBef>
              <a:spcAft>
                <a:spcPct val="0"/>
              </a:spcAft>
              <a:defRPr sz="2400">
                <a:solidFill>
                  <a:schemeClr val="accent2"/>
                </a:solidFill>
                <a:latin typeface="Verdana" pitchFamily="34" charset="0"/>
              </a:defRPr>
            </a:lvl7pPr>
            <a:lvl8pPr marL="1371600" algn="l" rtl="0" fontAlgn="base">
              <a:spcBef>
                <a:spcPct val="0"/>
              </a:spcBef>
              <a:spcAft>
                <a:spcPct val="0"/>
              </a:spcAft>
              <a:defRPr sz="2400">
                <a:solidFill>
                  <a:schemeClr val="accent2"/>
                </a:solidFill>
                <a:latin typeface="Verdana" pitchFamily="34" charset="0"/>
              </a:defRPr>
            </a:lvl8pPr>
            <a:lvl9pPr marL="1828800" algn="l" rtl="0" fontAlgn="base">
              <a:spcBef>
                <a:spcPct val="0"/>
              </a:spcBef>
              <a:spcAft>
                <a:spcPct val="0"/>
              </a:spcAft>
              <a:defRPr sz="2400">
                <a:solidFill>
                  <a:schemeClr val="accent2"/>
                </a:solidFill>
                <a:latin typeface="Verdana" pitchFamily="34" charset="0"/>
              </a:defRPr>
            </a:lvl9pPr>
          </a:lstStyle>
          <a:p>
            <a:pPr eaLnBrk="1" hangingPunct="1"/>
            <a:r>
              <a:rPr lang="en-US" altLang="en-CH" b="0" i="0" kern="0" dirty="0">
                <a:ea typeface="ＭＳ Ｐゴシック" panose="020B0600070205080204" pitchFamily="34" charset="-128"/>
              </a:rPr>
              <a:t>The </a:t>
            </a:r>
            <a:r>
              <a:rPr lang="en-US" altLang="en-CH" b="0" i="0" kern="0" dirty="0" err="1">
                <a:ea typeface="ＭＳ Ｐゴシック" panose="020B0600070205080204" pitchFamily="34" charset="-128"/>
              </a:rPr>
              <a:t>Flavour</a:t>
            </a:r>
            <a:r>
              <a:rPr lang="en-US" altLang="en-CH" b="0" i="0" kern="0" dirty="0">
                <a:ea typeface="ＭＳ Ｐゴシック" panose="020B0600070205080204" pitchFamily="34" charset="-128"/>
              </a:rPr>
              <a:t> Puzzle</a:t>
            </a:r>
          </a:p>
        </p:txBody>
      </p:sp>
      <p:sp>
        <p:nvSpPr>
          <p:cNvPr id="4" name="TextBox 3">
            <a:extLst>
              <a:ext uri="{FF2B5EF4-FFF2-40B4-BE49-F238E27FC236}">
                <a16:creationId xmlns:a16="http://schemas.microsoft.com/office/drawing/2014/main" id="{E594D50B-9A36-9504-6682-74908E0DCF1B}"/>
              </a:ext>
            </a:extLst>
          </p:cNvPr>
          <p:cNvSpPr txBox="1"/>
          <p:nvPr/>
        </p:nvSpPr>
        <p:spPr>
          <a:xfrm>
            <a:off x="0" y="6618640"/>
            <a:ext cx="2299027" cy="215444"/>
          </a:xfrm>
          <a:prstGeom prst="rect">
            <a:avLst/>
          </a:prstGeom>
          <a:noFill/>
        </p:spPr>
        <p:txBody>
          <a:bodyPr wrap="none" rtlCol="0">
            <a:spAutoFit/>
          </a:bodyPr>
          <a:lstStyle/>
          <a:p>
            <a:r>
              <a:rPr lang="en-CH" sz="800" b="0" i="0" dirty="0">
                <a:solidFill>
                  <a:schemeClr val="tx1"/>
                </a:solidFill>
              </a:rPr>
              <a:t>J.Kopp, </a:t>
            </a:r>
            <a:r>
              <a:rPr lang="en-GB" sz="800" b="0" i="0" dirty="0">
                <a:solidFill>
                  <a:schemeClr val="bg1"/>
                </a:solidFill>
                <a:hlinkClick r:id="rId3"/>
              </a:rPr>
              <a:t>https://indico.global/event/5574</a:t>
            </a:r>
            <a:endParaRPr lang="en-CH" sz="800" b="0" i="0" dirty="0">
              <a:solidFill>
                <a:schemeClr val="bg1"/>
              </a:solidFill>
            </a:endParaRPr>
          </a:p>
        </p:txBody>
      </p:sp>
    </p:spTree>
    <p:extLst>
      <p:ext uri="{BB962C8B-B14F-4D97-AF65-F5344CB8AC3E}">
        <p14:creationId xmlns:p14="http://schemas.microsoft.com/office/powerpoint/2010/main" val="104157444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3" name="Footer Placeholder 5">
            <a:extLst>
              <a:ext uri="{FF2B5EF4-FFF2-40B4-BE49-F238E27FC236}">
                <a16:creationId xmlns:a16="http://schemas.microsoft.com/office/drawing/2014/main" id="{9D1294EA-5BED-D764-DF62-955C0F9EE19F}"/>
              </a:ext>
            </a:extLst>
          </p:cNvPr>
          <p:cNvSpPr txBox="1">
            <a:spLocks noGrp="1"/>
          </p:cNvSpPr>
          <p:nvPr/>
        </p:nvSpPr>
        <p:spPr bwMode="auto">
          <a:xfrm>
            <a:off x="1219200" y="6477000"/>
            <a:ext cx="7772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algn="r" eaLnBrk="1" hangingPunct="1"/>
            <a:r>
              <a:rPr lang="en-US" altLang="en-CH" sz="1000" b="0" i="0"/>
              <a:t>Niels Tuning (</a:t>
            </a:r>
            <a:fld id="{4E3B0436-35C2-6841-BC3F-A36215776E70}" type="slidenum">
              <a:rPr lang="en-US" altLang="en-CH" sz="1000" b="0" i="0"/>
              <a:pPr algn="r" eaLnBrk="1" hangingPunct="1"/>
              <a:t>33</a:t>
            </a:fld>
            <a:r>
              <a:rPr lang="en-US" altLang="en-CH" sz="1000" b="0" i="0"/>
              <a:t>)</a:t>
            </a:r>
          </a:p>
        </p:txBody>
      </p:sp>
      <p:sp>
        <p:nvSpPr>
          <p:cNvPr id="131074" name="Rectangle 2">
            <a:extLst>
              <a:ext uri="{FF2B5EF4-FFF2-40B4-BE49-F238E27FC236}">
                <a16:creationId xmlns:a16="http://schemas.microsoft.com/office/drawing/2014/main" id="{5B3E6E95-48EB-97F3-2F7C-5B216F68E2AC}"/>
              </a:ext>
            </a:extLst>
          </p:cNvPr>
          <p:cNvSpPr>
            <a:spLocks noGrp="1" noChangeArrowheads="1"/>
          </p:cNvSpPr>
          <p:nvPr>
            <p:ph type="title" idx="4294967295"/>
          </p:nvPr>
        </p:nvSpPr>
        <p:spPr/>
        <p:txBody>
          <a:bodyPr/>
          <a:lstStyle/>
          <a:p>
            <a:pPr eaLnBrk="1" hangingPunct="1"/>
            <a:r>
              <a:rPr lang="en-US" altLang="en-CH" dirty="0">
                <a:ea typeface="ＭＳ Ｐゴシック" panose="020B0600070205080204" pitchFamily="34" charset="-128"/>
              </a:rPr>
              <a:t>The Standard Model </a:t>
            </a:r>
            <a:r>
              <a:rPr lang="en-US" altLang="en-CH" dirty="0" err="1">
                <a:ea typeface="ＭＳ Ｐゴシック" panose="020B0600070205080204" pitchFamily="34" charset="-128"/>
              </a:rPr>
              <a:t>Lagrangian</a:t>
            </a:r>
            <a:endParaRPr lang="en-US" altLang="en-CH" dirty="0">
              <a:ea typeface="ＭＳ Ｐゴシック" panose="020B0600070205080204" pitchFamily="34" charset="-128"/>
            </a:endParaRPr>
          </a:p>
        </p:txBody>
      </p:sp>
      <p:graphicFrame>
        <p:nvGraphicFramePr>
          <p:cNvPr id="131075" name="Object 3">
            <a:extLst>
              <a:ext uri="{FF2B5EF4-FFF2-40B4-BE49-F238E27FC236}">
                <a16:creationId xmlns:a16="http://schemas.microsoft.com/office/drawing/2014/main" id="{8DB0E2F7-3274-D407-BED5-FC18F5E0E76B}"/>
              </a:ext>
            </a:extLst>
          </p:cNvPr>
          <p:cNvGraphicFramePr>
            <a:graphicFrameLocks noGrp="1" noChangeAspect="1"/>
          </p:cNvGraphicFramePr>
          <p:nvPr>
            <p:ph sz="half" idx="4294967295"/>
          </p:nvPr>
        </p:nvGraphicFramePr>
        <p:xfrm>
          <a:off x="914400" y="1143000"/>
          <a:ext cx="7086600" cy="833438"/>
        </p:xfrm>
        <a:graphic>
          <a:graphicData uri="http://schemas.openxmlformats.org/presentationml/2006/ole">
            <mc:AlternateContent xmlns:mc="http://schemas.openxmlformats.org/markup-compatibility/2006">
              <mc:Choice xmlns:v="urn:schemas-microsoft-com:vml" Requires="v">
                <p:oleObj name="Equation" r:id="rId3" imgW="42125900" imgH="5562600" progId="Equation.DSMT4">
                  <p:embed/>
                </p:oleObj>
              </mc:Choice>
              <mc:Fallback>
                <p:oleObj name="Equation" r:id="rId3" imgW="42125900" imgH="5562600" progId="Equation.DSMT4">
                  <p:embed/>
                  <p:pic>
                    <p:nvPicPr>
                      <p:cNvPr id="131075" name="Object 3">
                        <a:extLst>
                          <a:ext uri="{FF2B5EF4-FFF2-40B4-BE49-F238E27FC236}">
                            <a16:creationId xmlns:a16="http://schemas.microsoft.com/office/drawing/2014/main" id="{8DB0E2F7-3274-D407-BED5-FC18F5E0E76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1143000"/>
                        <a:ext cx="7086600" cy="833438"/>
                      </a:xfrm>
                      <a:prstGeom prst="rect">
                        <a:avLst/>
                      </a:prstGeom>
                      <a:noFill/>
                      <a:ln w="12700">
                        <a:solidFill>
                          <a:srgbClr val="99009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31076" name="Text Box 4">
            <a:extLst>
              <a:ext uri="{FF2B5EF4-FFF2-40B4-BE49-F238E27FC236}">
                <a16:creationId xmlns:a16="http://schemas.microsoft.com/office/drawing/2014/main" id="{18AF0E86-2069-B938-C165-FA40EF3761EE}"/>
              </a:ext>
            </a:extLst>
          </p:cNvPr>
          <p:cNvSpPr txBox="1">
            <a:spLocks noChangeArrowheads="1"/>
          </p:cNvSpPr>
          <p:nvPr/>
        </p:nvSpPr>
        <p:spPr bwMode="auto">
          <a:xfrm>
            <a:off x="304800" y="2590800"/>
            <a:ext cx="8358188"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buFontTx/>
              <a:buChar char="•"/>
            </a:pPr>
            <a:r>
              <a:rPr lang="en-US" altLang="en-CH" sz="2400" b="0" i="0">
                <a:solidFill>
                  <a:schemeClr val="tx1"/>
                </a:solidFill>
                <a:latin typeface="ScriptC" pitchFamily="2" charset="0"/>
                <a:ea typeface="SimSun" panose="02010600030101010101" pitchFamily="2" charset="-122"/>
              </a:rPr>
              <a:t> </a:t>
            </a:r>
            <a:r>
              <a:rPr lang="en-US" altLang="en-CH" sz="2400" i="0">
                <a:solidFill>
                  <a:schemeClr val="tx1"/>
                </a:solidFill>
                <a:latin typeface="ScriptC" pitchFamily="2" charset="0"/>
                <a:ea typeface="SimSun" panose="02010600030101010101" pitchFamily="2" charset="-122"/>
              </a:rPr>
              <a:t>L</a:t>
            </a:r>
            <a:r>
              <a:rPr lang="en-US" altLang="en-CH" sz="2400" baseline="-25000">
                <a:solidFill>
                  <a:schemeClr val="tx1"/>
                </a:solidFill>
                <a:latin typeface="Times New Roman" panose="02020603050405020304" pitchFamily="18" charset="0"/>
                <a:ea typeface="SimSun" panose="02010600030101010101" pitchFamily="2" charset="-122"/>
              </a:rPr>
              <a:t>Kinetic </a:t>
            </a:r>
            <a:r>
              <a:rPr lang="en-US" altLang="en-CH" sz="2400" i="0">
                <a:solidFill>
                  <a:schemeClr val="tx1"/>
                </a:solidFill>
                <a:latin typeface="Arial" panose="020B0604020202020204" pitchFamily="34" charset="0"/>
                <a:ea typeface="SimSun" panose="02010600030101010101" pitchFamily="2" charset="-122"/>
              </a:rPr>
              <a:t>:</a:t>
            </a:r>
            <a:r>
              <a:rPr lang="en-US" altLang="en-CH" sz="2400" b="0" i="0">
                <a:solidFill>
                  <a:srgbClr val="990099"/>
                </a:solidFill>
                <a:latin typeface="Arial" panose="020B0604020202020204" pitchFamily="34" charset="0"/>
                <a:ea typeface="SimSun" panose="02010600030101010101" pitchFamily="2" charset="-122"/>
              </a:rPr>
              <a:t> </a:t>
            </a:r>
            <a:r>
              <a:rPr lang="en-US" altLang="en-CH" sz="1600" b="0" i="0">
                <a:latin typeface="Arial" panose="020B0604020202020204" pitchFamily="34" charset="0"/>
                <a:ea typeface="SimSun" panose="02010600030101010101" pitchFamily="2" charset="-122"/>
              </a:rPr>
              <a:t>• Introduce the massless fermion fields</a:t>
            </a:r>
          </a:p>
          <a:p>
            <a:pPr eaLnBrk="1" hangingPunct="1"/>
            <a:r>
              <a:rPr lang="en-US" altLang="en-CH" sz="1600" b="0" i="0">
                <a:latin typeface="Arial" panose="020B0604020202020204" pitchFamily="34" charset="0"/>
                <a:ea typeface="SimSun" panose="02010600030101010101" pitchFamily="2" charset="-122"/>
              </a:rPr>
              <a:t>                      • Require local gauge invariance   </a:t>
            </a:r>
            <a:r>
              <a:rPr lang="en-US" altLang="en-CH" sz="1600" b="0" i="0">
                <a:latin typeface="Arial" panose="020B0604020202020204" pitchFamily="34" charset="0"/>
                <a:ea typeface="SimSun" panose="02010600030101010101" pitchFamily="2" charset="-122"/>
                <a:sym typeface="Wingdings" pitchFamily="2" charset="2"/>
              </a:rPr>
              <a:t></a:t>
            </a:r>
            <a:r>
              <a:rPr lang="en-US" altLang="en-CH" sz="1600" b="0" i="0">
                <a:latin typeface="Arial" panose="020B0604020202020204" pitchFamily="34" charset="0"/>
                <a:ea typeface="SimSun" panose="02010600030101010101" pitchFamily="2" charset="-122"/>
              </a:rPr>
              <a:t> gives rise to existence of gauge bosons</a:t>
            </a:r>
            <a:endParaRPr lang="en-US" altLang="en-CH" sz="1800" b="0">
              <a:latin typeface="Arial" panose="020B0604020202020204" pitchFamily="34" charset="0"/>
              <a:ea typeface="SimSun" panose="02010600030101010101" pitchFamily="2" charset="-122"/>
            </a:endParaRPr>
          </a:p>
        </p:txBody>
      </p:sp>
      <p:sp>
        <p:nvSpPr>
          <p:cNvPr id="131077" name="Text Box 5">
            <a:extLst>
              <a:ext uri="{FF2B5EF4-FFF2-40B4-BE49-F238E27FC236}">
                <a16:creationId xmlns:a16="http://schemas.microsoft.com/office/drawing/2014/main" id="{988F5458-43B9-64DF-A0AF-86BFD69B95BD}"/>
              </a:ext>
            </a:extLst>
          </p:cNvPr>
          <p:cNvSpPr txBox="1">
            <a:spLocks noChangeArrowheads="1"/>
          </p:cNvSpPr>
          <p:nvPr/>
        </p:nvSpPr>
        <p:spPr bwMode="auto">
          <a:xfrm>
            <a:off x="304800" y="3733800"/>
            <a:ext cx="51054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buFontTx/>
              <a:buChar char="•"/>
            </a:pPr>
            <a:r>
              <a:rPr lang="en-US" altLang="en-CH" sz="2400" b="0" i="0">
                <a:solidFill>
                  <a:schemeClr val="tx1"/>
                </a:solidFill>
                <a:latin typeface="ScriptC" pitchFamily="2" charset="0"/>
                <a:ea typeface="SimSun" panose="02010600030101010101" pitchFamily="2" charset="-122"/>
              </a:rPr>
              <a:t> </a:t>
            </a:r>
            <a:r>
              <a:rPr lang="en-US" altLang="en-CH" sz="2400" i="0">
                <a:solidFill>
                  <a:schemeClr val="tx1"/>
                </a:solidFill>
                <a:latin typeface="ScriptC" pitchFamily="2" charset="0"/>
                <a:ea typeface="SimSun" panose="02010600030101010101" pitchFamily="2" charset="-122"/>
              </a:rPr>
              <a:t>L</a:t>
            </a:r>
            <a:r>
              <a:rPr lang="en-US" altLang="en-CH" sz="2400" baseline="-25000">
                <a:solidFill>
                  <a:schemeClr val="tx1"/>
                </a:solidFill>
                <a:latin typeface="Times New Roman" panose="02020603050405020304" pitchFamily="18" charset="0"/>
                <a:ea typeface="SimSun" panose="02010600030101010101" pitchFamily="2" charset="-122"/>
              </a:rPr>
              <a:t>Higgs </a:t>
            </a:r>
            <a:r>
              <a:rPr lang="en-US" altLang="en-CH" sz="2400" i="0">
                <a:solidFill>
                  <a:schemeClr val="tx1"/>
                </a:solidFill>
                <a:latin typeface="Arial" panose="020B0604020202020204" pitchFamily="34" charset="0"/>
                <a:ea typeface="SimSun" panose="02010600030101010101" pitchFamily="2" charset="-122"/>
              </a:rPr>
              <a:t>:</a:t>
            </a:r>
            <a:r>
              <a:rPr lang="en-US" altLang="en-CH" sz="2400" b="0" i="0">
                <a:solidFill>
                  <a:srgbClr val="990099"/>
                </a:solidFill>
                <a:latin typeface="Arial" panose="020B0604020202020204" pitchFamily="34" charset="0"/>
                <a:ea typeface="SimSun" panose="02010600030101010101" pitchFamily="2" charset="-122"/>
              </a:rPr>
              <a:t> </a:t>
            </a:r>
            <a:r>
              <a:rPr lang="en-US" altLang="en-CH" sz="1600" b="0" i="0">
                <a:latin typeface="Arial" panose="020B0604020202020204" pitchFamily="34" charset="0"/>
                <a:ea typeface="SimSun" panose="02010600030101010101" pitchFamily="2" charset="-122"/>
              </a:rPr>
              <a:t>• Introduce Higgs potential with </a:t>
            </a:r>
            <a:r>
              <a:rPr lang="en-US" altLang="en-CH" sz="1600" b="0">
                <a:latin typeface="Times New Roman" panose="02020603050405020304" pitchFamily="18" charset="0"/>
                <a:ea typeface="SimSun" panose="02010600030101010101" pitchFamily="2" charset="-122"/>
              </a:rPr>
              <a:t>&lt;</a:t>
            </a:r>
            <a:r>
              <a:rPr lang="en-US" altLang="en-CH" sz="1600" b="0">
                <a:latin typeface="Symbol" pitchFamily="2" charset="2"/>
                <a:ea typeface="SimSun" panose="02010600030101010101" pitchFamily="2" charset="-122"/>
              </a:rPr>
              <a:t>f</a:t>
            </a:r>
            <a:r>
              <a:rPr lang="en-US" altLang="en-CH" sz="1600" b="0">
                <a:latin typeface="Times New Roman" panose="02020603050405020304" pitchFamily="18" charset="0"/>
                <a:ea typeface="SimSun" panose="02010600030101010101" pitchFamily="2" charset="-122"/>
              </a:rPr>
              <a:t>&gt; ≠ 0</a:t>
            </a:r>
          </a:p>
          <a:p>
            <a:pPr eaLnBrk="1" hangingPunct="1"/>
            <a:r>
              <a:rPr lang="en-US" altLang="en-CH" sz="1600" b="0" i="0">
                <a:latin typeface="Arial" panose="020B0604020202020204" pitchFamily="34" charset="0"/>
                <a:ea typeface="SimSun" panose="02010600030101010101" pitchFamily="2" charset="-122"/>
              </a:rPr>
              <a:t>                    • Spontaneous symmetry breaking</a:t>
            </a:r>
            <a:endParaRPr lang="en-US" altLang="en-CH" sz="1600" b="0" baseline="-25000">
              <a:latin typeface="Times New Roman" panose="02020603050405020304" pitchFamily="18" charset="0"/>
              <a:ea typeface="SimSun" panose="02010600030101010101" pitchFamily="2" charset="-122"/>
            </a:endParaRPr>
          </a:p>
        </p:txBody>
      </p:sp>
      <p:sp>
        <p:nvSpPr>
          <p:cNvPr id="131078" name="Text Box 6">
            <a:extLst>
              <a:ext uri="{FF2B5EF4-FFF2-40B4-BE49-F238E27FC236}">
                <a16:creationId xmlns:a16="http://schemas.microsoft.com/office/drawing/2014/main" id="{FE30BFC1-6980-D3F7-E713-7B2E31A3B764}"/>
              </a:ext>
            </a:extLst>
          </p:cNvPr>
          <p:cNvSpPr txBox="1">
            <a:spLocks noChangeArrowheads="1"/>
          </p:cNvSpPr>
          <p:nvPr/>
        </p:nvSpPr>
        <p:spPr bwMode="auto">
          <a:xfrm>
            <a:off x="304800" y="4953000"/>
            <a:ext cx="62436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buFontTx/>
              <a:buChar char="•"/>
            </a:pPr>
            <a:r>
              <a:rPr lang="en-US" altLang="en-CH" sz="2400" i="0">
                <a:solidFill>
                  <a:schemeClr val="tx1"/>
                </a:solidFill>
                <a:latin typeface="ScriptC" pitchFamily="2" charset="0"/>
                <a:ea typeface="SimSun" panose="02010600030101010101" pitchFamily="2" charset="-122"/>
              </a:rPr>
              <a:t> L</a:t>
            </a:r>
            <a:r>
              <a:rPr lang="en-US" altLang="en-CH" sz="2400" baseline="-25000">
                <a:solidFill>
                  <a:schemeClr val="tx1"/>
                </a:solidFill>
                <a:latin typeface="Times New Roman" panose="02020603050405020304" pitchFamily="18" charset="0"/>
                <a:ea typeface="SimSun" panose="02010600030101010101" pitchFamily="2" charset="-122"/>
              </a:rPr>
              <a:t>Yukawa </a:t>
            </a:r>
            <a:r>
              <a:rPr lang="en-US" altLang="en-CH" sz="2400" b="0" i="0">
                <a:solidFill>
                  <a:schemeClr val="tx1"/>
                </a:solidFill>
                <a:latin typeface="Arial" panose="020B0604020202020204" pitchFamily="34" charset="0"/>
                <a:ea typeface="SimSun" panose="02010600030101010101" pitchFamily="2" charset="-122"/>
              </a:rPr>
              <a:t>:</a:t>
            </a:r>
            <a:r>
              <a:rPr lang="en-US" altLang="en-CH" sz="2400" b="0" i="0">
                <a:solidFill>
                  <a:srgbClr val="990099"/>
                </a:solidFill>
                <a:latin typeface="Arial" panose="020B0604020202020204" pitchFamily="34" charset="0"/>
                <a:ea typeface="SimSun" panose="02010600030101010101" pitchFamily="2" charset="-122"/>
              </a:rPr>
              <a:t> </a:t>
            </a:r>
            <a:r>
              <a:rPr lang="en-US" altLang="en-CH" sz="1600" b="0" i="0">
                <a:latin typeface="Arial" panose="020B0604020202020204" pitchFamily="34" charset="0"/>
                <a:ea typeface="SimSun" panose="02010600030101010101" pitchFamily="2" charset="-122"/>
              </a:rPr>
              <a:t>• Ad hoc interactions between Higgs field &amp; fermions</a:t>
            </a:r>
          </a:p>
        </p:txBody>
      </p:sp>
      <p:graphicFrame>
        <p:nvGraphicFramePr>
          <p:cNvPr id="131079" name="Object 10">
            <a:extLst>
              <a:ext uri="{FF2B5EF4-FFF2-40B4-BE49-F238E27FC236}">
                <a16:creationId xmlns:a16="http://schemas.microsoft.com/office/drawing/2014/main" id="{D6FD2ED9-5937-BAA8-BDAA-36305882924F}"/>
              </a:ext>
            </a:extLst>
          </p:cNvPr>
          <p:cNvGraphicFramePr>
            <a:graphicFrameLocks noGrp="1" noChangeAspect="1"/>
          </p:cNvGraphicFramePr>
          <p:nvPr>
            <p:ph sz="quarter" idx="4294967295"/>
          </p:nvPr>
        </p:nvGraphicFramePr>
        <p:xfrm>
          <a:off x="5334000" y="3810000"/>
          <a:ext cx="3505200" cy="273050"/>
        </p:xfrm>
        <a:graphic>
          <a:graphicData uri="http://schemas.openxmlformats.org/presentationml/2006/ole">
            <mc:AlternateContent xmlns:mc="http://schemas.openxmlformats.org/markup-compatibility/2006">
              <mc:Choice xmlns:v="urn:schemas-microsoft-com:vml" Requires="v">
                <p:oleObj name="Equation" r:id="rId5" imgW="71678800" imgH="5562600" progId="Equation.DSMT4">
                  <p:embed/>
                </p:oleObj>
              </mc:Choice>
              <mc:Fallback>
                <p:oleObj name="Equation" r:id="rId5" imgW="71678800" imgH="5562600" progId="Equation.DSMT4">
                  <p:embed/>
                  <p:pic>
                    <p:nvPicPr>
                      <p:cNvPr id="131079" name="Object 10">
                        <a:extLst>
                          <a:ext uri="{FF2B5EF4-FFF2-40B4-BE49-F238E27FC236}">
                            <a16:creationId xmlns:a16="http://schemas.microsoft.com/office/drawing/2014/main" id="{D6FD2ED9-5937-BAA8-BDAA-36305882924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34000" y="3810000"/>
                        <a:ext cx="3505200" cy="273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31080" name="AutoShape 11">
            <a:extLst>
              <a:ext uri="{FF2B5EF4-FFF2-40B4-BE49-F238E27FC236}">
                <a16:creationId xmlns:a16="http://schemas.microsoft.com/office/drawing/2014/main" id="{9C372D5C-A0F4-6873-BC5D-4FB3123ACF33}"/>
              </a:ext>
            </a:extLst>
          </p:cNvPr>
          <p:cNvSpPr>
            <a:spLocks/>
          </p:cNvSpPr>
          <p:nvPr/>
        </p:nvSpPr>
        <p:spPr bwMode="auto">
          <a:xfrm>
            <a:off x="5105400" y="3733800"/>
            <a:ext cx="152400" cy="685800"/>
          </a:xfrm>
          <a:prstGeom prst="rightBrace">
            <a:avLst>
              <a:gd name="adj1" fmla="val 37500"/>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endParaRPr lang="nl-NL" altLang="en-CH"/>
          </a:p>
        </p:txBody>
      </p:sp>
      <p:sp>
        <p:nvSpPr>
          <p:cNvPr id="131081" name="Text Box 12">
            <a:extLst>
              <a:ext uri="{FF2B5EF4-FFF2-40B4-BE49-F238E27FC236}">
                <a16:creationId xmlns:a16="http://schemas.microsoft.com/office/drawing/2014/main" id="{EA498720-4C49-88F2-F78E-A2076313DFF0}"/>
              </a:ext>
            </a:extLst>
          </p:cNvPr>
          <p:cNvSpPr txBox="1">
            <a:spLocks noChangeArrowheads="1"/>
          </p:cNvSpPr>
          <p:nvPr/>
        </p:nvSpPr>
        <p:spPr bwMode="auto">
          <a:xfrm>
            <a:off x="5410200" y="4114800"/>
            <a:ext cx="31702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en-US" altLang="en-CH" b="0" i="0">
                <a:solidFill>
                  <a:srgbClr val="993300"/>
                </a:solidFill>
                <a:latin typeface="Arial" panose="020B0604020202020204" pitchFamily="34" charset="0"/>
                <a:ea typeface="SimSun" panose="02010600030101010101" pitchFamily="2" charset="-122"/>
              </a:rPr>
              <a:t>The W</a:t>
            </a:r>
            <a:r>
              <a:rPr lang="en-US" altLang="en-CH" b="0" i="0" baseline="30000">
                <a:solidFill>
                  <a:srgbClr val="993300"/>
                </a:solidFill>
                <a:latin typeface="Arial" panose="020B0604020202020204" pitchFamily="34" charset="0"/>
                <a:ea typeface="SimSun" panose="02010600030101010101" pitchFamily="2" charset="-122"/>
              </a:rPr>
              <a:t>+</a:t>
            </a:r>
            <a:r>
              <a:rPr lang="en-US" altLang="en-CH" b="0" i="0">
                <a:solidFill>
                  <a:srgbClr val="993300"/>
                </a:solidFill>
                <a:latin typeface="Arial" panose="020B0604020202020204" pitchFamily="34" charset="0"/>
                <a:ea typeface="SimSun" panose="02010600030101010101" pitchFamily="2" charset="-122"/>
              </a:rPr>
              <a:t>, W</a:t>
            </a:r>
            <a:r>
              <a:rPr lang="en-US" altLang="en-CH" b="0" i="0" baseline="30000">
                <a:solidFill>
                  <a:srgbClr val="993300"/>
                </a:solidFill>
                <a:latin typeface="Arial" panose="020B0604020202020204" pitchFamily="34" charset="0"/>
                <a:ea typeface="SimSun" panose="02010600030101010101" pitchFamily="2" charset="-122"/>
              </a:rPr>
              <a:t>-</a:t>
            </a:r>
            <a:r>
              <a:rPr lang="en-US" altLang="en-CH" b="0" i="0">
                <a:solidFill>
                  <a:srgbClr val="993300"/>
                </a:solidFill>
                <a:latin typeface="Arial" panose="020B0604020202020204" pitchFamily="34" charset="0"/>
                <a:ea typeface="SimSun" panose="02010600030101010101" pitchFamily="2" charset="-122"/>
              </a:rPr>
              <a:t>,Z</a:t>
            </a:r>
            <a:r>
              <a:rPr lang="en-US" altLang="en-CH" b="0" i="0" baseline="30000">
                <a:solidFill>
                  <a:srgbClr val="993300"/>
                </a:solidFill>
                <a:latin typeface="Arial" panose="020B0604020202020204" pitchFamily="34" charset="0"/>
                <a:ea typeface="SimSun" panose="02010600030101010101" pitchFamily="2" charset="-122"/>
              </a:rPr>
              <a:t>0</a:t>
            </a:r>
            <a:r>
              <a:rPr lang="en-US" altLang="en-CH" b="0" i="0">
                <a:solidFill>
                  <a:srgbClr val="993300"/>
                </a:solidFill>
                <a:latin typeface="Arial" panose="020B0604020202020204" pitchFamily="34" charset="0"/>
                <a:ea typeface="SimSun" panose="02010600030101010101" pitchFamily="2" charset="-122"/>
              </a:rPr>
              <a:t> bosons acquire a mass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1" name="Footer Placeholder 3">
            <a:extLst>
              <a:ext uri="{FF2B5EF4-FFF2-40B4-BE49-F238E27FC236}">
                <a16:creationId xmlns:a16="http://schemas.microsoft.com/office/drawing/2014/main" id="{68AC477F-DFFC-091E-52AB-A025122355B9}"/>
              </a:ext>
            </a:extLst>
          </p:cNvPr>
          <p:cNvSpPr txBox="1">
            <a:spLocks noGrp="1"/>
          </p:cNvSpPr>
          <p:nvPr/>
        </p:nvSpPr>
        <p:spPr bwMode="auto">
          <a:xfrm>
            <a:off x="1219200" y="6477000"/>
            <a:ext cx="7772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algn="r" eaLnBrk="1" hangingPunct="1"/>
            <a:r>
              <a:rPr lang="en-US" altLang="en-CH" sz="1000" b="0" i="0"/>
              <a:t>Niels Tuning (</a:t>
            </a:r>
            <a:fld id="{A8DC16EE-3125-5A47-A096-6444FC0B1939}" type="slidenum">
              <a:rPr lang="en-US" altLang="en-CH" sz="1000" b="0" i="0"/>
              <a:pPr algn="r" eaLnBrk="1" hangingPunct="1"/>
              <a:t>34</a:t>
            </a:fld>
            <a:r>
              <a:rPr lang="en-US" altLang="en-CH" sz="1000" b="0" i="0"/>
              <a:t>)</a:t>
            </a:r>
          </a:p>
        </p:txBody>
      </p:sp>
      <p:sp>
        <p:nvSpPr>
          <p:cNvPr id="133122" name="Rectangle 2">
            <a:extLst>
              <a:ext uri="{FF2B5EF4-FFF2-40B4-BE49-F238E27FC236}">
                <a16:creationId xmlns:a16="http://schemas.microsoft.com/office/drawing/2014/main" id="{C1EFF52A-4497-4DE4-30B2-90FCFB7AF411}"/>
              </a:ext>
            </a:extLst>
          </p:cNvPr>
          <p:cNvSpPr>
            <a:spLocks noGrp="1" noChangeArrowheads="1"/>
          </p:cNvSpPr>
          <p:nvPr>
            <p:ph type="title" idx="4294967295"/>
          </p:nvPr>
        </p:nvSpPr>
        <p:spPr/>
        <p:txBody>
          <a:bodyPr/>
          <a:lstStyle/>
          <a:p>
            <a:pPr eaLnBrk="1" hangingPunct="1"/>
            <a:r>
              <a:rPr lang="en-US" altLang="en-CH">
                <a:ea typeface="ＭＳ Ｐゴシック" panose="020B0600070205080204" pitchFamily="34" charset="-128"/>
              </a:rPr>
              <a:t>Fields: Notation</a:t>
            </a:r>
          </a:p>
        </p:txBody>
      </p:sp>
      <p:graphicFrame>
        <p:nvGraphicFramePr>
          <p:cNvPr id="133123" name="Object 4">
            <a:extLst>
              <a:ext uri="{FF2B5EF4-FFF2-40B4-BE49-F238E27FC236}">
                <a16:creationId xmlns:a16="http://schemas.microsoft.com/office/drawing/2014/main" id="{E654F511-5F22-DD3E-486A-903E5C28FFD0}"/>
              </a:ext>
            </a:extLst>
          </p:cNvPr>
          <p:cNvGraphicFramePr>
            <a:graphicFrameLocks noChangeAspect="1"/>
          </p:cNvGraphicFramePr>
          <p:nvPr/>
        </p:nvGraphicFramePr>
        <p:xfrm>
          <a:off x="1960563" y="1854200"/>
          <a:ext cx="2397125" cy="914400"/>
        </p:xfrm>
        <a:graphic>
          <a:graphicData uri="http://schemas.openxmlformats.org/presentationml/2006/ole">
            <mc:AlternateContent xmlns:mc="http://schemas.openxmlformats.org/markup-compatibility/2006">
              <mc:Choice xmlns:v="urn:schemas-microsoft-com:vml" Requires="v">
                <p:oleObj name="Equation" r:id="rId3" imgW="24282400" imgH="11696700" progId="Equation.DSMT4">
                  <p:embed/>
                </p:oleObj>
              </mc:Choice>
              <mc:Fallback>
                <p:oleObj name="Equation" r:id="rId3" imgW="24282400" imgH="11696700" progId="Equation.DSMT4">
                  <p:embed/>
                  <p:pic>
                    <p:nvPicPr>
                      <p:cNvPr id="133123" name="Object 4">
                        <a:extLst>
                          <a:ext uri="{FF2B5EF4-FFF2-40B4-BE49-F238E27FC236}">
                            <a16:creationId xmlns:a16="http://schemas.microsoft.com/office/drawing/2014/main" id="{E654F511-5F22-DD3E-486A-903E5C28FFD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60563" y="1854200"/>
                        <a:ext cx="2397125" cy="914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133124" name="Text Box 17">
            <a:extLst>
              <a:ext uri="{FF2B5EF4-FFF2-40B4-BE49-F238E27FC236}">
                <a16:creationId xmlns:a16="http://schemas.microsoft.com/office/drawing/2014/main" id="{3E939D9E-62A4-7DF8-3849-7F5B2BA1B146}"/>
              </a:ext>
            </a:extLst>
          </p:cNvPr>
          <p:cNvSpPr txBox="1">
            <a:spLocks noChangeArrowheads="1"/>
          </p:cNvSpPr>
          <p:nvPr/>
        </p:nvSpPr>
        <p:spPr bwMode="auto">
          <a:xfrm>
            <a:off x="304800" y="1676400"/>
            <a:ext cx="984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en-US" altLang="en-CH" sz="1800" b="0" i="0" u="sng">
                <a:solidFill>
                  <a:srgbClr val="FF0000"/>
                </a:solidFill>
                <a:latin typeface="Arial" panose="020B0604020202020204" pitchFamily="34" charset="0"/>
                <a:ea typeface="SimSun" panose="02010600030101010101" pitchFamily="2" charset="-122"/>
              </a:rPr>
              <a:t>Quarks:</a:t>
            </a:r>
          </a:p>
        </p:txBody>
      </p:sp>
      <p:sp>
        <p:nvSpPr>
          <p:cNvPr id="133125" name="Text Box 18">
            <a:extLst>
              <a:ext uri="{FF2B5EF4-FFF2-40B4-BE49-F238E27FC236}">
                <a16:creationId xmlns:a16="http://schemas.microsoft.com/office/drawing/2014/main" id="{AF8829BF-E1B7-D52A-E070-CE326A70B151}"/>
              </a:ext>
            </a:extLst>
          </p:cNvPr>
          <p:cNvSpPr txBox="1">
            <a:spLocks noChangeArrowheads="1"/>
          </p:cNvSpPr>
          <p:nvPr/>
        </p:nvSpPr>
        <p:spPr bwMode="auto">
          <a:xfrm>
            <a:off x="304800" y="4267200"/>
            <a:ext cx="1060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en-US" altLang="en-CH" sz="1800" b="0" i="0" u="sng">
                <a:solidFill>
                  <a:srgbClr val="FF0000"/>
                </a:solidFill>
                <a:latin typeface="Arial" panose="020B0604020202020204" pitchFamily="34" charset="0"/>
                <a:ea typeface="SimSun" panose="02010600030101010101" pitchFamily="2" charset="-122"/>
              </a:rPr>
              <a:t>Leptons:</a:t>
            </a:r>
          </a:p>
        </p:txBody>
      </p:sp>
      <p:sp>
        <p:nvSpPr>
          <p:cNvPr id="133126" name="Text Box 19">
            <a:extLst>
              <a:ext uri="{FF2B5EF4-FFF2-40B4-BE49-F238E27FC236}">
                <a16:creationId xmlns:a16="http://schemas.microsoft.com/office/drawing/2014/main" id="{101BD1A5-3C9D-E2F0-551C-D2ADEDF30087}"/>
              </a:ext>
            </a:extLst>
          </p:cNvPr>
          <p:cNvSpPr txBox="1">
            <a:spLocks noChangeArrowheads="1"/>
          </p:cNvSpPr>
          <p:nvPr/>
        </p:nvSpPr>
        <p:spPr bwMode="auto">
          <a:xfrm>
            <a:off x="228600" y="5943600"/>
            <a:ext cx="1377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en-US" altLang="en-CH" sz="1800" b="0" i="0" u="sng">
                <a:solidFill>
                  <a:srgbClr val="FF0000"/>
                </a:solidFill>
                <a:latin typeface="Arial" panose="020B0604020202020204" pitchFamily="34" charset="0"/>
                <a:ea typeface="SimSun" panose="02010600030101010101" pitchFamily="2" charset="-122"/>
              </a:rPr>
              <a:t>Scalar field:</a:t>
            </a:r>
          </a:p>
        </p:txBody>
      </p:sp>
      <p:graphicFrame>
        <p:nvGraphicFramePr>
          <p:cNvPr id="133127" name="Object 20">
            <a:extLst>
              <a:ext uri="{FF2B5EF4-FFF2-40B4-BE49-F238E27FC236}">
                <a16:creationId xmlns:a16="http://schemas.microsoft.com/office/drawing/2014/main" id="{3D0FA0C6-B900-569E-48FE-C55B1B5AB73A}"/>
              </a:ext>
            </a:extLst>
          </p:cNvPr>
          <p:cNvGraphicFramePr>
            <a:graphicFrameLocks noChangeAspect="1"/>
          </p:cNvGraphicFramePr>
          <p:nvPr/>
        </p:nvGraphicFramePr>
        <p:xfrm>
          <a:off x="1889125" y="4081463"/>
          <a:ext cx="2720975" cy="895350"/>
        </p:xfrm>
        <a:graphic>
          <a:graphicData uri="http://schemas.openxmlformats.org/presentationml/2006/ole">
            <mc:AlternateContent xmlns:mc="http://schemas.openxmlformats.org/markup-compatibility/2006">
              <mc:Choice xmlns:v="urn:schemas-microsoft-com:vml" Requires="v">
                <p:oleObj name="Equation" r:id="rId5" imgW="26035000" imgH="11696700" progId="Equation.DSMT4">
                  <p:embed/>
                </p:oleObj>
              </mc:Choice>
              <mc:Fallback>
                <p:oleObj name="Equation" r:id="rId5" imgW="26035000" imgH="11696700" progId="Equation.DSMT4">
                  <p:embed/>
                  <p:pic>
                    <p:nvPicPr>
                      <p:cNvPr id="133127" name="Object 20">
                        <a:extLst>
                          <a:ext uri="{FF2B5EF4-FFF2-40B4-BE49-F238E27FC236}">
                            <a16:creationId xmlns:a16="http://schemas.microsoft.com/office/drawing/2014/main" id="{3D0FA0C6-B900-569E-48FE-C55B1B5AB73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89125" y="4081463"/>
                        <a:ext cx="2720975" cy="895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graphicFrame>
        <p:nvGraphicFramePr>
          <p:cNvPr id="133128" name="Object 21">
            <a:extLst>
              <a:ext uri="{FF2B5EF4-FFF2-40B4-BE49-F238E27FC236}">
                <a16:creationId xmlns:a16="http://schemas.microsoft.com/office/drawing/2014/main" id="{8201EF48-9FF4-F765-41A2-136EE2078DA3}"/>
              </a:ext>
            </a:extLst>
          </p:cNvPr>
          <p:cNvGraphicFramePr>
            <a:graphicFrameLocks noChangeAspect="1"/>
          </p:cNvGraphicFramePr>
          <p:nvPr/>
        </p:nvGraphicFramePr>
        <p:xfrm>
          <a:off x="2057400" y="3429000"/>
          <a:ext cx="1649413" cy="466725"/>
        </p:xfrm>
        <a:graphic>
          <a:graphicData uri="http://schemas.openxmlformats.org/presentationml/2006/ole">
            <mc:AlternateContent xmlns:mc="http://schemas.openxmlformats.org/markup-compatibility/2006">
              <mc:Choice xmlns:v="urn:schemas-microsoft-com:vml" Requires="v">
                <p:oleObj name="Equation" r:id="rId7" imgW="17843500" imgH="5562600" progId="Equation.DSMT4">
                  <p:embed/>
                </p:oleObj>
              </mc:Choice>
              <mc:Fallback>
                <p:oleObj name="Equation" r:id="rId7" imgW="17843500" imgH="5562600" progId="Equation.DSMT4">
                  <p:embed/>
                  <p:pic>
                    <p:nvPicPr>
                      <p:cNvPr id="133128" name="Object 21">
                        <a:extLst>
                          <a:ext uri="{FF2B5EF4-FFF2-40B4-BE49-F238E27FC236}">
                            <a16:creationId xmlns:a16="http://schemas.microsoft.com/office/drawing/2014/main" id="{8201EF48-9FF4-F765-41A2-136EE2078DA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057400" y="3429000"/>
                        <a:ext cx="1649413" cy="466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graphicFrame>
        <p:nvGraphicFramePr>
          <p:cNvPr id="133129" name="Object 22">
            <a:extLst>
              <a:ext uri="{FF2B5EF4-FFF2-40B4-BE49-F238E27FC236}">
                <a16:creationId xmlns:a16="http://schemas.microsoft.com/office/drawing/2014/main" id="{59A068F8-5801-D565-EDB7-6C8BA092D686}"/>
              </a:ext>
            </a:extLst>
          </p:cNvPr>
          <p:cNvGraphicFramePr>
            <a:graphicFrameLocks noChangeAspect="1"/>
          </p:cNvGraphicFramePr>
          <p:nvPr/>
        </p:nvGraphicFramePr>
        <p:xfrm>
          <a:off x="5410200" y="3436938"/>
          <a:ext cx="1752600" cy="449262"/>
        </p:xfrm>
        <a:graphic>
          <a:graphicData uri="http://schemas.openxmlformats.org/presentationml/2006/ole">
            <mc:AlternateContent xmlns:mc="http://schemas.openxmlformats.org/markup-compatibility/2006">
              <mc:Choice xmlns:v="urn:schemas-microsoft-com:vml" Requires="v">
                <p:oleObj name="Equation" r:id="rId9" imgW="19596100" imgH="5562600" progId="Equation.DSMT4">
                  <p:embed/>
                </p:oleObj>
              </mc:Choice>
              <mc:Fallback>
                <p:oleObj name="Equation" r:id="rId9" imgW="19596100" imgH="5562600" progId="Equation.DSMT4">
                  <p:embed/>
                  <p:pic>
                    <p:nvPicPr>
                      <p:cNvPr id="133129" name="Object 22">
                        <a:extLst>
                          <a:ext uri="{FF2B5EF4-FFF2-40B4-BE49-F238E27FC236}">
                            <a16:creationId xmlns:a16="http://schemas.microsoft.com/office/drawing/2014/main" id="{59A068F8-5801-D565-EDB7-6C8BA092D686}"/>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410200" y="3436938"/>
                        <a:ext cx="1752600" cy="4492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graphicFrame>
        <p:nvGraphicFramePr>
          <p:cNvPr id="133130" name="Object 23">
            <a:extLst>
              <a:ext uri="{FF2B5EF4-FFF2-40B4-BE49-F238E27FC236}">
                <a16:creationId xmlns:a16="http://schemas.microsoft.com/office/drawing/2014/main" id="{4C60C1CA-B8B3-2AEB-E15B-07BB4953B0E6}"/>
              </a:ext>
            </a:extLst>
          </p:cNvPr>
          <p:cNvGraphicFramePr>
            <a:graphicFrameLocks noChangeAspect="1"/>
          </p:cNvGraphicFramePr>
          <p:nvPr/>
        </p:nvGraphicFramePr>
        <p:xfrm>
          <a:off x="2057400" y="5181600"/>
          <a:ext cx="1371600" cy="500063"/>
        </p:xfrm>
        <a:graphic>
          <a:graphicData uri="http://schemas.openxmlformats.org/presentationml/2006/ole">
            <mc:AlternateContent xmlns:mc="http://schemas.openxmlformats.org/markup-compatibility/2006">
              <mc:Choice xmlns:v="urn:schemas-microsoft-com:vml" Requires="v">
                <p:oleObj name="Equation" r:id="rId11" imgW="15214600" imgH="5562600" progId="Equation.DSMT4">
                  <p:embed/>
                </p:oleObj>
              </mc:Choice>
              <mc:Fallback>
                <p:oleObj name="Equation" r:id="rId11" imgW="15214600" imgH="5562600" progId="Equation.DSMT4">
                  <p:embed/>
                  <p:pic>
                    <p:nvPicPr>
                      <p:cNvPr id="133130" name="Object 23">
                        <a:extLst>
                          <a:ext uri="{FF2B5EF4-FFF2-40B4-BE49-F238E27FC236}">
                            <a16:creationId xmlns:a16="http://schemas.microsoft.com/office/drawing/2014/main" id="{4C60C1CA-B8B3-2AEB-E15B-07BB4953B0E6}"/>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057400" y="5181600"/>
                        <a:ext cx="1371600" cy="500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graphicFrame>
        <p:nvGraphicFramePr>
          <p:cNvPr id="133131" name="Object 24">
            <a:extLst>
              <a:ext uri="{FF2B5EF4-FFF2-40B4-BE49-F238E27FC236}">
                <a16:creationId xmlns:a16="http://schemas.microsoft.com/office/drawing/2014/main" id="{A9E65B45-F1D1-C3FF-DB84-2FEB84046698}"/>
              </a:ext>
            </a:extLst>
          </p:cNvPr>
          <p:cNvGraphicFramePr>
            <a:graphicFrameLocks noChangeAspect="1"/>
          </p:cNvGraphicFramePr>
          <p:nvPr/>
        </p:nvGraphicFramePr>
        <p:xfrm>
          <a:off x="2114550" y="5867400"/>
          <a:ext cx="2133600" cy="871538"/>
        </p:xfrm>
        <a:graphic>
          <a:graphicData uri="http://schemas.openxmlformats.org/presentationml/2006/ole">
            <mc:AlternateContent xmlns:mc="http://schemas.openxmlformats.org/markup-compatibility/2006">
              <mc:Choice xmlns:v="urn:schemas-microsoft-com:vml" Requires="v">
                <p:oleObj name="Equation" r:id="rId13" imgW="27203400" imgH="11112500" progId="Equation.DSMT4">
                  <p:embed/>
                </p:oleObj>
              </mc:Choice>
              <mc:Fallback>
                <p:oleObj name="Equation" r:id="rId13" imgW="27203400" imgH="11112500" progId="Equation.DSMT4">
                  <p:embed/>
                  <p:pic>
                    <p:nvPicPr>
                      <p:cNvPr id="133131" name="Object 24">
                        <a:extLst>
                          <a:ext uri="{FF2B5EF4-FFF2-40B4-BE49-F238E27FC236}">
                            <a16:creationId xmlns:a16="http://schemas.microsoft.com/office/drawing/2014/main" id="{A9E65B45-F1D1-C3FF-DB84-2FEB84046698}"/>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114550" y="5867400"/>
                        <a:ext cx="2133600" cy="871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133132" name="Text Box 25">
            <a:extLst>
              <a:ext uri="{FF2B5EF4-FFF2-40B4-BE49-F238E27FC236}">
                <a16:creationId xmlns:a16="http://schemas.microsoft.com/office/drawing/2014/main" id="{DFB425AF-48B1-228C-647C-8A4B308B5F82}"/>
              </a:ext>
            </a:extLst>
          </p:cNvPr>
          <p:cNvSpPr txBox="1">
            <a:spLocks noChangeArrowheads="1"/>
          </p:cNvSpPr>
          <p:nvPr/>
        </p:nvSpPr>
        <p:spPr bwMode="auto">
          <a:xfrm>
            <a:off x="1600200" y="2057400"/>
            <a:ext cx="406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buFontTx/>
              <a:buChar char="•"/>
            </a:pPr>
            <a:r>
              <a:rPr lang="en-US" altLang="en-CH" sz="2800" b="0" i="0">
                <a:solidFill>
                  <a:schemeClr val="tx1"/>
                </a:solidFill>
                <a:latin typeface="Arial" panose="020B0604020202020204" pitchFamily="34" charset="0"/>
                <a:ea typeface="SimSun" panose="02010600030101010101" pitchFamily="2" charset="-122"/>
              </a:rPr>
              <a:t> </a:t>
            </a:r>
          </a:p>
        </p:txBody>
      </p:sp>
      <p:sp>
        <p:nvSpPr>
          <p:cNvPr id="133133" name="Text Box 26">
            <a:extLst>
              <a:ext uri="{FF2B5EF4-FFF2-40B4-BE49-F238E27FC236}">
                <a16:creationId xmlns:a16="http://schemas.microsoft.com/office/drawing/2014/main" id="{7A6D5EB7-6863-F0FD-43FE-3EE0B763E70C}"/>
              </a:ext>
            </a:extLst>
          </p:cNvPr>
          <p:cNvSpPr txBox="1">
            <a:spLocks noChangeArrowheads="1"/>
          </p:cNvSpPr>
          <p:nvPr/>
        </p:nvSpPr>
        <p:spPr bwMode="auto">
          <a:xfrm>
            <a:off x="4953000" y="3429000"/>
            <a:ext cx="406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buFontTx/>
              <a:buChar char="•"/>
            </a:pPr>
            <a:r>
              <a:rPr lang="en-US" altLang="en-CH" sz="2800" b="0" i="0">
                <a:solidFill>
                  <a:schemeClr val="tx1"/>
                </a:solidFill>
                <a:latin typeface="Arial" panose="020B0604020202020204" pitchFamily="34" charset="0"/>
                <a:ea typeface="SimSun" panose="02010600030101010101" pitchFamily="2" charset="-122"/>
              </a:rPr>
              <a:t> </a:t>
            </a:r>
          </a:p>
        </p:txBody>
      </p:sp>
      <p:sp>
        <p:nvSpPr>
          <p:cNvPr id="133134" name="Text Box 27">
            <a:extLst>
              <a:ext uri="{FF2B5EF4-FFF2-40B4-BE49-F238E27FC236}">
                <a16:creationId xmlns:a16="http://schemas.microsoft.com/office/drawing/2014/main" id="{39F69BAC-3EF2-97F1-1EB2-38F5BA73C6C4}"/>
              </a:ext>
            </a:extLst>
          </p:cNvPr>
          <p:cNvSpPr txBox="1">
            <a:spLocks noChangeArrowheads="1"/>
          </p:cNvSpPr>
          <p:nvPr/>
        </p:nvSpPr>
        <p:spPr bwMode="auto">
          <a:xfrm>
            <a:off x="1600200" y="3429000"/>
            <a:ext cx="406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buFontTx/>
              <a:buChar char="•"/>
            </a:pPr>
            <a:r>
              <a:rPr lang="en-US" altLang="en-CH" sz="2800" b="0" i="0">
                <a:solidFill>
                  <a:schemeClr val="tx1"/>
                </a:solidFill>
                <a:latin typeface="Arial" panose="020B0604020202020204" pitchFamily="34" charset="0"/>
                <a:ea typeface="SimSun" panose="02010600030101010101" pitchFamily="2" charset="-122"/>
              </a:rPr>
              <a:t> </a:t>
            </a:r>
          </a:p>
        </p:txBody>
      </p:sp>
      <p:sp>
        <p:nvSpPr>
          <p:cNvPr id="133135" name="Text Box 28">
            <a:extLst>
              <a:ext uri="{FF2B5EF4-FFF2-40B4-BE49-F238E27FC236}">
                <a16:creationId xmlns:a16="http://schemas.microsoft.com/office/drawing/2014/main" id="{5D3074BC-6A13-8E07-37F0-4BB4C3327FD2}"/>
              </a:ext>
            </a:extLst>
          </p:cNvPr>
          <p:cNvSpPr txBox="1">
            <a:spLocks noChangeArrowheads="1"/>
          </p:cNvSpPr>
          <p:nvPr/>
        </p:nvSpPr>
        <p:spPr bwMode="auto">
          <a:xfrm>
            <a:off x="1600200" y="4267200"/>
            <a:ext cx="406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buFontTx/>
              <a:buChar char="•"/>
            </a:pPr>
            <a:r>
              <a:rPr lang="en-US" altLang="en-CH" sz="2800" b="0" i="0">
                <a:solidFill>
                  <a:schemeClr val="tx1"/>
                </a:solidFill>
                <a:latin typeface="Arial" panose="020B0604020202020204" pitchFamily="34" charset="0"/>
                <a:ea typeface="SimSun" panose="02010600030101010101" pitchFamily="2" charset="-122"/>
              </a:rPr>
              <a:t> </a:t>
            </a:r>
          </a:p>
        </p:txBody>
      </p:sp>
      <p:sp>
        <p:nvSpPr>
          <p:cNvPr id="133136" name="Text Box 29">
            <a:extLst>
              <a:ext uri="{FF2B5EF4-FFF2-40B4-BE49-F238E27FC236}">
                <a16:creationId xmlns:a16="http://schemas.microsoft.com/office/drawing/2014/main" id="{F2219AD8-C1A1-4E41-90FA-342E8118C535}"/>
              </a:ext>
            </a:extLst>
          </p:cNvPr>
          <p:cNvSpPr txBox="1">
            <a:spLocks noChangeArrowheads="1"/>
          </p:cNvSpPr>
          <p:nvPr/>
        </p:nvSpPr>
        <p:spPr bwMode="auto">
          <a:xfrm>
            <a:off x="1600200" y="5181600"/>
            <a:ext cx="406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buFontTx/>
              <a:buChar char="•"/>
            </a:pPr>
            <a:r>
              <a:rPr lang="en-US" altLang="en-CH" sz="2800" b="0" i="0">
                <a:solidFill>
                  <a:schemeClr val="tx1"/>
                </a:solidFill>
                <a:latin typeface="Arial" panose="020B0604020202020204" pitchFamily="34" charset="0"/>
                <a:ea typeface="SimSun" panose="02010600030101010101" pitchFamily="2" charset="-122"/>
              </a:rPr>
              <a:t> </a:t>
            </a:r>
          </a:p>
        </p:txBody>
      </p:sp>
      <p:sp>
        <p:nvSpPr>
          <p:cNvPr id="133137" name="Text Box 30">
            <a:extLst>
              <a:ext uri="{FF2B5EF4-FFF2-40B4-BE49-F238E27FC236}">
                <a16:creationId xmlns:a16="http://schemas.microsoft.com/office/drawing/2014/main" id="{ACEE099D-F064-3F81-99BF-CDD7F1570134}"/>
              </a:ext>
            </a:extLst>
          </p:cNvPr>
          <p:cNvSpPr txBox="1">
            <a:spLocks noChangeArrowheads="1"/>
          </p:cNvSpPr>
          <p:nvPr/>
        </p:nvSpPr>
        <p:spPr bwMode="auto">
          <a:xfrm>
            <a:off x="5029200" y="5181600"/>
            <a:ext cx="406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buFontTx/>
              <a:buChar char="•"/>
            </a:pPr>
            <a:r>
              <a:rPr lang="en-US" altLang="en-CH" sz="2800" b="0" i="0">
                <a:solidFill>
                  <a:schemeClr val="tx1"/>
                </a:solidFill>
                <a:latin typeface="Arial" panose="020B0604020202020204" pitchFamily="34" charset="0"/>
                <a:ea typeface="SimSun" panose="02010600030101010101" pitchFamily="2" charset="-122"/>
              </a:rPr>
              <a:t> </a:t>
            </a:r>
          </a:p>
        </p:txBody>
      </p:sp>
      <p:sp>
        <p:nvSpPr>
          <p:cNvPr id="133138" name="Text Box 31">
            <a:extLst>
              <a:ext uri="{FF2B5EF4-FFF2-40B4-BE49-F238E27FC236}">
                <a16:creationId xmlns:a16="http://schemas.microsoft.com/office/drawing/2014/main" id="{F9A01FFA-0433-E0B5-B42B-2E730B933403}"/>
              </a:ext>
            </a:extLst>
          </p:cNvPr>
          <p:cNvSpPr txBox="1">
            <a:spLocks noChangeArrowheads="1"/>
          </p:cNvSpPr>
          <p:nvPr/>
        </p:nvSpPr>
        <p:spPr bwMode="auto">
          <a:xfrm>
            <a:off x="1614488" y="6019800"/>
            <a:ext cx="406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buFontTx/>
              <a:buChar char="•"/>
            </a:pPr>
            <a:r>
              <a:rPr lang="en-US" altLang="en-CH" sz="2800" b="0" i="0">
                <a:solidFill>
                  <a:schemeClr val="tx1"/>
                </a:solidFill>
                <a:latin typeface="Arial" panose="020B0604020202020204" pitchFamily="34" charset="0"/>
                <a:ea typeface="SimSun" panose="02010600030101010101" pitchFamily="2" charset="-122"/>
              </a:rPr>
              <a:t> </a:t>
            </a:r>
          </a:p>
        </p:txBody>
      </p:sp>
      <p:sp>
        <p:nvSpPr>
          <p:cNvPr id="133139" name="Text Box 32">
            <a:extLst>
              <a:ext uri="{FF2B5EF4-FFF2-40B4-BE49-F238E27FC236}">
                <a16:creationId xmlns:a16="http://schemas.microsoft.com/office/drawing/2014/main" id="{C11F3FCE-E45D-AEFC-9059-A13919424EDF}"/>
              </a:ext>
            </a:extLst>
          </p:cNvPr>
          <p:cNvSpPr txBox="1">
            <a:spLocks noChangeArrowheads="1"/>
          </p:cNvSpPr>
          <p:nvPr/>
        </p:nvSpPr>
        <p:spPr bwMode="auto">
          <a:xfrm>
            <a:off x="7696200" y="228600"/>
            <a:ext cx="1203325" cy="36988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en-US" altLang="en-CH" sz="1800" b="0" i="0">
                <a:solidFill>
                  <a:schemeClr val="tx1"/>
                </a:solidFill>
                <a:latin typeface="Arial" panose="020B0604020202020204" pitchFamily="34" charset="0"/>
                <a:ea typeface="SimSun" panose="02010600030101010101" pitchFamily="2" charset="-122"/>
              </a:rPr>
              <a:t>Y = Q - T</a:t>
            </a:r>
            <a:r>
              <a:rPr lang="en-US" altLang="en-CH" sz="1800" b="0" i="0" baseline="-25000">
                <a:solidFill>
                  <a:schemeClr val="tx1"/>
                </a:solidFill>
                <a:latin typeface="Arial" panose="020B0604020202020204" pitchFamily="34" charset="0"/>
                <a:ea typeface="SimSun" panose="02010600030101010101" pitchFamily="2" charset="-122"/>
              </a:rPr>
              <a:t>3</a:t>
            </a:r>
            <a:endParaRPr lang="en-US" altLang="en-CH" sz="1800" b="0" i="0">
              <a:solidFill>
                <a:schemeClr val="tx1"/>
              </a:solidFill>
              <a:latin typeface="Arial" panose="020B0604020202020204" pitchFamily="34" charset="0"/>
              <a:ea typeface="SimSun" panose="02010600030101010101" pitchFamily="2" charset="-122"/>
            </a:endParaRPr>
          </a:p>
        </p:txBody>
      </p:sp>
      <p:sp>
        <p:nvSpPr>
          <p:cNvPr id="133140" name="Text Box 33">
            <a:extLst>
              <a:ext uri="{FF2B5EF4-FFF2-40B4-BE49-F238E27FC236}">
                <a16:creationId xmlns:a16="http://schemas.microsoft.com/office/drawing/2014/main" id="{CB57AB99-3B57-EA9B-6D8F-B8D1BED2C07C}"/>
              </a:ext>
            </a:extLst>
          </p:cNvPr>
          <p:cNvSpPr txBox="1">
            <a:spLocks noChangeArrowheads="1"/>
          </p:cNvSpPr>
          <p:nvPr/>
        </p:nvSpPr>
        <p:spPr bwMode="auto">
          <a:xfrm>
            <a:off x="228600" y="2286000"/>
            <a:ext cx="1173163"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en-US" altLang="en-CH" sz="800" b="0" i="0">
                <a:solidFill>
                  <a:schemeClr val="tx1"/>
                </a:solidFill>
                <a:latin typeface="Arial" panose="020B0604020202020204" pitchFamily="34" charset="0"/>
                <a:ea typeface="SimSun" panose="02010600030101010101" pitchFamily="2" charset="-122"/>
              </a:rPr>
              <a:t>Under SU2:</a:t>
            </a:r>
          </a:p>
          <a:p>
            <a:pPr eaLnBrk="1" hangingPunct="1"/>
            <a:r>
              <a:rPr lang="en-US" altLang="en-CH" sz="800" b="0" i="0">
                <a:solidFill>
                  <a:schemeClr val="tx1"/>
                </a:solidFill>
                <a:latin typeface="Arial" panose="020B0604020202020204" pitchFamily="34" charset="0"/>
                <a:ea typeface="SimSun" panose="02010600030101010101" pitchFamily="2" charset="-122"/>
              </a:rPr>
              <a:t>Left handed doublets</a:t>
            </a:r>
          </a:p>
          <a:p>
            <a:pPr eaLnBrk="1" hangingPunct="1"/>
            <a:r>
              <a:rPr lang="en-US" altLang="en-CH" sz="800" b="0" i="0">
                <a:solidFill>
                  <a:schemeClr val="tx1"/>
                </a:solidFill>
                <a:latin typeface="Arial" panose="020B0604020202020204" pitchFamily="34" charset="0"/>
                <a:ea typeface="SimSun" panose="02010600030101010101" pitchFamily="2" charset="-122"/>
              </a:rPr>
              <a:t>Right hander singlets </a:t>
            </a:r>
          </a:p>
        </p:txBody>
      </p:sp>
      <p:sp>
        <p:nvSpPr>
          <p:cNvPr id="133141" name="Text Box 34">
            <a:extLst>
              <a:ext uri="{FF2B5EF4-FFF2-40B4-BE49-F238E27FC236}">
                <a16:creationId xmlns:a16="http://schemas.microsoft.com/office/drawing/2014/main" id="{B1B049F5-CB73-CE3F-4CB2-C02756C38AF8}"/>
              </a:ext>
            </a:extLst>
          </p:cNvPr>
          <p:cNvSpPr txBox="1">
            <a:spLocks noChangeArrowheads="1"/>
          </p:cNvSpPr>
          <p:nvPr/>
        </p:nvSpPr>
        <p:spPr bwMode="auto">
          <a:xfrm>
            <a:off x="5791200" y="5943600"/>
            <a:ext cx="3068638" cy="831850"/>
          </a:xfrm>
          <a:prstGeom prst="rect">
            <a:avLst/>
          </a:prstGeom>
          <a:solidFill>
            <a:srgbClr val="FFFFCC"/>
          </a:solidFill>
          <a:ln w="9525">
            <a:solidFill>
              <a:schemeClr val="tx1"/>
            </a:solidFill>
            <a:miter lim="800000"/>
            <a:headEnd/>
            <a:tailEnd/>
          </a:ln>
        </p:spPr>
        <p:txBody>
          <a:bodyPr>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en-US" altLang="en-CH" sz="1200" b="0" i="0">
                <a:solidFill>
                  <a:srgbClr val="990099"/>
                </a:solidFill>
                <a:latin typeface="Arial" panose="020B0604020202020204" pitchFamily="34" charset="0"/>
                <a:ea typeface="SimSun" panose="02010600030101010101" pitchFamily="2" charset="-122"/>
              </a:rPr>
              <a:t>Note:</a:t>
            </a:r>
          </a:p>
          <a:p>
            <a:pPr eaLnBrk="1" hangingPunct="1"/>
            <a:r>
              <a:rPr lang="en-US" altLang="en-CH" sz="1200" b="0" i="0">
                <a:solidFill>
                  <a:srgbClr val="990099"/>
                </a:solidFill>
                <a:latin typeface="Arial" panose="020B0604020202020204" pitchFamily="34" charset="0"/>
                <a:ea typeface="SimSun" panose="02010600030101010101" pitchFamily="2" charset="-122"/>
              </a:rPr>
              <a:t>Interaction representation: standard model interaction is independent of generation number</a:t>
            </a:r>
          </a:p>
        </p:txBody>
      </p:sp>
      <p:graphicFrame>
        <p:nvGraphicFramePr>
          <p:cNvPr id="133142" name="Object 36">
            <a:extLst>
              <a:ext uri="{FF2B5EF4-FFF2-40B4-BE49-F238E27FC236}">
                <a16:creationId xmlns:a16="http://schemas.microsoft.com/office/drawing/2014/main" id="{ED3E84F7-745F-54FA-8759-E2A2B72316C8}"/>
              </a:ext>
            </a:extLst>
          </p:cNvPr>
          <p:cNvGraphicFramePr>
            <a:graphicFrameLocks noChangeAspect="1"/>
          </p:cNvGraphicFramePr>
          <p:nvPr/>
        </p:nvGraphicFramePr>
        <p:xfrm>
          <a:off x="5559425" y="5141913"/>
          <a:ext cx="692150" cy="585787"/>
        </p:xfrm>
        <a:graphic>
          <a:graphicData uri="http://schemas.openxmlformats.org/presentationml/2006/ole">
            <mc:AlternateContent xmlns:mc="http://schemas.openxmlformats.org/markup-compatibility/2006">
              <mc:Choice xmlns:v="urn:schemas-microsoft-com:vml" Requires="v">
                <p:oleObj name="Equation" r:id="rId15" imgW="7607300" imgH="6438900" progId="Equation.DSMT4">
                  <p:embed/>
                </p:oleObj>
              </mc:Choice>
              <mc:Fallback>
                <p:oleObj name="Equation" r:id="rId15" imgW="7607300" imgH="6438900" progId="Equation.DSMT4">
                  <p:embed/>
                  <p:pic>
                    <p:nvPicPr>
                      <p:cNvPr id="133142" name="Object 36">
                        <a:extLst>
                          <a:ext uri="{FF2B5EF4-FFF2-40B4-BE49-F238E27FC236}">
                            <a16:creationId xmlns:a16="http://schemas.microsoft.com/office/drawing/2014/main" id="{ED3E84F7-745F-54FA-8759-E2A2B72316C8}"/>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559425" y="5141913"/>
                        <a:ext cx="692150" cy="5857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graphicFrame>
        <p:nvGraphicFramePr>
          <p:cNvPr id="133143" name="Object 39">
            <a:extLst>
              <a:ext uri="{FF2B5EF4-FFF2-40B4-BE49-F238E27FC236}">
                <a16:creationId xmlns:a16="http://schemas.microsoft.com/office/drawing/2014/main" id="{A0EA5B30-1A49-CEDD-74EE-95A60029791C}"/>
              </a:ext>
            </a:extLst>
          </p:cNvPr>
          <p:cNvGraphicFramePr>
            <a:graphicFrameLocks noGrp="1" noChangeAspect="1"/>
          </p:cNvGraphicFramePr>
          <p:nvPr>
            <p:ph idx="4294967295"/>
          </p:nvPr>
        </p:nvGraphicFramePr>
        <p:xfrm>
          <a:off x="1676400" y="838200"/>
          <a:ext cx="3352800" cy="642938"/>
        </p:xfrm>
        <a:graphic>
          <a:graphicData uri="http://schemas.openxmlformats.org/presentationml/2006/ole">
            <mc:AlternateContent xmlns:mc="http://schemas.openxmlformats.org/markup-compatibility/2006">
              <mc:Choice xmlns:v="urn:schemas-microsoft-com:vml" Requires="v">
                <p:oleObj name="Equation" r:id="rId17" imgW="51790600" imgH="9944100" progId="Equation.DSMT4">
                  <p:embed/>
                </p:oleObj>
              </mc:Choice>
              <mc:Fallback>
                <p:oleObj name="Equation" r:id="rId17" imgW="51790600" imgH="9944100" progId="Equation.DSMT4">
                  <p:embed/>
                  <p:pic>
                    <p:nvPicPr>
                      <p:cNvPr id="133143" name="Object 39">
                        <a:extLst>
                          <a:ext uri="{FF2B5EF4-FFF2-40B4-BE49-F238E27FC236}">
                            <a16:creationId xmlns:a16="http://schemas.microsoft.com/office/drawing/2014/main" id="{A0EA5B30-1A49-CEDD-74EE-95A60029791C}"/>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676400" y="838200"/>
                        <a:ext cx="3352800" cy="642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33144" name="Text Box 40">
            <a:extLst>
              <a:ext uri="{FF2B5EF4-FFF2-40B4-BE49-F238E27FC236}">
                <a16:creationId xmlns:a16="http://schemas.microsoft.com/office/drawing/2014/main" id="{088937E9-7FB4-B948-86F1-DF6D685E06AB}"/>
              </a:ext>
            </a:extLst>
          </p:cNvPr>
          <p:cNvSpPr txBox="1">
            <a:spLocks noChangeArrowheads="1"/>
          </p:cNvSpPr>
          <p:nvPr/>
        </p:nvSpPr>
        <p:spPr bwMode="auto">
          <a:xfrm>
            <a:off x="304800" y="914400"/>
            <a:ext cx="1524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spcBef>
                <a:spcPct val="50000"/>
              </a:spcBef>
            </a:pPr>
            <a:r>
              <a:rPr lang="en-US" altLang="en-CH" sz="1800" b="0" i="0" u="sng">
                <a:solidFill>
                  <a:srgbClr val="FF0000"/>
                </a:solidFill>
                <a:latin typeface="Arial" panose="020B0604020202020204" pitchFamily="34" charset="0"/>
                <a:ea typeface="SimSun" panose="02010600030101010101" pitchFamily="2" charset="-122"/>
              </a:rPr>
              <a:t>Fermions:</a:t>
            </a:r>
          </a:p>
        </p:txBody>
      </p:sp>
      <p:sp>
        <p:nvSpPr>
          <p:cNvPr id="133145" name="Text Box 41">
            <a:extLst>
              <a:ext uri="{FF2B5EF4-FFF2-40B4-BE49-F238E27FC236}">
                <a16:creationId xmlns:a16="http://schemas.microsoft.com/office/drawing/2014/main" id="{DA44E35B-8FAD-A346-740C-962255B1112C}"/>
              </a:ext>
            </a:extLst>
          </p:cNvPr>
          <p:cNvSpPr txBox="1">
            <a:spLocks noChangeArrowheads="1"/>
          </p:cNvSpPr>
          <p:nvPr/>
        </p:nvSpPr>
        <p:spPr bwMode="auto">
          <a:xfrm>
            <a:off x="5470525" y="922338"/>
            <a:ext cx="3260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en-US" altLang="en-CH" sz="1800" b="0" i="0">
                <a:solidFill>
                  <a:schemeClr val="tx1"/>
                </a:solidFill>
                <a:latin typeface="Arial" panose="020B0604020202020204" pitchFamily="34" charset="0"/>
                <a:ea typeface="SimSun" panose="02010600030101010101" pitchFamily="2" charset="-122"/>
              </a:rPr>
              <a:t>with</a:t>
            </a:r>
            <a:r>
              <a:rPr lang="en-US" altLang="en-CH" sz="2000" b="0">
                <a:solidFill>
                  <a:schemeClr val="tx1"/>
                </a:solidFill>
                <a:latin typeface="Symbol" pitchFamily="2" charset="2"/>
                <a:ea typeface="SimSun" panose="02010600030101010101" pitchFamily="2" charset="-122"/>
              </a:rPr>
              <a:t>   y</a:t>
            </a:r>
            <a:r>
              <a:rPr lang="en-US" altLang="en-CH" sz="2000" b="0">
                <a:solidFill>
                  <a:schemeClr val="tx1"/>
                </a:solidFill>
                <a:latin typeface="Times New Roman" panose="02020603050405020304" pitchFamily="18" charset="0"/>
                <a:ea typeface="SimSun" panose="02010600030101010101" pitchFamily="2" charset="-122"/>
              </a:rPr>
              <a:t> = Q</a:t>
            </a:r>
            <a:r>
              <a:rPr lang="en-US" altLang="en-CH" sz="2000" b="0" baseline="-25000">
                <a:solidFill>
                  <a:schemeClr val="tx1"/>
                </a:solidFill>
                <a:latin typeface="Times New Roman" panose="02020603050405020304" pitchFamily="18" charset="0"/>
                <a:ea typeface="SimSun" panose="02010600030101010101" pitchFamily="2" charset="-122"/>
              </a:rPr>
              <a:t>L</a:t>
            </a:r>
            <a:r>
              <a:rPr lang="en-US" altLang="en-CH" sz="2000" b="0">
                <a:solidFill>
                  <a:schemeClr val="tx1"/>
                </a:solidFill>
                <a:latin typeface="Times New Roman" panose="02020603050405020304" pitchFamily="18" charset="0"/>
                <a:ea typeface="SimSun" panose="02010600030101010101" pitchFamily="2" charset="-122"/>
              </a:rPr>
              <a:t>, u</a:t>
            </a:r>
            <a:r>
              <a:rPr lang="en-US" altLang="en-CH" sz="2000" b="0" baseline="-25000">
                <a:solidFill>
                  <a:schemeClr val="tx1"/>
                </a:solidFill>
                <a:latin typeface="Times New Roman" panose="02020603050405020304" pitchFamily="18" charset="0"/>
                <a:ea typeface="SimSun" panose="02010600030101010101" pitchFamily="2" charset="-122"/>
              </a:rPr>
              <a:t>R</a:t>
            </a:r>
            <a:r>
              <a:rPr lang="en-US" altLang="en-CH" sz="2000" b="0">
                <a:solidFill>
                  <a:schemeClr val="tx1"/>
                </a:solidFill>
                <a:latin typeface="Times New Roman" panose="02020603050405020304" pitchFamily="18" charset="0"/>
                <a:ea typeface="SimSun" panose="02010600030101010101" pitchFamily="2" charset="-122"/>
              </a:rPr>
              <a:t>, d</a:t>
            </a:r>
            <a:r>
              <a:rPr lang="en-US" altLang="en-CH" sz="2000" b="0" baseline="-25000">
                <a:solidFill>
                  <a:schemeClr val="tx1"/>
                </a:solidFill>
                <a:latin typeface="Times New Roman" panose="02020603050405020304" pitchFamily="18" charset="0"/>
                <a:ea typeface="SimSun" panose="02010600030101010101" pitchFamily="2" charset="-122"/>
              </a:rPr>
              <a:t>R</a:t>
            </a:r>
            <a:r>
              <a:rPr lang="en-US" altLang="en-CH" sz="2000" b="0">
                <a:solidFill>
                  <a:schemeClr val="tx1"/>
                </a:solidFill>
                <a:latin typeface="Times New Roman" panose="02020603050405020304" pitchFamily="18" charset="0"/>
                <a:ea typeface="SimSun" panose="02010600030101010101" pitchFamily="2" charset="-122"/>
              </a:rPr>
              <a:t>, L</a:t>
            </a:r>
            <a:r>
              <a:rPr lang="en-US" altLang="en-CH" sz="2000" b="0" baseline="-25000">
                <a:solidFill>
                  <a:schemeClr val="tx1"/>
                </a:solidFill>
                <a:latin typeface="Times New Roman" panose="02020603050405020304" pitchFamily="18" charset="0"/>
                <a:ea typeface="SimSun" panose="02010600030101010101" pitchFamily="2" charset="-122"/>
              </a:rPr>
              <a:t>L</a:t>
            </a:r>
            <a:r>
              <a:rPr lang="en-US" altLang="en-CH" sz="2000" b="0">
                <a:solidFill>
                  <a:schemeClr val="tx1"/>
                </a:solidFill>
                <a:latin typeface="Times New Roman" panose="02020603050405020304" pitchFamily="18" charset="0"/>
                <a:ea typeface="SimSun" panose="02010600030101010101" pitchFamily="2" charset="-122"/>
              </a:rPr>
              <a:t>, l</a:t>
            </a:r>
            <a:r>
              <a:rPr lang="en-US" altLang="en-CH" sz="2000" b="0" baseline="-25000">
                <a:solidFill>
                  <a:schemeClr val="tx1"/>
                </a:solidFill>
                <a:latin typeface="Times New Roman" panose="02020603050405020304" pitchFamily="18" charset="0"/>
                <a:ea typeface="SimSun" panose="02010600030101010101" pitchFamily="2" charset="-122"/>
              </a:rPr>
              <a:t>R</a:t>
            </a:r>
            <a:r>
              <a:rPr lang="en-US" altLang="en-CH" sz="2000" b="0">
                <a:solidFill>
                  <a:schemeClr val="tx1"/>
                </a:solidFill>
                <a:latin typeface="Times New Roman" panose="02020603050405020304" pitchFamily="18" charset="0"/>
                <a:ea typeface="SimSun" panose="02010600030101010101" pitchFamily="2" charset="-122"/>
              </a:rPr>
              <a:t>, </a:t>
            </a:r>
            <a:r>
              <a:rPr lang="en-US" altLang="en-CH" sz="2000" b="0">
                <a:solidFill>
                  <a:schemeClr val="tx1"/>
                </a:solidFill>
                <a:latin typeface="Symbol" pitchFamily="2" charset="2"/>
                <a:ea typeface="SimSun" panose="02010600030101010101" pitchFamily="2" charset="-122"/>
              </a:rPr>
              <a:t>n</a:t>
            </a:r>
            <a:r>
              <a:rPr lang="en-US" altLang="en-CH" sz="2000" b="0" baseline="-25000">
                <a:solidFill>
                  <a:schemeClr val="tx1"/>
                </a:solidFill>
                <a:latin typeface="Times New Roman" panose="02020603050405020304" pitchFamily="18" charset="0"/>
                <a:ea typeface="SimSun" panose="02010600030101010101" pitchFamily="2" charset="-122"/>
              </a:rPr>
              <a:t>R</a:t>
            </a:r>
          </a:p>
        </p:txBody>
      </p:sp>
      <p:sp>
        <p:nvSpPr>
          <p:cNvPr id="133146" name="Line 42">
            <a:extLst>
              <a:ext uri="{FF2B5EF4-FFF2-40B4-BE49-F238E27FC236}">
                <a16:creationId xmlns:a16="http://schemas.microsoft.com/office/drawing/2014/main" id="{56361751-2EFA-A6B5-2C28-9F42B97AEDD7}"/>
              </a:ext>
            </a:extLst>
          </p:cNvPr>
          <p:cNvSpPr>
            <a:spLocks noChangeShapeType="1"/>
          </p:cNvSpPr>
          <p:nvPr/>
        </p:nvSpPr>
        <p:spPr bwMode="auto">
          <a:xfrm>
            <a:off x="0" y="5791200"/>
            <a:ext cx="9067800" cy="0"/>
          </a:xfrm>
          <a:prstGeom prst="line">
            <a:avLst/>
          </a:prstGeom>
          <a:noFill/>
          <a:ln w="9525">
            <a:solidFill>
              <a:srgbClr val="FF0000"/>
            </a:solidFill>
            <a:prstDash val="lgDash"/>
            <a:round/>
            <a:headEnd/>
            <a:tailEnd/>
          </a:ln>
          <a:extLst>
            <a:ext uri="{909E8E84-426E-40DD-AFC4-6F175D3DCCD1}">
              <a14:hiddenFill xmlns:a14="http://schemas.microsoft.com/office/drawing/2010/main">
                <a:noFill/>
              </a14:hiddenFill>
            </a:ext>
          </a:extLst>
        </p:spPr>
        <p:txBody>
          <a:bodyPr wrap="none">
            <a:spAutoFit/>
          </a:bodyPr>
          <a:lstStyle/>
          <a:p>
            <a:endParaRPr lang="en-CH"/>
          </a:p>
        </p:txBody>
      </p:sp>
      <p:sp>
        <p:nvSpPr>
          <p:cNvPr id="133147" name="Line 43">
            <a:extLst>
              <a:ext uri="{FF2B5EF4-FFF2-40B4-BE49-F238E27FC236}">
                <a16:creationId xmlns:a16="http://schemas.microsoft.com/office/drawing/2014/main" id="{271C05B0-B0E6-19B1-0869-CB05A3AB9579}"/>
              </a:ext>
            </a:extLst>
          </p:cNvPr>
          <p:cNvSpPr>
            <a:spLocks noChangeShapeType="1"/>
          </p:cNvSpPr>
          <p:nvPr/>
        </p:nvSpPr>
        <p:spPr bwMode="auto">
          <a:xfrm>
            <a:off x="0" y="3962400"/>
            <a:ext cx="9067800" cy="0"/>
          </a:xfrm>
          <a:prstGeom prst="line">
            <a:avLst/>
          </a:prstGeom>
          <a:noFill/>
          <a:ln w="9525">
            <a:solidFill>
              <a:srgbClr val="FF0000"/>
            </a:solidFill>
            <a:prstDash val="lgDash"/>
            <a:round/>
            <a:headEnd/>
            <a:tailEnd/>
          </a:ln>
          <a:extLst>
            <a:ext uri="{909E8E84-426E-40DD-AFC4-6F175D3DCCD1}">
              <a14:hiddenFill xmlns:a14="http://schemas.microsoft.com/office/drawing/2010/main">
                <a:noFill/>
              </a14:hiddenFill>
            </a:ext>
          </a:extLst>
        </p:spPr>
        <p:txBody>
          <a:bodyPr wrap="none">
            <a:spAutoFit/>
          </a:bodyPr>
          <a:lstStyle/>
          <a:p>
            <a:endParaRPr lang="en-CH"/>
          </a:p>
        </p:txBody>
      </p:sp>
      <p:sp>
        <p:nvSpPr>
          <p:cNvPr id="133148" name="Line 44">
            <a:extLst>
              <a:ext uri="{FF2B5EF4-FFF2-40B4-BE49-F238E27FC236}">
                <a16:creationId xmlns:a16="http://schemas.microsoft.com/office/drawing/2014/main" id="{D383A740-693F-8884-C43E-D6B8629A0AFA}"/>
              </a:ext>
            </a:extLst>
          </p:cNvPr>
          <p:cNvSpPr>
            <a:spLocks noChangeShapeType="1"/>
          </p:cNvSpPr>
          <p:nvPr/>
        </p:nvSpPr>
        <p:spPr bwMode="auto">
          <a:xfrm>
            <a:off x="76200" y="1600200"/>
            <a:ext cx="9067800" cy="0"/>
          </a:xfrm>
          <a:prstGeom prst="line">
            <a:avLst/>
          </a:prstGeom>
          <a:noFill/>
          <a:ln w="9525">
            <a:solidFill>
              <a:srgbClr val="FF0000"/>
            </a:solidFill>
            <a:prstDash val="lgDash"/>
            <a:round/>
            <a:headEnd/>
            <a:tailEnd/>
          </a:ln>
          <a:extLst>
            <a:ext uri="{909E8E84-426E-40DD-AFC4-6F175D3DCCD1}">
              <a14:hiddenFill xmlns:a14="http://schemas.microsoft.com/office/drawing/2010/main">
                <a:noFill/>
              </a14:hiddenFill>
            </a:ext>
          </a:extLst>
        </p:spPr>
        <p:txBody>
          <a:bodyPr wrap="none">
            <a:spAutoFit/>
          </a:bodyPr>
          <a:lstStyle/>
          <a:p>
            <a:endParaRPr lang="en-CH"/>
          </a:p>
        </p:txBody>
      </p:sp>
      <p:grpSp>
        <p:nvGrpSpPr>
          <p:cNvPr id="2" name="Group 48">
            <a:extLst>
              <a:ext uri="{FF2B5EF4-FFF2-40B4-BE49-F238E27FC236}">
                <a16:creationId xmlns:a16="http://schemas.microsoft.com/office/drawing/2014/main" id="{FB84F951-ECE2-44FA-F914-8E67AE750C2E}"/>
              </a:ext>
            </a:extLst>
          </p:cNvPr>
          <p:cNvGrpSpPr>
            <a:grpSpLocks/>
          </p:cNvGrpSpPr>
          <p:nvPr/>
        </p:nvGrpSpPr>
        <p:grpSpPr bwMode="auto">
          <a:xfrm>
            <a:off x="4708525" y="1600200"/>
            <a:ext cx="4400550" cy="1766888"/>
            <a:chOff x="2966" y="1008"/>
            <a:chExt cx="2772" cy="1113"/>
          </a:xfrm>
        </p:grpSpPr>
        <p:sp>
          <p:nvSpPr>
            <p:cNvPr id="133151" name="Line 5">
              <a:extLst>
                <a:ext uri="{FF2B5EF4-FFF2-40B4-BE49-F238E27FC236}">
                  <a16:creationId xmlns:a16="http://schemas.microsoft.com/office/drawing/2014/main" id="{1A50BA17-4241-57F0-B48B-714837DCB975}"/>
                </a:ext>
              </a:extLst>
            </p:cNvPr>
            <p:cNvSpPr>
              <a:spLocks noChangeShapeType="1"/>
            </p:cNvSpPr>
            <p:nvPr/>
          </p:nvSpPr>
          <p:spPr bwMode="auto">
            <a:xfrm flipV="1">
              <a:off x="3329" y="1585"/>
              <a:ext cx="130" cy="171"/>
            </a:xfrm>
            <a:prstGeom prst="line">
              <a:avLst/>
            </a:prstGeom>
            <a:noFill/>
            <a:ln w="9525">
              <a:solidFill>
                <a:srgbClr val="990000"/>
              </a:solidFill>
              <a:round/>
              <a:headEnd/>
              <a:tailEnd type="triangle" w="lg" len="med"/>
            </a:ln>
            <a:extLst>
              <a:ext uri="{909E8E84-426E-40DD-AFC4-6F175D3DCCD1}">
                <a14:hiddenFill xmlns:a14="http://schemas.microsoft.com/office/drawing/2010/main">
                  <a:noFill/>
                </a14:hiddenFill>
              </a:ext>
            </a:extLst>
          </p:spPr>
          <p:txBody>
            <a:bodyPr/>
            <a:lstStyle/>
            <a:p>
              <a:endParaRPr lang="en-CH"/>
            </a:p>
          </p:txBody>
        </p:sp>
        <p:sp>
          <p:nvSpPr>
            <p:cNvPr id="133152" name="Line 6">
              <a:extLst>
                <a:ext uri="{FF2B5EF4-FFF2-40B4-BE49-F238E27FC236}">
                  <a16:creationId xmlns:a16="http://schemas.microsoft.com/office/drawing/2014/main" id="{749AC56C-AA63-61E9-8117-DEDECE41B244}"/>
                </a:ext>
              </a:extLst>
            </p:cNvPr>
            <p:cNvSpPr>
              <a:spLocks noChangeShapeType="1"/>
            </p:cNvSpPr>
            <p:nvPr/>
          </p:nvSpPr>
          <p:spPr bwMode="auto">
            <a:xfrm flipH="1" flipV="1">
              <a:off x="3632" y="1585"/>
              <a:ext cx="0" cy="239"/>
            </a:xfrm>
            <a:prstGeom prst="line">
              <a:avLst/>
            </a:prstGeom>
            <a:noFill/>
            <a:ln w="9525">
              <a:solidFill>
                <a:srgbClr val="990000"/>
              </a:solidFill>
              <a:round/>
              <a:headEnd/>
              <a:tailEnd type="triangle" w="lg" len="med"/>
            </a:ln>
            <a:extLst>
              <a:ext uri="{909E8E84-426E-40DD-AFC4-6F175D3DCCD1}">
                <a14:hiddenFill xmlns:a14="http://schemas.microsoft.com/office/drawing/2010/main">
                  <a:noFill/>
                </a14:hiddenFill>
              </a:ext>
            </a:extLst>
          </p:spPr>
          <p:txBody>
            <a:bodyPr/>
            <a:lstStyle/>
            <a:p>
              <a:endParaRPr lang="en-CH"/>
            </a:p>
          </p:txBody>
        </p:sp>
        <p:sp>
          <p:nvSpPr>
            <p:cNvPr id="133153" name="Line 7">
              <a:extLst>
                <a:ext uri="{FF2B5EF4-FFF2-40B4-BE49-F238E27FC236}">
                  <a16:creationId xmlns:a16="http://schemas.microsoft.com/office/drawing/2014/main" id="{055E8856-DB38-1895-2076-FBC331D6B76E}"/>
                </a:ext>
              </a:extLst>
            </p:cNvPr>
            <p:cNvSpPr>
              <a:spLocks noChangeShapeType="1"/>
            </p:cNvSpPr>
            <p:nvPr/>
          </p:nvSpPr>
          <p:spPr bwMode="auto">
            <a:xfrm flipH="1">
              <a:off x="3546" y="1140"/>
              <a:ext cx="173" cy="171"/>
            </a:xfrm>
            <a:prstGeom prst="line">
              <a:avLst/>
            </a:prstGeom>
            <a:noFill/>
            <a:ln w="9525">
              <a:solidFill>
                <a:srgbClr val="990000"/>
              </a:solidFill>
              <a:round/>
              <a:headEnd/>
              <a:tailEnd type="triangle" w="med" len="med"/>
            </a:ln>
            <a:extLst>
              <a:ext uri="{909E8E84-426E-40DD-AFC4-6F175D3DCCD1}">
                <a14:hiddenFill xmlns:a14="http://schemas.microsoft.com/office/drawing/2010/main">
                  <a:noFill/>
                </a14:hiddenFill>
              </a:ext>
            </a:extLst>
          </p:spPr>
          <p:txBody>
            <a:bodyPr/>
            <a:lstStyle/>
            <a:p>
              <a:endParaRPr lang="en-CH"/>
            </a:p>
          </p:txBody>
        </p:sp>
        <p:sp>
          <p:nvSpPr>
            <p:cNvPr id="133154" name="Line 8">
              <a:extLst>
                <a:ext uri="{FF2B5EF4-FFF2-40B4-BE49-F238E27FC236}">
                  <a16:creationId xmlns:a16="http://schemas.microsoft.com/office/drawing/2014/main" id="{7EFBB4DD-85A0-AF7B-73F2-76C5016D92B5}"/>
                </a:ext>
              </a:extLst>
            </p:cNvPr>
            <p:cNvSpPr>
              <a:spLocks noChangeShapeType="1"/>
            </p:cNvSpPr>
            <p:nvPr/>
          </p:nvSpPr>
          <p:spPr bwMode="auto">
            <a:xfrm flipH="1" flipV="1">
              <a:off x="3805" y="1516"/>
              <a:ext cx="0" cy="137"/>
            </a:xfrm>
            <a:prstGeom prst="line">
              <a:avLst/>
            </a:prstGeom>
            <a:noFill/>
            <a:ln w="9525">
              <a:solidFill>
                <a:srgbClr val="990000"/>
              </a:solidFill>
              <a:round/>
              <a:headEnd/>
              <a:tailEnd type="triangle" w="lg" len="med"/>
            </a:ln>
            <a:extLst>
              <a:ext uri="{909E8E84-426E-40DD-AFC4-6F175D3DCCD1}">
                <a14:hiddenFill xmlns:a14="http://schemas.microsoft.com/office/drawing/2010/main">
                  <a:noFill/>
                </a14:hiddenFill>
              </a:ext>
            </a:extLst>
          </p:spPr>
          <p:txBody>
            <a:bodyPr/>
            <a:lstStyle/>
            <a:p>
              <a:endParaRPr lang="en-CH"/>
            </a:p>
          </p:txBody>
        </p:sp>
        <p:sp>
          <p:nvSpPr>
            <p:cNvPr id="133155" name="Text Box 9">
              <a:extLst>
                <a:ext uri="{FF2B5EF4-FFF2-40B4-BE49-F238E27FC236}">
                  <a16:creationId xmlns:a16="http://schemas.microsoft.com/office/drawing/2014/main" id="{FF204C14-8A55-0279-A1AE-88D2D305C81C}"/>
                </a:ext>
              </a:extLst>
            </p:cNvPr>
            <p:cNvSpPr txBox="1">
              <a:spLocks noChangeArrowheads="1"/>
            </p:cNvSpPr>
            <p:nvPr/>
          </p:nvSpPr>
          <p:spPr bwMode="auto">
            <a:xfrm>
              <a:off x="3675" y="1653"/>
              <a:ext cx="46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en-US" altLang="en-CH" b="0" i="0">
                  <a:solidFill>
                    <a:srgbClr val="990000"/>
                  </a:solidFill>
                  <a:latin typeface="Arial" panose="020B0604020202020204" pitchFamily="34" charset="0"/>
                </a:rPr>
                <a:t>SU(3)</a:t>
              </a:r>
              <a:r>
                <a:rPr lang="en-US" altLang="en-CH" b="0" i="0" baseline="-25000">
                  <a:solidFill>
                    <a:srgbClr val="990000"/>
                  </a:solidFill>
                  <a:latin typeface="Arial" panose="020B0604020202020204" pitchFamily="34" charset="0"/>
                </a:rPr>
                <a:t>C</a:t>
              </a:r>
              <a:endParaRPr lang="en-US" altLang="en-CH" b="0" i="0">
                <a:solidFill>
                  <a:srgbClr val="990000"/>
                </a:solidFill>
                <a:latin typeface="Arial" panose="020B0604020202020204" pitchFamily="34" charset="0"/>
              </a:endParaRPr>
            </a:p>
          </p:txBody>
        </p:sp>
        <p:sp>
          <p:nvSpPr>
            <p:cNvPr id="133156" name="Line 10">
              <a:extLst>
                <a:ext uri="{FF2B5EF4-FFF2-40B4-BE49-F238E27FC236}">
                  <a16:creationId xmlns:a16="http://schemas.microsoft.com/office/drawing/2014/main" id="{F69CB808-F3D0-0BE1-8575-32B0E89174A0}"/>
                </a:ext>
              </a:extLst>
            </p:cNvPr>
            <p:cNvSpPr>
              <a:spLocks noChangeShapeType="1"/>
            </p:cNvSpPr>
            <p:nvPr/>
          </p:nvSpPr>
          <p:spPr bwMode="auto">
            <a:xfrm flipH="1" flipV="1">
              <a:off x="4021" y="1516"/>
              <a:ext cx="130" cy="171"/>
            </a:xfrm>
            <a:prstGeom prst="line">
              <a:avLst/>
            </a:prstGeom>
            <a:noFill/>
            <a:ln w="9525">
              <a:solidFill>
                <a:srgbClr val="990000"/>
              </a:solidFill>
              <a:round/>
              <a:headEnd/>
              <a:tailEnd type="triangle" w="med" len="med"/>
            </a:ln>
            <a:extLst>
              <a:ext uri="{909E8E84-426E-40DD-AFC4-6F175D3DCCD1}">
                <a14:hiddenFill xmlns:a14="http://schemas.microsoft.com/office/drawing/2010/main">
                  <a:noFill/>
                </a14:hiddenFill>
              </a:ext>
            </a:extLst>
          </p:spPr>
          <p:txBody>
            <a:bodyPr/>
            <a:lstStyle/>
            <a:p>
              <a:endParaRPr lang="en-CH"/>
            </a:p>
          </p:txBody>
        </p:sp>
        <p:sp>
          <p:nvSpPr>
            <p:cNvPr id="133157" name="Text Box 11">
              <a:extLst>
                <a:ext uri="{FF2B5EF4-FFF2-40B4-BE49-F238E27FC236}">
                  <a16:creationId xmlns:a16="http://schemas.microsoft.com/office/drawing/2014/main" id="{565885F0-C18F-D5B1-60FE-974FB9C57203}"/>
                </a:ext>
              </a:extLst>
            </p:cNvPr>
            <p:cNvSpPr txBox="1">
              <a:spLocks noChangeArrowheads="1"/>
            </p:cNvSpPr>
            <p:nvPr/>
          </p:nvSpPr>
          <p:spPr bwMode="auto">
            <a:xfrm>
              <a:off x="4108" y="1653"/>
              <a:ext cx="44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en-US" altLang="en-CH" b="0" i="0">
                  <a:solidFill>
                    <a:srgbClr val="990000"/>
                  </a:solidFill>
                  <a:latin typeface="Arial" panose="020B0604020202020204" pitchFamily="34" charset="0"/>
                </a:rPr>
                <a:t>SU(2)</a:t>
              </a:r>
              <a:r>
                <a:rPr lang="en-US" altLang="en-CH" b="0" i="0" baseline="-25000">
                  <a:solidFill>
                    <a:srgbClr val="990000"/>
                  </a:solidFill>
                  <a:latin typeface="Arial" panose="020B0604020202020204" pitchFamily="34" charset="0"/>
                </a:rPr>
                <a:t>L</a:t>
              </a:r>
              <a:endParaRPr lang="en-US" altLang="en-CH" b="0" i="0">
                <a:solidFill>
                  <a:srgbClr val="990000"/>
                </a:solidFill>
                <a:latin typeface="Arial" panose="020B0604020202020204" pitchFamily="34" charset="0"/>
              </a:endParaRPr>
            </a:p>
          </p:txBody>
        </p:sp>
        <p:sp>
          <p:nvSpPr>
            <p:cNvPr id="133158" name="Line 12">
              <a:extLst>
                <a:ext uri="{FF2B5EF4-FFF2-40B4-BE49-F238E27FC236}">
                  <a16:creationId xmlns:a16="http://schemas.microsoft.com/office/drawing/2014/main" id="{F11F09F1-5D4D-E302-9376-7B2FF0A1C0B0}"/>
                </a:ext>
              </a:extLst>
            </p:cNvPr>
            <p:cNvSpPr>
              <a:spLocks noChangeShapeType="1"/>
            </p:cNvSpPr>
            <p:nvPr/>
          </p:nvSpPr>
          <p:spPr bwMode="auto">
            <a:xfrm flipH="1" flipV="1">
              <a:off x="4411" y="1585"/>
              <a:ext cx="129" cy="68"/>
            </a:xfrm>
            <a:prstGeom prst="line">
              <a:avLst/>
            </a:prstGeom>
            <a:noFill/>
            <a:ln w="9525">
              <a:solidFill>
                <a:srgbClr val="990000"/>
              </a:solidFill>
              <a:round/>
              <a:headEnd/>
              <a:tailEnd type="triangle" w="lg" len="med"/>
            </a:ln>
            <a:extLst>
              <a:ext uri="{909E8E84-426E-40DD-AFC4-6F175D3DCCD1}">
                <a14:hiddenFill xmlns:a14="http://schemas.microsoft.com/office/drawing/2010/main">
                  <a:noFill/>
                </a14:hiddenFill>
              </a:ext>
            </a:extLst>
          </p:spPr>
          <p:txBody>
            <a:bodyPr/>
            <a:lstStyle/>
            <a:p>
              <a:endParaRPr lang="en-CH"/>
            </a:p>
          </p:txBody>
        </p:sp>
        <p:sp>
          <p:nvSpPr>
            <p:cNvPr id="133159" name="Text Box 13">
              <a:extLst>
                <a:ext uri="{FF2B5EF4-FFF2-40B4-BE49-F238E27FC236}">
                  <a16:creationId xmlns:a16="http://schemas.microsoft.com/office/drawing/2014/main" id="{EEBFFD97-1FF6-C9E4-21B6-03D1509D09C7}"/>
                </a:ext>
              </a:extLst>
            </p:cNvPr>
            <p:cNvSpPr txBox="1">
              <a:spLocks noChangeArrowheads="1"/>
            </p:cNvSpPr>
            <p:nvPr/>
          </p:nvSpPr>
          <p:spPr bwMode="auto">
            <a:xfrm>
              <a:off x="4540" y="1617"/>
              <a:ext cx="1198" cy="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en-US" altLang="en-CH" b="0" i="0">
                  <a:solidFill>
                    <a:srgbClr val="990000"/>
                  </a:solidFill>
                  <a:latin typeface="Arial" panose="020B0604020202020204" pitchFamily="34" charset="0"/>
                </a:rPr>
                <a:t>Hypercharge Y</a:t>
              </a:r>
            </a:p>
            <a:p>
              <a:pPr eaLnBrk="1" hangingPunct="1"/>
              <a:r>
                <a:rPr lang="en-US" altLang="en-CH" sz="1100" b="0" i="0">
                  <a:solidFill>
                    <a:srgbClr val="990000"/>
                  </a:solidFill>
                  <a:latin typeface="Arial" panose="020B0604020202020204" pitchFamily="34" charset="0"/>
                </a:rPr>
                <a:t>(=avg el.charge in multiplet)</a:t>
              </a:r>
            </a:p>
          </p:txBody>
        </p:sp>
        <p:sp>
          <p:nvSpPr>
            <p:cNvPr id="133160" name="Text Box 14">
              <a:extLst>
                <a:ext uri="{FF2B5EF4-FFF2-40B4-BE49-F238E27FC236}">
                  <a16:creationId xmlns:a16="http://schemas.microsoft.com/office/drawing/2014/main" id="{5CAECD23-FD47-1E05-6344-BCD25ACD24E0}"/>
                </a:ext>
              </a:extLst>
            </p:cNvPr>
            <p:cNvSpPr txBox="1">
              <a:spLocks noChangeArrowheads="1"/>
            </p:cNvSpPr>
            <p:nvPr/>
          </p:nvSpPr>
          <p:spPr bwMode="auto">
            <a:xfrm>
              <a:off x="3070" y="1757"/>
              <a:ext cx="519"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en-US" altLang="en-CH" b="0" i="0">
                  <a:solidFill>
                    <a:srgbClr val="990000"/>
                  </a:solidFill>
                  <a:latin typeface="Arial" panose="020B0604020202020204" pitchFamily="34" charset="0"/>
                </a:rPr>
                <a:t>Left-</a:t>
              </a:r>
            </a:p>
            <a:p>
              <a:pPr eaLnBrk="1" hangingPunct="1"/>
              <a:r>
                <a:rPr lang="en-US" altLang="en-CH" b="0" i="0">
                  <a:solidFill>
                    <a:srgbClr val="990000"/>
                  </a:solidFill>
                  <a:latin typeface="Arial" panose="020B0604020202020204" pitchFamily="34" charset="0"/>
                </a:rPr>
                <a:t> handed</a:t>
              </a:r>
            </a:p>
          </p:txBody>
        </p:sp>
        <p:sp>
          <p:nvSpPr>
            <p:cNvPr id="133161" name="Text Box 15">
              <a:extLst>
                <a:ext uri="{FF2B5EF4-FFF2-40B4-BE49-F238E27FC236}">
                  <a16:creationId xmlns:a16="http://schemas.microsoft.com/office/drawing/2014/main" id="{41444EB1-75BA-A3F1-A29D-CE9A0425608A}"/>
                </a:ext>
              </a:extLst>
            </p:cNvPr>
            <p:cNvSpPr txBox="1">
              <a:spLocks noChangeArrowheads="1"/>
            </p:cNvSpPr>
            <p:nvPr/>
          </p:nvSpPr>
          <p:spPr bwMode="auto">
            <a:xfrm>
              <a:off x="3579" y="1795"/>
              <a:ext cx="643"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en-US" altLang="en-CH" b="0" i="0">
                  <a:solidFill>
                    <a:srgbClr val="990000"/>
                  </a:solidFill>
                  <a:latin typeface="Arial" panose="020B0604020202020204" pitchFamily="34" charset="0"/>
                </a:rPr>
                <a:t>generation</a:t>
              </a:r>
            </a:p>
            <a:p>
              <a:pPr eaLnBrk="1" hangingPunct="1"/>
              <a:r>
                <a:rPr lang="en-US" altLang="en-CH" b="0" i="0">
                  <a:solidFill>
                    <a:srgbClr val="990000"/>
                  </a:solidFill>
                  <a:latin typeface="Arial" panose="020B0604020202020204" pitchFamily="34" charset="0"/>
                </a:rPr>
                <a:t>index</a:t>
              </a:r>
            </a:p>
          </p:txBody>
        </p:sp>
        <p:sp>
          <p:nvSpPr>
            <p:cNvPr id="133162" name="Text Box 16">
              <a:extLst>
                <a:ext uri="{FF2B5EF4-FFF2-40B4-BE49-F238E27FC236}">
                  <a16:creationId xmlns:a16="http://schemas.microsoft.com/office/drawing/2014/main" id="{9D16FFCF-9890-13E4-BF76-8E919279317C}"/>
                </a:ext>
              </a:extLst>
            </p:cNvPr>
            <p:cNvSpPr txBox="1">
              <a:spLocks noChangeArrowheads="1"/>
            </p:cNvSpPr>
            <p:nvPr/>
          </p:nvSpPr>
          <p:spPr bwMode="auto">
            <a:xfrm>
              <a:off x="3622" y="1008"/>
              <a:ext cx="86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en-US" altLang="en-CH" b="0" i="0">
                  <a:solidFill>
                    <a:srgbClr val="990000"/>
                  </a:solidFill>
                  <a:latin typeface="Arial" panose="020B0604020202020204" pitchFamily="34" charset="0"/>
                </a:rPr>
                <a:t>Interaction rep.</a:t>
              </a:r>
            </a:p>
          </p:txBody>
        </p:sp>
        <p:graphicFrame>
          <p:nvGraphicFramePr>
            <p:cNvPr id="133163" name="Object 45">
              <a:extLst>
                <a:ext uri="{FF2B5EF4-FFF2-40B4-BE49-F238E27FC236}">
                  <a16:creationId xmlns:a16="http://schemas.microsoft.com/office/drawing/2014/main" id="{BD50FB71-DDD4-6D1D-00C5-42EF6E56381C}"/>
                </a:ext>
              </a:extLst>
            </p:cNvPr>
            <p:cNvGraphicFramePr>
              <a:graphicFrameLocks noChangeAspect="1"/>
            </p:cNvGraphicFramePr>
            <p:nvPr/>
          </p:nvGraphicFramePr>
          <p:xfrm>
            <a:off x="2966" y="1288"/>
            <a:ext cx="1527" cy="302"/>
          </p:xfrm>
          <a:graphic>
            <a:graphicData uri="http://schemas.openxmlformats.org/presentationml/2006/ole">
              <mc:AlternateContent xmlns:mc="http://schemas.openxmlformats.org/markup-compatibility/2006">
                <mc:Choice xmlns:v="urn:schemas-microsoft-com:vml" Requires="v">
                  <p:oleObj name="Equation" r:id="rId19" imgW="24574500" imgH="6146800" progId="Equation.DSMT4">
                    <p:embed/>
                  </p:oleObj>
                </mc:Choice>
                <mc:Fallback>
                  <p:oleObj name="Equation" r:id="rId19" imgW="24574500" imgH="6146800" progId="Equation.DSMT4">
                    <p:embed/>
                    <p:pic>
                      <p:nvPicPr>
                        <p:cNvPr id="133163" name="Object 45">
                          <a:extLst>
                            <a:ext uri="{FF2B5EF4-FFF2-40B4-BE49-F238E27FC236}">
                              <a16:creationId xmlns:a16="http://schemas.microsoft.com/office/drawing/2014/main" id="{BD50FB71-DDD4-6D1D-00C5-42EF6E56381C}"/>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2966" y="1288"/>
                          <a:ext cx="1527" cy="30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grpSp>
      <p:graphicFrame>
        <p:nvGraphicFramePr>
          <p:cNvPr id="1531950" name="Object 46">
            <a:extLst>
              <a:ext uri="{FF2B5EF4-FFF2-40B4-BE49-F238E27FC236}">
                <a16:creationId xmlns:a16="http://schemas.microsoft.com/office/drawing/2014/main" id="{4CA1E2D9-C44B-B8E2-A204-323F7F571702}"/>
              </a:ext>
            </a:extLst>
          </p:cNvPr>
          <p:cNvGraphicFramePr>
            <a:graphicFrameLocks noChangeAspect="1"/>
          </p:cNvGraphicFramePr>
          <p:nvPr/>
        </p:nvGraphicFramePr>
        <p:xfrm>
          <a:off x="4778375" y="4273550"/>
          <a:ext cx="2751138" cy="469900"/>
        </p:xfrm>
        <a:graphic>
          <a:graphicData uri="http://schemas.openxmlformats.org/presentationml/2006/ole">
            <mc:AlternateContent xmlns:mc="http://schemas.openxmlformats.org/markup-compatibility/2006">
              <mc:Choice xmlns:v="urn:schemas-microsoft-com:vml" Requires="v">
                <p:oleObj name="Equation" r:id="rId21" imgW="26327100" imgH="6146800" progId="Equation.DSMT4">
                  <p:embed/>
                </p:oleObj>
              </mc:Choice>
              <mc:Fallback>
                <p:oleObj name="Equation" r:id="rId21" imgW="26327100" imgH="6146800" progId="Equation.DSMT4">
                  <p:embed/>
                  <p:pic>
                    <p:nvPicPr>
                      <p:cNvPr id="1531950" name="Object 46">
                        <a:extLst>
                          <a:ext uri="{FF2B5EF4-FFF2-40B4-BE49-F238E27FC236}">
                            <a16:creationId xmlns:a16="http://schemas.microsoft.com/office/drawing/2014/main" id="{4CA1E2D9-C44B-B8E2-A204-323F7F571702}"/>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4778375" y="4273550"/>
                        <a:ext cx="2751138" cy="469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Footer Placeholder 3">
            <a:extLst>
              <a:ext uri="{FF2B5EF4-FFF2-40B4-BE49-F238E27FC236}">
                <a16:creationId xmlns:a16="http://schemas.microsoft.com/office/drawing/2014/main" id="{C4ED42C4-15A0-92C5-3CFF-0137FFA1C682}"/>
              </a:ext>
            </a:extLst>
          </p:cNvPr>
          <p:cNvSpPr txBox="1">
            <a:spLocks noGrp="1"/>
          </p:cNvSpPr>
          <p:nvPr/>
        </p:nvSpPr>
        <p:spPr bwMode="auto">
          <a:xfrm>
            <a:off x="1219200" y="6477000"/>
            <a:ext cx="7772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algn="r" eaLnBrk="1" hangingPunct="1"/>
            <a:r>
              <a:rPr lang="en-US" altLang="en-CH" sz="1000" b="0" i="0"/>
              <a:t>Niels Tuning (</a:t>
            </a:r>
            <a:fld id="{FE591497-3FB3-4E40-8CF9-5792E4C06524}" type="slidenum">
              <a:rPr lang="en-US" altLang="en-CH" sz="1000" b="0" i="0"/>
              <a:pPr algn="r" eaLnBrk="1" hangingPunct="1"/>
              <a:t>35</a:t>
            </a:fld>
            <a:r>
              <a:rPr lang="en-US" altLang="en-CH" sz="1000" b="0" i="0"/>
              <a:t>)</a:t>
            </a:r>
          </a:p>
        </p:txBody>
      </p:sp>
      <p:sp>
        <p:nvSpPr>
          <p:cNvPr id="135170" name="Rectangle 2">
            <a:extLst>
              <a:ext uri="{FF2B5EF4-FFF2-40B4-BE49-F238E27FC236}">
                <a16:creationId xmlns:a16="http://schemas.microsoft.com/office/drawing/2014/main" id="{D70F7B71-5BCE-D697-8C10-7811BA2B31A9}"/>
              </a:ext>
            </a:extLst>
          </p:cNvPr>
          <p:cNvSpPr>
            <a:spLocks noGrp="1" noChangeArrowheads="1"/>
          </p:cNvSpPr>
          <p:nvPr>
            <p:ph type="title" idx="4294967295"/>
          </p:nvPr>
        </p:nvSpPr>
        <p:spPr/>
        <p:txBody>
          <a:bodyPr/>
          <a:lstStyle/>
          <a:p>
            <a:pPr eaLnBrk="1" hangingPunct="1"/>
            <a:r>
              <a:rPr lang="en-US" altLang="en-CH">
                <a:ea typeface="ＭＳ Ｐゴシック" panose="020B0600070205080204" pitchFamily="34" charset="-128"/>
              </a:rPr>
              <a:t>Fields: Notation</a:t>
            </a:r>
          </a:p>
        </p:txBody>
      </p:sp>
      <p:sp>
        <p:nvSpPr>
          <p:cNvPr id="135171" name="Text Box 3">
            <a:extLst>
              <a:ext uri="{FF2B5EF4-FFF2-40B4-BE49-F238E27FC236}">
                <a16:creationId xmlns:a16="http://schemas.microsoft.com/office/drawing/2014/main" id="{CB2BC265-9858-820E-9BC2-770CB67A171F}"/>
              </a:ext>
            </a:extLst>
          </p:cNvPr>
          <p:cNvSpPr txBox="1">
            <a:spLocks noChangeArrowheads="1"/>
          </p:cNvSpPr>
          <p:nvPr/>
        </p:nvSpPr>
        <p:spPr bwMode="auto">
          <a:xfrm>
            <a:off x="381000" y="990600"/>
            <a:ext cx="1136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en-US" altLang="en-CH" sz="1800" b="0" i="0" u="sng">
                <a:solidFill>
                  <a:schemeClr val="tx1"/>
                </a:solidFill>
                <a:latin typeface="Arial" panose="020B0604020202020204" pitchFamily="34" charset="0"/>
                <a:ea typeface="SimSun" panose="02010600030101010101" pitchFamily="2" charset="-122"/>
              </a:rPr>
              <a:t>Explicitly:</a:t>
            </a:r>
            <a:endParaRPr lang="en-US" altLang="en-CH" b="0" i="0" u="sng">
              <a:solidFill>
                <a:schemeClr val="tx1"/>
              </a:solidFill>
              <a:latin typeface="Arial" panose="020B0604020202020204" pitchFamily="34" charset="0"/>
              <a:ea typeface="SimSun" panose="02010600030101010101" pitchFamily="2" charset="-122"/>
            </a:endParaRPr>
          </a:p>
        </p:txBody>
      </p:sp>
      <p:graphicFrame>
        <p:nvGraphicFramePr>
          <p:cNvPr id="135172" name="Object 4">
            <a:extLst>
              <a:ext uri="{FF2B5EF4-FFF2-40B4-BE49-F238E27FC236}">
                <a16:creationId xmlns:a16="http://schemas.microsoft.com/office/drawing/2014/main" id="{F821ADC8-5839-BBFE-1F62-3401B89AC5AE}"/>
              </a:ext>
            </a:extLst>
          </p:cNvPr>
          <p:cNvGraphicFramePr>
            <a:graphicFrameLocks noChangeAspect="1"/>
          </p:cNvGraphicFramePr>
          <p:nvPr/>
        </p:nvGraphicFramePr>
        <p:xfrm>
          <a:off x="533400" y="1828800"/>
          <a:ext cx="8350250" cy="939800"/>
        </p:xfrm>
        <a:graphic>
          <a:graphicData uri="http://schemas.openxmlformats.org/presentationml/2006/ole">
            <mc:AlternateContent xmlns:mc="http://schemas.openxmlformats.org/markup-compatibility/2006">
              <mc:Choice xmlns:v="urn:schemas-microsoft-com:vml" Requires="v">
                <p:oleObj name="Equation" r:id="rId3" imgW="114401600" imgH="12877800" progId="Equation.DSMT4">
                  <p:embed/>
                </p:oleObj>
              </mc:Choice>
              <mc:Fallback>
                <p:oleObj name="Equation" r:id="rId3" imgW="114401600" imgH="12877800" progId="Equation.DSMT4">
                  <p:embed/>
                  <p:pic>
                    <p:nvPicPr>
                      <p:cNvPr id="135172" name="Object 4">
                        <a:extLst>
                          <a:ext uri="{FF2B5EF4-FFF2-40B4-BE49-F238E27FC236}">
                            <a16:creationId xmlns:a16="http://schemas.microsoft.com/office/drawing/2014/main" id="{F821ADC8-5839-BBFE-1F62-3401B89AC5A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1828800"/>
                        <a:ext cx="8350250" cy="939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135173" name="Text Box 5">
            <a:extLst>
              <a:ext uri="{FF2B5EF4-FFF2-40B4-BE49-F238E27FC236}">
                <a16:creationId xmlns:a16="http://schemas.microsoft.com/office/drawing/2014/main" id="{EFDB1A47-23B2-3494-2B52-15E0DAA4E20F}"/>
              </a:ext>
            </a:extLst>
          </p:cNvPr>
          <p:cNvSpPr txBox="1">
            <a:spLocks noChangeArrowheads="1"/>
          </p:cNvSpPr>
          <p:nvPr/>
        </p:nvSpPr>
        <p:spPr bwMode="auto">
          <a:xfrm>
            <a:off x="381000" y="2971800"/>
            <a:ext cx="27098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buFontTx/>
              <a:buChar char="•"/>
            </a:pPr>
            <a:r>
              <a:rPr lang="en-US" altLang="en-CH" b="0" i="0">
                <a:solidFill>
                  <a:schemeClr val="tx1"/>
                </a:solidFill>
                <a:latin typeface="Arial" panose="020B0604020202020204" pitchFamily="34" charset="0"/>
                <a:ea typeface="SimSun" panose="02010600030101010101" pitchFamily="2" charset="-122"/>
              </a:rPr>
              <a:t> Similarly for the quark singlets:</a:t>
            </a:r>
          </a:p>
        </p:txBody>
      </p:sp>
      <p:graphicFrame>
        <p:nvGraphicFramePr>
          <p:cNvPr id="135174" name="Object 6">
            <a:extLst>
              <a:ext uri="{FF2B5EF4-FFF2-40B4-BE49-F238E27FC236}">
                <a16:creationId xmlns:a16="http://schemas.microsoft.com/office/drawing/2014/main" id="{E28A6C64-E307-EE7E-11F4-FAF57E3B3A42}"/>
              </a:ext>
            </a:extLst>
          </p:cNvPr>
          <p:cNvGraphicFramePr>
            <a:graphicFrameLocks noChangeAspect="1"/>
          </p:cNvGraphicFramePr>
          <p:nvPr/>
        </p:nvGraphicFramePr>
        <p:xfrm>
          <a:off x="533400" y="3276600"/>
          <a:ext cx="8221663" cy="1008063"/>
        </p:xfrm>
        <a:graphic>
          <a:graphicData uri="http://schemas.openxmlformats.org/presentationml/2006/ole">
            <mc:AlternateContent xmlns:mc="http://schemas.openxmlformats.org/markup-compatibility/2006">
              <mc:Choice xmlns:v="urn:schemas-microsoft-com:vml" Requires="v">
                <p:oleObj name="Equation" r:id="rId5" imgW="109715300" imgH="13462000" progId="Equation.DSMT4">
                  <p:embed/>
                </p:oleObj>
              </mc:Choice>
              <mc:Fallback>
                <p:oleObj name="Equation" r:id="rId5" imgW="109715300" imgH="13462000" progId="Equation.DSMT4">
                  <p:embed/>
                  <p:pic>
                    <p:nvPicPr>
                      <p:cNvPr id="135174" name="Object 6">
                        <a:extLst>
                          <a:ext uri="{FF2B5EF4-FFF2-40B4-BE49-F238E27FC236}">
                            <a16:creationId xmlns:a16="http://schemas.microsoft.com/office/drawing/2014/main" id="{E28A6C64-E307-EE7E-11F4-FAF57E3B3A4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3400" y="3276600"/>
                        <a:ext cx="8221663" cy="1008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graphicFrame>
        <p:nvGraphicFramePr>
          <p:cNvPr id="135175" name="Object 7">
            <a:extLst>
              <a:ext uri="{FF2B5EF4-FFF2-40B4-BE49-F238E27FC236}">
                <a16:creationId xmlns:a16="http://schemas.microsoft.com/office/drawing/2014/main" id="{47224A93-3C28-3253-FFE7-012EDBE0F783}"/>
              </a:ext>
            </a:extLst>
          </p:cNvPr>
          <p:cNvGraphicFramePr>
            <a:graphicFrameLocks noChangeAspect="1"/>
          </p:cNvGraphicFramePr>
          <p:nvPr/>
        </p:nvGraphicFramePr>
        <p:xfrm>
          <a:off x="2590800" y="4495800"/>
          <a:ext cx="6345238" cy="857250"/>
        </p:xfrm>
        <a:graphic>
          <a:graphicData uri="http://schemas.openxmlformats.org/presentationml/2006/ole">
            <mc:AlternateContent xmlns:mc="http://schemas.openxmlformats.org/markup-compatibility/2006">
              <mc:Choice xmlns:v="urn:schemas-microsoft-com:vml" Requires="v">
                <p:oleObj name="Equation" r:id="rId7" imgW="90995500" imgH="12293600" progId="Equation.DSMT4">
                  <p:embed/>
                </p:oleObj>
              </mc:Choice>
              <mc:Fallback>
                <p:oleObj name="Equation" r:id="rId7" imgW="90995500" imgH="12293600" progId="Equation.DSMT4">
                  <p:embed/>
                  <p:pic>
                    <p:nvPicPr>
                      <p:cNvPr id="135175" name="Object 7">
                        <a:extLst>
                          <a:ext uri="{FF2B5EF4-FFF2-40B4-BE49-F238E27FC236}">
                            <a16:creationId xmlns:a16="http://schemas.microsoft.com/office/drawing/2014/main" id="{47224A93-3C28-3253-FFE7-012EDBE0F78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90800" y="4495800"/>
                        <a:ext cx="6345238" cy="857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135176" name="Text Box 8">
            <a:extLst>
              <a:ext uri="{FF2B5EF4-FFF2-40B4-BE49-F238E27FC236}">
                <a16:creationId xmlns:a16="http://schemas.microsoft.com/office/drawing/2014/main" id="{3426694F-0FA0-F54E-20F5-561F28A5F104}"/>
              </a:ext>
            </a:extLst>
          </p:cNvPr>
          <p:cNvSpPr txBox="1">
            <a:spLocks noChangeArrowheads="1"/>
          </p:cNvSpPr>
          <p:nvPr/>
        </p:nvSpPr>
        <p:spPr bwMode="auto">
          <a:xfrm>
            <a:off x="457200" y="5791200"/>
            <a:ext cx="31527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buFontTx/>
              <a:buChar char="•"/>
            </a:pPr>
            <a:r>
              <a:rPr lang="en-US" altLang="en-CH" b="0" i="0">
                <a:solidFill>
                  <a:schemeClr val="tx1"/>
                </a:solidFill>
                <a:latin typeface="Arial" panose="020B0604020202020204" pitchFamily="34" charset="0"/>
                <a:ea typeface="SimSun" panose="02010600030101010101" pitchFamily="2" charset="-122"/>
              </a:rPr>
              <a:t> And similarly the (charged) singlets: </a:t>
            </a:r>
          </a:p>
        </p:txBody>
      </p:sp>
      <p:graphicFrame>
        <p:nvGraphicFramePr>
          <p:cNvPr id="135177" name="Object 9">
            <a:extLst>
              <a:ext uri="{FF2B5EF4-FFF2-40B4-BE49-F238E27FC236}">
                <a16:creationId xmlns:a16="http://schemas.microsoft.com/office/drawing/2014/main" id="{C6C36416-03D5-B9EF-5F65-86A766487366}"/>
              </a:ext>
            </a:extLst>
          </p:cNvPr>
          <p:cNvGraphicFramePr>
            <a:graphicFrameLocks noChangeAspect="1"/>
          </p:cNvGraphicFramePr>
          <p:nvPr/>
        </p:nvGraphicFramePr>
        <p:xfrm>
          <a:off x="3733800" y="5715000"/>
          <a:ext cx="4324350" cy="444500"/>
        </p:xfrm>
        <a:graphic>
          <a:graphicData uri="http://schemas.openxmlformats.org/presentationml/2006/ole">
            <mc:AlternateContent xmlns:mc="http://schemas.openxmlformats.org/markup-compatibility/2006">
              <mc:Choice xmlns:v="urn:schemas-microsoft-com:vml" Requires="v">
                <p:oleObj name="Equation" r:id="rId9" imgW="56756300" imgH="5854700" progId="Equation.DSMT4">
                  <p:embed/>
                </p:oleObj>
              </mc:Choice>
              <mc:Fallback>
                <p:oleObj name="Equation" r:id="rId9" imgW="56756300" imgH="5854700" progId="Equation.DSMT4">
                  <p:embed/>
                  <p:pic>
                    <p:nvPicPr>
                      <p:cNvPr id="135177" name="Object 9">
                        <a:extLst>
                          <a:ext uri="{FF2B5EF4-FFF2-40B4-BE49-F238E27FC236}">
                            <a16:creationId xmlns:a16="http://schemas.microsoft.com/office/drawing/2014/main" id="{C6C36416-03D5-B9EF-5F65-86A766487366}"/>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733800" y="5715000"/>
                        <a:ext cx="4324350" cy="444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135178" name="Text Box 10">
            <a:extLst>
              <a:ext uri="{FF2B5EF4-FFF2-40B4-BE49-F238E27FC236}">
                <a16:creationId xmlns:a16="http://schemas.microsoft.com/office/drawing/2014/main" id="{A92CC779-16D8-36E4-71D1-23B96A29B299}"/>
              </a:ext>
            </a:extLst>
          </p:cNvPr>
          <p:cNvSpPr txBox="1">
            <a:spLocks noChangeArrowheads="1"/>
          </p:cNvSpPr>
          <p:nvPr/>
        </p:nvSpPr>
        <p:spPr bwMode="auto">
          <a:xfrm>
            <a:off x="381000" y="4724400"/>
            <a:ext cx="219551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buFontTx/>
              <a:buChar char="•"/>
            </a:pPr>
            <a:r>
              <a:rPr lang="en-US" altLang="en-CH" b="0" i="0">
                <a:solidFill>
                  <a:schemeClr val="tx1"/>
                </a:solidFill>
                <a:latin typeface="Arial" panose="020B0604020202020204" pitchFamily="34" charset="0"/>
                <a:ea typeface="SimSun" panose="02010600030101010101" pitchFamily="2" charset="-122"/>
              </a:rPr>
              <a:t> The left handed leptons:</a:t>
            </a:r>
          </a:p>
        </p:txBody>
      </p:sp>
      <p:sp>
        <p:nvSpPr>
          <p:cNvPr id="135179" name="Text Box 11">
            <a:extLst>
              <a:ext uri="{FF2B5EF4-FFF2-40B4-BE49-F238E27FC236}">
                <a16:creationId xmlns:a16="http://schemas.microsoft.com/office/drawing/2014/main" id="{9DFD5CD3-1069-6D3E-326F-764768D6A8CC}"/>
              </a:ext>
            </a:extLst>
          </p:cNvPr>
          <p:cNvSpPr txBox="1">
            <a:spLocks noChangeArrowheads="1"/>
          </p:cNvSpPr>
          <p:nvPr/>
        </p:nvSpPr>
        <p:spPr bwMode="auto">
          <a:xfrm>
            <a:off x="381000" y="1371600"/>
            <a:ext cx="27606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buFontTx/>
              <a:buChar char="•"/>
            </a:pPr>
            <a:r>
              <a:rPr lang="en-US" altLang="en-CH" b="0" i="0">
                <a:solidFill>
                  <a:schemeClr val="tx1"/>
                </a:solidFill>
                <a:latin typeface="Arial" panose="020B0604020202020204" pitchFamily="34" charset="0"/>
                <a:ea typeface="SimSun" panose="02010600030101010101" pitchFamily="2" charset="-122"/>
              </a:rPr>
              <a:t> The left handed quark doublet </a:t>
            </a:r>
            <a:r>
              <a:rPr lang="en-US" altLang="en-CH" sz="1800" b="0" i="0">
                <a:solidFill>
                  <a:schemeClr val="tx1"/>
                </a:solidFill>
                <a:latin typeface="Arial" panose="020B0604020202020204" pitchFamily="34" charset="0"/>
                <a:ea typeface="SimSun" panose="02010600030101010101" pitchFamily="2" charset="-122"/>
              </a:rPr>
              <a:t>:</a:t>
            </a:r>
            <a:endParaRPr lang="en-US" altLang="en-CH" b="0" i="0">
              <a:solidFill>
                <a:schemeClr val="tx1"/>
              </a:solidFill>
              <a:latin typeface="Arial" panose="020B0604020202020204" pitchFamily="34" charset="0"/>
              <a:ea typeface="SimSun" panose="02010600030101010101" pitchFamily="2" charset="-122"/>
            </a:endParaRPr>
          </a:p>
        </p:txBody>
      </p:sp>
      <p:sp>
        <p:nvSpPr>
          <p:cNvPr id="135180" name="Text Box 12">
            <a:extLst>
              <a:ext uri="{FF2B5EF4-FFF2-40B4-BE49-F238E27FC236}">
                <a16:creationId xmlns:a16="http://schemas.microsoft.com/office/drawing/2014/main" id="{DE03BD4E-21E9-36BC-5FDB-B1F624892E39}"/>
              </a:ext>
            </a:extLst>
          </p:cNvPr>
          <p:cNvSpPr txBox="1">
            <a:spLocks noChangeArrowheads="1"/>
          </p:cNvSpPr>
          <p:nvPr/>
        </p:nvSpPr>
        <p:spPr bwMode="auto">
          <a:xfrm>
            <a:off x="7696200" y="228600"/>
            <a:ext cx="1258888" cy="3667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en-US" altLang="en-CH" sz="1800" b="0" i="0">
                <a:solidFill>
                  <a:schemeClr val="tx1"/>
                </a:solidFill>
                <a:latin typeface="Arial" panose="020B0604020202020204" pitchFamily="34" charset="0"/>
                <a:ea typeface="SimSun" panose="02010600030101010101" pitchFamily="2" charset="-122"/>
              </a:rPr>
              <a:t>Q = T</a:t>
            </a:r>
            <a:r>
              <a:rPr lang="en-US" altLang="en-CH" sz="1800" b="0" i="0" baseline="-25000">
                <a:solidFill>
                  <a:schemeClr val="tx1"/>
                </a:solidFill>
                <a:latin typeface="Arial" panose="020B0604020202020204" pitchFamily="34" charset="0"/>
                <a:ea typeface="SimSun" panose="02010600030101010101" pitchFamily="2" charset="-122"/>
              </a:rPr>
              <a:t>3</a:t>
            </a:r>
            <a:r>
              <a:rPr lang="en-US" altLang="en-CH" sz="1800" b="0" i="0">
                <a:solidFill>
                  <a:schemeClr val="tx1"/>
                </a:solidFill>
                <a:latin typeface="Arial" panose="020B0604020202020204" pitchFamily="34" charset="0"/>
                <a:ea typeface="SimSun" panose="02010600030101010101" pitchFamily="2" charset="-122"/>
              </a:rPr>
              <a:t> + Y</a:t>
            </a:r>
          </a:p>
        </p:txBody>
      </p:sp>
      <p:sp>
        <p:nvSpPr>
          <p:cNvPr id="135181" name="Text Box 32">
            <a:extLst>
              <a:ext uri="{FF2B5EF4-FFF2-40B4-BE49-F238E27FC236}">
                <a16:creationId xmlns:a16="http://schemas.microsoft.com/office/drawing/2014/main" id="{23CEBA97-170F-4DCA-3A7A-FDB99DE4761C}"/>
              </a:ext>
            </a:extLst>
          </p:cNvPr>
          <p:cNvSpPr txBox="1">
            <a:spLocks noChangeArrowheads="1"/>
          </p:cNvSpPr>
          <p:nvPr/>
        </p:nvSpPr>
        <p:spPr bwMode="auto">
          <a:xfrm>
            <a:off x="7696200" y="228600"/>
            <a:ext cx="1203325" cy="36988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en-US" altLang="en-CH" sz="1800" b="0" i="0">
                <a:solidFill>
                  <a:schemeClr val="tx1"/>
                </a:solidFill>
                <a:latin typeface="Arial" panose="020B0604020202020204" pitchFamily="34" charset="0"/>
                <a:ea typeface="SimSun" panose="02010600030101010101" pitchFamily="2" charset="-122"/>
              </a:rPr>
              <a:t>Y = Q - T</a:t>
            </a:r>
            <a:r>
              <a:rPr lang="en-US" altLang="en-CH" sz="1800" b="0" i="0" baseline="-25000">
                <a:solidFill>
                  <a:schemeClr val="tx1"/>
                </a:solidFill>
                <a:latin typeface="Arial" panose="020B0604020202020204" pitchFamily="34" charset="0"/>
                <a:ea typeface="SimSun" panose="02010600030101010101" pitchFamily="2" charset="-122"/>
              </a:rPr>
              <a:t>3</a:t>
            </a:r>
            <a:endParaRPr lang="en-US" altLang="en-CH" sz="1800" b="0" i="0">
              <a:solidFill>
                <a:schemeClr val="tx1"/>
              </a:solidFill>
              <a:latin typeface="Arial" panose="020B0604020202020204" pitchFamily="34" charset="0"/>
              <a:ea typeface="SimSun" panose="02010600030101010101" pitchFamily="2" charset="-122"/>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7" name="Footer Placeholder 4">
            <a:extLst>
              <a:ext uri="{FF2B5EF4-FFF2-40B4-BE49-F238E27FC236}">
                <a16:creationId xmlns:a16="http://schemas.microsoft.com/office/drawing/2014/main" id="{E77557DF-1B77-98BA-D2FE-E20B044F6EDE}"/>
              </a:ext>
            </a:extLst>
          </p:cNvPr>
          <p:cNvSpPr txBox="1">
            <a:spLocks noGrp="1"/>
          </p:cNvSpPr>
          <p:nvPr/>
        </p:nvSpPr>
        <p:spPr bwMode="auto">
          <a:xfrm>
            <a:off x="1219200" y="6477000"/>
            <a:ext cx="7772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algn="r" eaLnBrk="1" hangingPunct="1"/>
            <a:r>
              <a:rPr lang="en-US" altLang="en-CH" sz="1000" b="0" i="0"/>
              <a:t>Niels Tuning (</a:t>
            </a:r>
            <a:fld id="{483E34FF-F873-8A46-931D-B97172DBE053}" type="slidenum">
              <a:rPr lang="en-US" altLang="en-CH" sz="1000" b="0" i="0"/>
              <a:pPr algn="r" eaLnBrk="1" hangingPunct="1"/>
              <a:t>36</a:t>
            </a:fld>
            <a:r>
              <a:rPr lang="en-US" altLang="en-CH" sz="1000" b="0" i="0"/>
              <a:t>)</a:t>
            </a:r>
          </a:p>
        </p:txBody>
      </p:sp>
      <p:sp>
        <p:nvSpPr>
          <p:cNvPr id="137218" name="Rectangle 18">
            <a:extLst>
              <a:ext uri="{FF2B5EF4-FFF2-40B4-BE49-F238E27FC236}">
                <a16:creationId xmlns:a16="http://schemas.microsoft.com/office/drawing/2014/main" id="{F2DC5F33-42B6-BA9C-D03A-CC33B8E74A3E}"/>
              </a:ext>
            </a:extLst>
          </p:cNvPr>
          <p:cNvSpPr>
            <a:spLocks noChangeArrowheads="1"/>
          </p:cNvSpPr>
          <p:nvPr/>
        </p:nvSpPr>
        <p:spPr bwMode="auto">
          <a:xfrm>
            <a:off x="1268413" y="165100"/>
            <a:ext cx="1038225" cy="498475"/>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endParaRPr lang="nl-NL" altLang="en-CH"/>
          </a:p>
        </p:txBody>
      </p:sp>
      <p:graphicFrame>
        <p:nvGraphicFramePr>
          <p:cNvPr id="137219" name="Object 2">
            <a:extLst>
              <a:ext uri="{FF2B5EF4-FFF2-40B4-BE49-F238E27FC236}">
                <a16:creationId xmlns:a16="http://schemas.microsoft.com/office/drawing/2014/main" id="{41C6A5C4-D3D2-0DD5-2B2F-23080C077FA2}"/>
              </a:ext>
            </a:extLst>
          </p:cNvPr>
          <p:cNvGraphicFramePr>
            <a:graphicFrameLocks noChangeAspect="1"/>
          </p:cNvGraphicFramePr>
          <p:nvPr/>
        </p:nvGraphicFramePr>
        <p:xfrm>
          <a:off x="649288" y="914400"/>
          <a:ext cx="1196975" cy="695325"/>
        </p:xfrm>
        <a:graphic>
          <a:graphicData uri="http://schemas.openxmlformats.org/presentationml/2006/ole">
            <mc:AlternateContent xmlns:mc="http://schemas.openxmlformats.org/markup-compatibility/2006">
              <mc:Choice xmlns:v="urn:schemas-microsoft-com:vml" Requires="v">
                <p:oleObj name="Equation" r:id="rId3" imgW="9067800" imgH="5270500" progId="Equation.DSMT4">
                  <p:embed/>
                </p:oleObj>
              </mc:Choice>
              <mc:Fallback>
                <p:oleObj name="Equation" r:id="rId3" imgW="9067800" imgH="5270500" progId="Equation.DSMT4">
                  <p:embed/>
                  <p:pic>
                    <p:nvPicPr>
                      <p:cNvPr id="137219" name="Object 2">
                        <a:extLst>
                          <a:ext uri="{FF2B5EF4-FFF2-40B4-BE49-F238E27FC236}">
                            <a16:creationId xmlns:a16="http://schemas.microsoft.com/office/drawing/2014/main" id="{41C6A5C4-D3D2-0DD5-2B2F-23080C077FA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9288" y="914400"/>
                        <a:ext cx="1196975" cy="695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137220" name="Text Box 3">
            <a:extLst>
              <a:ext uri="{FF2B5EF4-FFF2-40B4-BE49-F238E27FC236}">
                <a16:creationId xmlns:a16="http://schemas.microsoft.com/office/drawing/2014/main" id="{C38A992D-8CCF-F2B6-2947-FE277E3BF37B}"/>
              </a:ext>
            </a:extLst>
          </p:cNvPr>
          <p:cNvSpPr txBox="1">
            <a:spLocks noChangeArrowheads="1"/>
          </p:cNvSpPr>
          <p:nvPr/>
        </p:nvSpPr>
        <p:spPr bwMode="auto">
          <a:xfrm>
            <a:off x="2133600" y="1066800"/>
            <a:ext cx="4387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en-US" altLang="en-CH" sz="1800" b="0" i="0">
                <a:solidFill>
                  <a:srgbClr val="990099"/>
                </a:solidFill>
                <a:latin typeface="Arial" panose="020B0604020202020204" pitchFamily="34" charset="0"/>
                <a:ea typeface="SimSun" panose="02010600030101010101" pitchFamily="2" charset="-122"/>
              </a:rPr>
              <a:t>: Fermions + gauge bosons + interactions</a:t>
            </a:r>
            <a:endParaRPr lang="en-US" altLang="en-CH" sz="1800" b="0" i="0">
              <a:solidFill>
                <a:srgbClr val="990099"/>
              </a:solidFill>
              <a:latin typeface="Symbol" pitchFamily="2" charset="2"/>
              <a:ea typeface="SimSun" panose="02010600030101010101" pitchFamily="2" charset="-122"/>
            </a:endParaRPr>
          </a:p>
        </p:txBody>
      </p:sp>
      <p:sp>
        <p:nvSpPr>
          <p:cNvPr id="137221" name="Text Box 4">
            <a:extLst>
              <a:ext uri="{FF2B5EF4-FFF2-40B4-BE49-F238E27FC236}">
                <a16:creationId xmlns:a16="http://schemas.microsoft.com/office/drawing/2014/main" id="{97CEE7BB-1481-71AA-9615-92C36A671EE8}"/>
              </a:ext>
            </a:extLst>
          </p:cNvPr>
          <p:cNvSpPr txBox="1">
            <a:spLocks noChangeArrowheads="1"/>
          </p:cNvSpPr>
          <p:nvPr/>
        </p:nvSpPr>
        <p:spPr bwMode="auto">
          <a:xfrm>
            <a:off x="304800" y="1676400"/>
            <a:ext cx="8458200" cy="8350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en-US" altLang="en-CH" sz="1600" b="0" i="0">
                <a:solidFill>
                  <a:schemeClr val="tx1"/>
                </a:solidFill>
                <a:latin typeface="Arial" panose="020B0604020202020204" pitchFamily="34" charset="0"/>
                <a:ea typeface="SimSun" panose="02010600030101010101" pitchFamily="2" charset="-122"/>
              </a:rPr>
              <a:t>Procedure: </a:t>
            </a:r>
          </a:p>
          <a:p>
            <a:pPr eaLnBrk="1" hangingPunct="1"/>
            <a:r>
              <a:rPr lang="en-US" altLang="en-CH" sz="1600" b="0">
                <a:solidFill>
                  <a:schemeClr val="tx1"/>
                </a:solidFill>
                <a:latin typeface="Times New Roman" panose="02020603050405020304" pitchFamily="18" charset="0"/>
                <a:ea typeface="SimSun" panose="02010600030101010101" pitchFamily="2" charset="-122"/>
              </a:rPr>
              <a:t>Introduce the Fermion fields and </a:t>
            </a:r>
            <a:r>
              <a:rPr lang="en-US" altLang="en-CH" sz="1600" b="0" u="sng">
                <a:solidFill>
                  <a:schemeClr val="tx1"/>
                </a:solidFill>
                <a:latin typeface="Times New Roman" panose="02020603050405020304" pitchFamily="18" charset="0"/>
                <a:ea typeface="SimSun" panose="02010600030101010101" pitchFamily="2" charset="-122"/>
              </a:rPr>
              <a:t>demand</a:t>
            </a:r>
            <a:r>
              <a:rPr lang="en-US" altLang="en-CH" sz="1600" b="0">
                <a:solidFill>
                  <a:schemeClr val="tx1"/>
                </a:solidFill>
                <a:latin typeface="Times New Roman" panose="02020603050405020304" pitchFamily="18" charset="0"/>
                <a:ea typeface="SimSun" panose="02010600030101010101" pitchFamily="2" charset="-122"/>
              </a:rPr>
              <a:t> that the theory is local gauge invariant under SU(3)</a:t>
            </a:r>
            <a:r>
              <a:rPr lang="en-US" altLang="en-CH" sz="1600" b="0" baseline="-25000">
                <a:solidFill>
                  <a:schemeClr val="tx1"/>
                </a:solidFill>
                <a:latin typeface="Times New Roman" panose="02020603050405020304" pitchFamily="18" charset="0"/>
                <a:ea typeface="SimSun" panose="02010600030101010101" pitchFamily="2" charset="-122"/>
              </a:rPr>
              <a:t>C</a:t>
            </a:r>
            <a:r>
              <a:rPr lang="en-US" altLang="en-CH" sz="1600" b="0">
                <a:solidFill>
                  <a:schemeClr val="tx1"/>
                </a:solidFill>
                <a:latin typeface="Times New Roman" panose="02020603050405020304" pitchFamily="18" charset="0"/>
                <a:ea typeface="SimSun" panose="02010600030101010101" pitchFamily="2" charset="-122"/>
              </a:rPr>
              <a:t>xSU(2)</a:t>
            </a:r>
            <a:r>
              <a:rPr lang="en-US" altLang="en-CH" sz="1600" b="0" baseline="-25000">
                <a:solidFill>
                  <a:schemeClr val="tx1"/>
                </a:solidFill>
                <a:latin typeface="Times New Roman" panose="02020603050405020304" pitchFamily="18" charset="0"/>
                <a:ea typeface="SimSun" panose="02010600030101010101" pitchFamily="2" charset="-122"/>
              </a:rPr>
              <a:t>L</a:t>
            </a:r>
            <a:r>
              <a:rPr lang="en-US" altLang="en-CH" sz="1600" b="0">
                <a:solidFill>
                  <a:schemeClr val="tx1"/>
                </a:solidFill>
                <a:latin typeface="Times New Roman" panose="02020603050405020304" pitchFamily="18" charset="0"/>
                <a:ea typeface="SimSun" panose="02010600030101010101" pitchFamily="2" charset="-122"/>
              </a:rPr>
              <a:t>xU(1)</a:t>
            </a:r>
            <a:r>
              <a:rPr lang="en-US" altLang="en-CH" sz="1600" b="0" baseline="-25000">
                <a:solidFill>
                  <a:schemeClr val="tx1"/>
                </a:solidFill>
                <a:latin typeface="Times New Roman" panose="02020603050405020304" pitchFamily="18" charset="0"/>
                <a:ea typeface="SimSun" panose="02010600030101010101" pitchFamily="2" charset="-122"/>
              </a:rPr>
              <a:t>Y</a:t>
            </a:r>
            <a:r>
              <a:rPr lang="en-US" altLang="en-CH" sz="1600" b="0">
                <a:solidFill>
                  <a:schemeClr val="tx1"/>
                </a:solidFill>
                <a:latin typeface="Times New Roman" panose="02020603050405020304" pitchFamily="18" charset="0"/>
                <a:ea typeface="SimSun" panose="02010600030101010101" pitchFamily="2" charset="-122"/>
              </a:rPr>
              <a:t> transformations.</a:t>
            </a:r>
          </a:p>
        </p:txBody>
      </p:sp>
      <p:sp>
        <p:nvSpPr>
          <p:cNvPr id="137222" name="Text Box 5">
            <a:extLst>
              <a:ext uri="{FF2B5EF4-FFF2-40B4-BE49-F238E27FC236}">
                <a16:creationId xmlns:a16="http://schemas.microsoft.com/office/drawing/2014/main" id="{B4515830-EC09-0D01-02F7-E2323E370749}"/>
              </a:ext>
            </a:extLst>
          </p:cNvPr>
          <p:cNvSpPr txBox="1">
            <a:spLocks noChangeArrowheads="1"/>
          </p:cNvSpPr>
          <p:nvPr/>
        </p:nvSpPr>
        <p:spPr bwMode="auto">
          <a:xfrm>
            <a:off x="676275" y="2667000"/>
            <a:ext cx="3384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en-US" altLang="en-CH" sz="1800" b="0" i="0">
                <a:solidFill>
                  <a:schemeClr val="tx1"/>
                </a:solidFill>
                <a:latin typeface="Arial" panose="020B0604020202020204" pitchFamily="34" charset="0"/>
                <a:ea typeface="SimSun" panose="02010600030101010101" pitchFamily="2" charset="-122"/>
              </a:rPr>
              <a:t>Start with the Dirac Lagrangian:</a:t>
            </a:r>
          </a:p>
        </p:txBody>
      </p:sp>
      <p:graphicFrame>
        <p:nvGraphicFramePr>
          <p:cNvPr id="137223" name="Object 6">
            <a:extLst>
              <a:ext uri="{FF2B5EF4-FFF2-40B4-BE49-F238E27FC236}">
                <a16:creationId xmlns:a16="http://schemas.microsoft.com/office/drawing/2014/main" id="{69E5FCC5-733F-A486-6255-FCB0782C6F56}"/>
              </a:ext>
            </a:extLst>
          </p:cNvPr>
          <p:cNvGraphicFramePr>
            <a:graphicFrameLocks noChangeAspect="1"/>
          </p:cNvGraphicFramePr>
          <p:nvPr/>
        </p:nvGraphicFramePr>
        <p:xfrm>
          <a:off x="4446588" y="2590800"/>
          <a:ext cx="2100262" cy="546100"/>
        </p:xfrm>
        <a:graphic>
          <a:graphicData uri="http://schemas.openxmlformats.org/presentationml/2006/ole">
            <mc:AlternateContent xmlns:mc="http://schemas.openxmlformats.org/markup-compatibility/2006">
              <mc:Choice xmlns:v="urn:schemas-microsoft-com:vml" Requires="v">
                <p:oleObj name="Equation" r:id="rId5" imgW="22529800" imgH="5854700" progId="Equation.DSMT4">
                  <p:embed/>
                </p:oleObj>
              </mc:Choice>
              <mc:Fallback>
                <p:oleObj name="Equation" r:id="rId5" imgW="22529800" imgH="5854700" progId="Equation.DSMT4">
                  <p:embed/>
                  <p:pic>
                    <p:nvPicPr>
                      <p:cNvPr id="137223" name="Object 6">
                        <a:extLst>
                          <a:ext uri="{FF2B5EF4-FFF2-40B4-BE49-F238E27FC236}">
                            <a16:creationId xmlns:a16="http://schemas.microsoft.com/office/drawing/2014/main" id="{69E5FCC5-733F-A486-6255-FCB0782C6F5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46588" y="2590800"/>
                        <a:ext cx="2100262" cy="546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137224" name="Text Box 7">
            <a:extLst>
              <a:ext uri="{FF2B5EF4-FFF2-40B4-BE49-F238E27FC236}">
                <a16:creationId xmlns:a16="http://schemas.microsoft.com/office/drawing/2014/main" id="{22F6117E-D310-1CAC-8E42-8CF64C345CC5}"/>
              </a:ext>
            </a:extLst>
          </p:cNvPr>
          <p:cNvSpPr txBox="1">
            <a:spLocks noChangeArrowheads="1"/>
          </p:cNvSpPr>
          <p:nvPr/>
        </p:nvSpPr>
        <p:spPr bwMode="auto">
          <a:xfrm>
            <a:off x="685800" y="3429000"/>
            <a:ext cx="1149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en-US" altLang="en-CH" sz="1800" b="0" i="0">
                <a:solidFill>
                  <a:schemeClr val="tx1"/>
                </a:solidFill>
                <a:latin typeface="Arial" panose="020B0604020202020204" pitchFamily="34" charset="0"/>
                <a:ea typeface="SimSun" panose="02010600030101010101" pitchFamily="2" charset="-122"/>
              </a:rPr>
              <a:t>Replace: </a:t>
            </a:r>
          </a:p>
        </p:txBody>
      </p:sp>
      <p:graphicFrame>
        <p:nvGraphicFramePr>
          <p:cNvPr id="137225" name="Object 8">
            <a:extLst>
              <a:ext uri="{FF2B5EF4-FFF2-40B4-BE49-F238E27FC236}">
                <a16:creationId xmlns:a16="http://schemas.microsoft.com/office/drawing/2014/main" id="{64D80DA5-068A-583D-F6C7-57D90FD85D6C}"/>
              </a:ext>
            </a:extLst>
          </p:cNvPr>
          <p:cNvGraphicFramePr>
            <a:graphicFrameLocks noChangeAspect="1"/>
          </p:cNvGraphicFramePr>
          <p:nvPr/>
        </p:nvGraphicFramePr>
        <p:xfrm>
          <a:off x="2057400" y="3352800"/>
          <a:ext cx="5143500" cy="458788"/>
        </p:xfrm>
        <a:graphic>
          <a:graphicData uri="http://schemas.openxmlformats.org/presentationml/2006/ole">
            <mc:AlternateContent xmlns:mc="http://schemas.openxmlformats.org/markup-compatibility/2006">
              <mc:Choice xmlns:v="urn:schemas-microsoft-com:vml" Requires="v">
                <p:oleObj name="Equation" r:id="rId7" imgW="62318900" imgH="5562600" progId="Equation.DSMT4">
                  <p:embed/>
                </p:oleObj>
              </mc:Choice>
              <mc:Fallback>
                <p:oleObj name="Equation" r:id="rId7" imgW="62318900" imgH="5562600" progId="Equation.DSMT4">
                  <p:embed/>
                  <p:pic>
                    <p:nvPicPr>
                      <p:cNvPr id="137225" name="Object 8">
                        <a:extLst>
                          <a:ext uri="{FF2B5EF4-FFF2-40B4-BE49-F238E27FC236}">
                            <a16:creationId xmlns:a16="http://schemas.microsoft.com/office/drawing/2014/main" id="{64D80DA5-068A-583D-F6C7-57D90FD85D6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057400" y="3352800"/>
                        <a:ext cx="5143500" cy="458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137226" name="Text Box 9">
            <a:extLst>
              <a:ext uri="{FF2B5EF4-FFF2-40B4-BE49-F238E27FC236}">
                <a16:creationId xmlns:a16="http://schemas.microsoft.com/office/drawing/2014/main" id="{1263DFED-10DC-186B-363B-01F30DE1E588}"/>
              </a:ext>
            </a:extLst>
          </p:cNvPr>
          <p:cNvSpPr txBox="1">
            <a:spLocks noChangeArrowheads="1"/>
          </p:cNvSpPr>
          <p:nvPr/>
        </p:nvSpPr>
        <p:spPr bwMode="auto">
          <a:xfrm>
            <a:off x="684213" y="4038600"/>
            <a:ext cx="857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en-US" altLang="en-CH" sz="1800" b="0" i="0">
                <a:solidFill>
                  <a:schemeClr val="tx1"/>
                </a:solidFill>
                <a:latin typeface="Arial" panose="020B0604020202020204" pitchFamily="34" charset="0"/>
                <a:ea typeface="SimSun" panose="02010600030101010101" pitchFamily="2" charset="-122"/>
              </a:rPr>
              <a:t>Fields:</a:t>
            </a:r>
          </a:p>
        </p:txBody>
      </p:sp>
      <p:sp>
        <p:nvSpPr>
          <p:cNvPr id="137227" name="Text Box 10">
            <a:extLst>
              <a:ext uri="{FF2B5EF4-FFF2-40B4-BE49-F238E27FC236}">
                <a16:creationId xmlns:a16="http://schemas.microsoft.com/office/drawing/2014/main" id="{285C0043-BFAA-DC95-1A6D-E1729D1EBF87}"/>
              </a:ext>
            </a:extLst>
          </p:cNvPr>
          <p:cNvSpPr txBox="1">
            <a:spLocks noChangeArrowheads="1"/>
          </p:cNvSpPr>
          <p:nvPr/>
        </p:nvSpPr>
        <p:spPr bwMode="auto">
          <a:xfrm>
            <a:off x="685800" y="5181600"/>
            <a:ext cx="1390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en-US" altLang="en-CH" sz="1800" b="0" i="0">
                <a:solidFill>
                  <a:schemeClr val="tx1"/>
                </a:solidFill>
                <a:latin typeface="Arial" panose="020B0604020202020204" pitchFamily="34" charset="0"/>
                <a:ea typeface="SimSun" panose="02010600030101010101" pitchFamily="2" charset="-122"/>
              </a:rPr>
              <a:t>Generators:</a:t>
            </a:r>
          </a:p>
        </p:txBody>
      </p:sp>
      <p:sp>
        <p:nvSpPr>
          <p:cNvPr id="1536011" name="Text Box 11">
            <a:extLst>
              <a:ext uri="{FF2B5EF4-FFF2-40B4-BE49-F238E27FC236}">
                <a16:creationId xmlns:a16="http://schemas.microsoft.com/office/drawing/2014/main" id="{8AB4CAD8-B249-F2B2-5307-8610661C9C41}"/>
              </a:ext>
            </a:extLst>
          </p:cNvPr>
          <p:cNvSpPr txBox="1">
            <a:spLocks noChangeArrowheads="1"/>
          </p:cNvSpPr>
          <p:nvPr/>
        </p:nvSpPr>
        <p:spPr bwMode="auto">
          <a:xfrm>
            <a:off x="1981200" y="3962400"/>
            <a:ext cx="3325813" cy="915988"/>
          </a:xfrm>
          <a:prstGeom prst="rect">
            <a:avLst/>
          </a:prstGeom>
          <a:noFill/>
          <a:ln w="9525" algn="ctr">
            <a:noFill/>
            <a:miter lim="800000"/>
            <a:headEnd/>
            <a:tailEnd/>
          </a:ln>
          <a:effectLst/>
        </p:spPr>
        <p:txBody>
          <a:bodyPr wrap="none">
            <a:spAutoFit/>
          </a:bodyPr>
          <a:lstStyle/>
          <a:p>
            <a:pPr>
              <a:defRPr/>
            </a:pPr>
            <a:r>
              <a:rPr lang="en-US" sz="1800" b="0">
                <a:solidFill>
                  <a:srgbClr val="006600"/>
                </a:solidFill>
                <a:latin typeface="Times New Roman" pitchFamily="18" charset="0"/>
                <a:ea typeface="SimSun" pitchFamily="2" charset="-122"/>
              </a:rPr>
              <a:t>G</a:t>
            </a:r>
            <a:r>
              <a:rPr lang="en-US" sz="1800" b="0" baseline="-25000">
                <a:solidFill>
                  <a:srgbClr val="006600"/>
                </a:solidFill>
                <a:effectLst>
                  <a:outerShdw blurRad="38100" dist="38100" dir="2700000" algn="tl">
                    <a:srgbClr val="C0C0C0"/>
                  </a:outerShdw>
                </a:effectLst>
                <a:latin typeface="Times New Roman" pitchFamily="18" charset="0"/>
                <a:ea typeface="SimSun" pitchFamily="2" charset="-122"/>
              </a:rPr>
              <a:t>a</a:t>
            </a:r>
            <a:r>
              <a:rPr lang="en-US" sz="1800" b="0" i="0" baseline="30000">
                <a:solidFill>
                  <a:srgbClr val="006600"/>
                </a:solidFill>
                <a:effectLst>
                  <a:outerShdw blurRad="38100" dist="38100" dir="2700000" algn="tl">
                    <a:srgbClr val="C0C0C0"/>
                  </a:outerShdw>
                </a:effectLst>
                <a:latin typeface="Symbol" pitchFamily="18" charset="2"/>
                <a:ea typeface="SimSun" pitchFamily="2" charset="-122"/>
              </a:rPr>
              <a:t>m</a:t>
            </a:r>
            <a:r>
              <a:rPr lang="en-US" sz="1800" b="0" i="0">
                <a:solidFill>
                  <a:srgbClr val="006600"/>
                </a:solidFill>
                <a:effectLst>
                  <a:outerShdw blurRad="38100" dist="38100" dir="2700000" algn="tl">
                    <a:srgbClr val="C0C0C0"/>
                  </a:outerShdw>
                </a:effectLst>
                <a:latin typeface="Arial" pitchFamily="34" charset="0"/>
                <a:ea typeface="SimSun" pitchFamily="2" charset="-122"/>
              </a:rPr>
              <a:t>  :</a:t>
            </a:r>
            <a:r>
              <a:rPr lang="en-US" sz="1800" b="0" i="0">
                <a:solidFill>
                  <a:schemeClr val="tx1"/>
                </a:solidFill>
                <a:effectLst>
                  <a:outerShdw blurRad="38100" dist="38100" dir="2700000" algn="tl">
                    <a:srgbClr val="C0C0C0"/>
                  </a:outerShdw>
                </a:effectLst>
                <a:latin typeface="Arial" pitchFamily="34" charset="0"/>
                <a:ea typeface="SimSun" pitchFamily="2" charset="-122"/>
              </a:rPr>
              <a:t> </a:t>
            </a:r>
            <a:r>
              <a:rPr lang="en-US" sz="1800" b="0" i="0">
                <a:solidFill>
                  <a:schemeClr val="tx1"/>
                </a:solidFill>
                <a:latin typeface="Arial" pitchFamily="34" charset="0"/>
                <a:ea typeface="SimSun" pitchFamily="2" charset="-122"/>
              </a:rPr>
              <a:t>8 gluons</a:t>
            </a:r>
          </a:p>
          <a:p>
            <a:pPr>
              <a:defRPr/>
            </a:pPr>
            <a:r>
              <a:rPr lang="en-US" sz="1800" b="0">
                <a:solidFill>
                  <a:srgbClr val="000099"/>
                </a:solidFill>
                <a:latin typeface="Times New Roman" pitchFamily="18" charset="0"/>
                <a:ea typeface="SimSun" pitchFamily="2" charset="-122"/>
              </a:rPr>
              <a:t>W</a:t>
            </a:r>
            <a:r>
              <a:rPr lang="en-US" sz="1800" b="0" baseline="-25000">
                <a:solidFill>
                  <a:srgbClr val="000099"/>
                </a:solidFill>
                <a:latin typeface="Times New Roman" pitchFamily="18" charset="0"/>
                <a:ea typeface="SimSun" pitchFamily="2" charset="-122"/>
              </a:rPr>
              <a:t>b</a:t>
            </a:r>
            <a:r>
              <a:rPr lang="en-US" sz="1800" b="0" i="0" baseline="30000">
                <a:solidFill>
                  <a:srgbClr val="000099"/>
                </a:solidFill>
                <a:latin typeface="Symbol" pitchFamily="18" charset="2"/>
                <a:ea typeface="SimSun" pitchFamily="2" charset="-122"/>
              </a:rPr>
              <a:t>m</a:t>
            </a:r>
            <a:r>
              <a:rPr lang="en-US" sz="1800" b="0" i="0" baseline="30000">
                <a:solidFill>
                  <a:srgbClr val="006600"/>
                </a:solidFill>
                <a:latin typeface="Symbol" pitchFamily="18" charset="2"/>
                <a:ea typeface="SimSun" pitchFamily="2" charset="-122"/>
              </a:rPr>
              <a:t> </a:t>
            </a:r>
            <a:r>
              <a:rPr lang="en-US" sz="1800" b="0" i="0">
                <a:solidFill>
                  <a:srgbClr val="006600"/>
                </a:solidFill>
                <a:latin typeface="Symbol" pitchFamily="18" charset="2"/>
                <a:ea typeface="SimSun" pitchFamily="2" charset="-122"/>
              </a:rPr>
              <a:t> </a:t>
            </a:r>
            <a:r>
              <a:rPr lang="en-US" sz="1800" b="0" i="0">
                <a:solidFill>
                  <a:schemeClr val="tx1"/>
                </a:solidFill>
                <a:latin typeface="Arial" pitchFamily="34" charset="0"/>
                <a:ea typeface="SimSun" pitchFamily="2" charset="-122"/>
              </a:rPr>
              <a:t>: weak bosons: </a:t>
            </a:r>
            <a:r>
              <a:rPr lang="en-US" sz="1800" b="0" i="0">
                <a:solidFill>
                  <a:schemeClr val="tx1"/>
                </a:solidFill>
                <a:latin typeface="Times New Roman" pitchFamily="18" charset="0"/>
                <a:ea typeface="SimSun" pitchFamily="2" charset="-122"/>
              </a:rPr>
              <a:t>W</a:t>
            </a:r>
            <a:r>
              <a:rPr lang="en-US" sz="1800" b="0" i="0" baseline="-25000">
                <a:solidFill>
                  <a:schemeClr val="tx1"/>
                </a:solidFill>
                <a:latin typeface="Times New Roman" pitchFamily="18" charset="0"/>
                <a:ea typeface="SimSun" pitchFamily="2" charset="-122"/>
              </a:rPr>
              <a:t>1</a:t>
            </a:r>
            <a:r>
              <a:rPr lang="en-US" sz="1800" b="0" i="0">
                <a:solidFill>
                  <a:schemeClr val="tx1"/>
                </a:solidFill>
                <a:latin typeface="Times New Roman" pitchFamily="18" charset="0"/>
                <a:ea typeface="SimSun" pitchFamily="2" charset="-122"/>
              </a:rPr>
              <a:t>, W</a:t>
            </a:r>
            <a:r>
              <a:rPr lang="en-US" sz="1800" b="0" i="0" baseline="-25000">
                <a:solidFill>
                  <a:schemeClr val="tx1"/>
                </a:solidFill>
                <a:latin typeface="Times New Roman" pitchFamily="18" charset="0"/>
                <a:ea typeface="SimSun" pitchFamily="2" charset="-122"/>
              </a:rPr>
              <a:t>2</a:t>
            </a:r>
            <a:r>
              <a:rPr lang="en-US" sz="1800" b="0" i="0">
                <a:solidFill>
                  <a:schemeClr val="tx1"/>
                </a:solidFill>
                <a:latin typeface="Times New Roman" pitchFamily="18" charset="0"/>
                <a:ea typeface="SimSun" pitchFamily="2" charset="-122"/>
              </a:rPr>
              <a:t>, W</a:t>
            </a:r>
            <a:r>
              <a:rPr lang="en-US" sz="1800" b="0" i="0" baseline="-25000">
                <a:solidFill>
                  <a:schemeClr val="tx1"/>
                </a:solidFill>
                <a:latin typeface="Times New Roman" pitchFamily="18" charset="0"/>
                <a:ea typeface="SimSun" pitchFamily="2" charset="-122"/>
              </a:rPr>
              <a:t>3</a:t>
            </a:r>
          </a:p>
          <a:p>
            <a:pPr>
              <a:defRPr/>
            </a:pPr>
            <a:r>
              <a:rPr lang="en-US" sz="1800" b="0">
                <a:solidFill>
                  <a:srgbClr val="993300"/>
                </a:solidFill>
                <a:effectLst>
                  <a:outerShdw blurRad="38100" dist="38100" dir="2700000" algn="tl">
                    <a:srgbClr val="C0C0C0"/>
                  </a:outerShdw>
                </a:effectLst>
                <a:latin typeface="Times New Roman" pitchFamily="18" charset="0"/>
                <a:ea typeface="SimSun" pitchFamily="2" charset="-122"/>
              </a:rPr>
              <a:t>B</a:t>
            </a:r>
            <a:r>
              <a:rPr lang="en-US" sz="1800" b="0" i="0" baseline="30000">
                <a:solidFill>
                  <a:srgbClr val="993300"/>
                </a:solidFill>
                <a:effectLst>
                  <a:outerShdw blurRad="38100" dist="38100" dir="2700000" algn="tl">
                    <a:srgbClr val="C0C0C0"/>
                  </a:outerShdw>
                </a:effectLst>
                <a:latin typeface="Symbol" pitchFamily="18" charset="2"/>
                <a:ea typeface="SimSun" pitchFamily="2" charset="-122"/>
              </a:rPr>
              <a:t>m</a:t>
            </a:r>
            <a:r>
              <a:rPr lang="en-US" sz="1800" b="0" i="0" baseline="30000">
                <a:solidFill>
                  <a:srgbClr val="006600"/>
                </a:solidFill>
                <a:effectLst>
                  <a:outerShdw blurRad="38100" dist="38100" dir="2700000" algn="tl">
                    <a:srgbClr val="C0C0C0"/>
                  </a:outerShdw>
                </a:effectLst>
                <a:latin typeface="Symbol" pitchFamily="18" charset="2"/>
                <a:ea typeface="SimSun" pitchFamily="2" charset="-122"/>
              </a:rPr>
              <a:t>      </a:t>
            </a:r>
            <a:r>
              <a:rPr lang="en-US" sz="1800" b="0" i="0">
                <a:solidFill>
                  <a:schemeClr val="tx1"/>
                </a:solidFill>
                <a:effectLst>
                  <a:outerShdw blurRad="38100" dist="38100" dir="2700000" algn="tl">
                    <a:srgbClr val="C0C0C0"/>
                  </a:outerShdw>
                </a:effectLst>
                <a:latin typeface="Arial" pitchFamily="34" charset="0"/>
                <a:ea typeface="SimSun" pitchFamily="2" charset="-122"/>
              </a:rPr>
              <a:t>: </a:t>
            </a:r>
            <a:r>
              <a:rPr lang="en-US" sz="1800" b="0" i="0">
                <a:solidFill>
                  <a:schemeClr val="tx1"/>
                </a:solidFill>
                <a:latin typeface="Arial" pitchFamily="34" charset="0"/>
                <a:ea typeface="SimSun" pitchFamily="2" charset="-122"/>
              </a:rPr>
              <a:t>hypercharge</a:t>
            </a:r>
            <a:r>
              <a:rPr lang="en-US" sz="1800" b="0" i="0">
                <a:solidFill>
                  <a:schemeClr val="tx1"/>
                </a:solidFill>
                <a:effectLst>
                  <a:outerShdw blurRad="38100" dist="38100" dir="2700000" algn="tl">
                    <a:srgbClr val="C0C0C0"/>
                  </a:outerShdw>
                </a:effectLst>
                <a:latin typeface="Arial" pitchFamily="34" charset="0"/>
                <a:ea typeface="SimSun" pitchFamily="2" charset="-122"/>
              </a:rPr>
              <a:t> </a:t>
            </a:r>
            <a:r>
              <a:rPr lang="en-US" sz="1800" b="0" i="0">
                <a:solidFill>
                  <a:schemeClr val="tx1"/>
                </a:solidFill>
                <a:latin typeface="Arial" pitchFamily="34" charset="0"/>
                <a:ea typeface="SimSun" pitchFamily="2" charset="-122"/>
              </a:rPr>
              <a:t>boson</a:t>
            </a:r>
          </a:p>
        </p:txBody>
      </p:sp>
      <p:sp>
        <p:nvSpPr>
          <p:cNvPr id="137229" name="Text Box 12">
            <a:extLst>
              <a:ext uri="{FF2B5EF4-FFF2-40B4-BE49-F238E27FC236}">
                <a16:creationId xmlns:a16="http://schemas.microsoft.com/office/drawing/2014/main" id="{D80CE28C-2CC3-A91A-62C2-77349E59F5D3}"/>
              </a:ext>
            </a:extLst>
          </p:cNvPr>
          <p:cNvSpPr txBox="1">
            <a:spLocks noChangeArrowheads="1"/>
          </p:cNvSpPr>
          <p:nvPr/>
        </p:nvSpPr>
        <p:spPr bwMode="auto">
          <a:xfrm>
            <a:off x="2209800" y="5181600"/>
            <a:ext cx="54483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en-US" altLang="en-CH" sz="1800" b="0">
                <a:solidFill>
                  <a:srgbClr val="006600"/>
                </a:solidFill>
                <a:latin typeface="Times New Roman" panose="02020603050405020304" pitchFamily="18" charset="0"/>
                <a:ea typeface="SimSun" panose="02010600030101010101" pitchFamily="2" charset="-122"/>
              </a:rPr>
              <a:t>L</a:t>
            </a:r>
            <a:r>
              <a:rPr lang="en-US" altLang="en-CH" sz="1800" b="0" baseline="-25000">
                <a:solidFill>
                  <a:srgbClr val="006600"/>
                </a:solidFill>
                <a:latin typeface="Times New Roman" panose="02020603050405020304" pitchFamily="18" charset="0"/>
                <a:ea typeface="SimSun" panose="02010600030101010101" pitchFamily="2" charset="-122"/>
              </a:rPr>
              <a:t>a</a:t>
            </a:r>
            <a:r>
              <a:rPr lang="en-US" altLang="en-CH" sz="1800" b="0" i="0">
                <a:solidFill>
                  <a:schemeClr val="tx1"/>
                </a:solidFill>
                <a:latin typeface="Arial" panose="020B0604020202020204" pitchFamily="34" charset="0"/>
                <a:ea typeface="SimSun" panose="02010600030101010101" pitchFamily="2" charset="-122"/>
              </a:rPr>
              <a:t> : Gell-Mann matrices:      ½ </a:t>
            </a:r>
            <a:r>
              <a:rPr lang="en-US" altLang="en-CH" sz="1800" b="0" i="0">
                <a:solidFill>
                  <a:schemeClr val="tx1"/>
                </a:solidFill>
                <a:latin typeface="Symbol" pitchFamily="2" charset="2"/>
                <a:ea typeface="SimSun" panose="02010600030101010101" pitchFamily="2" charset="-122"/>
              </a:rPr>
              <a:t>l</a:t>
            </a:r>
            <a:r>
              <a:rPr lang="en-US" altLang="en-CH" sz="1800" b="0" baseline="-25000">
                <a:solidFill>
                  <a:schemeClr val="tx1"/>
                </a:solidFill>
                <a:latin typeface="Times New Roman" panose="02020603050405020304" pitchFamily="18" charset="0"/>
                <a:ea typeface="SimSun" panose="02010600030101010101" pitchFamily="2" charset="-122"/>
              </a:rPr>
              <a:t>a</a:t>
            </a:r>
            <a:r>
              <a:rPr lang="en-US" altLang="en-CH" sz="1800" b="0" i="0" baseline="-25000">
                <a:solidFill>
                  <a:schemeClr val="tx1"/>
                </a:solidFill>
                <a:latin typeface="Times New Roman" panose="02020603050405020304" pitchFamily="18" charset="0"/>
                <a:ea typeface="SimSun" panose="02010600030101010101" pitchFamily="2" charset="-122"/>
              </a:rPr>
              <a:t>          </a:t>
            </a:r>
            <a:r>
              <a:rPr lang="en-US" altLang="en-CH" sz="1800" b="0" i="0">
                <a:solidFill>
                  <a:schemeClr val="tx1"/>
                </a:solidFill>
                <a:latin typeface="Arial" panose="020B0604020202020204" pitchFamily="34" charset="0"/>
                <a:ea typeface="SimSun" panose="02010600030101010101" pitchFamily="2" charset="-122"/>
              </a:rPr>
              <a:t>(3x3)      SU(3)</a:t>
            </a:r>
            <a:r>
              <a:rPr lang="en-US" altLang="en-CH" sz="1800" b="0" i="0" baseline="-25000">
                <a:solidFill>
                  <a:schemeClr val="tx1"/>
                </a:solidFill>
                <a:latin typeface="Arial" panose="020B0604020202020204" pitchFamily="34" charset="0"/>
                <a:ea typeface="SimSun" panose="02010600030101010101" pitchFamily="2" charset="-122"/>
              </a:rPr>
              <a:t>C</a:t>
            </a:r>
          </a:p>
          <a:p>
            <a:pPr eaLnBrk="1" hangingPunct="1"/>
            <a:r>
              <a:rPr lang="en-US" altLang="en-CH" sz="1800" b="0">
                <a:solidFill>
                  <a:srgbClr val="000099"/>
                </a:solidFill>
                <a:latin typeface="Times New Roman" panose="02020603050405020304" pitchFamily="18" charset="0"/>
                <a:ea typeface="SimSun" panose="02010600030101010101" pitchFamily="2" charset="-122"/>
              </a:rPr>
              <a:t>T</a:t>
            </a:r>
            <a:r>
              <a:rPr lang="en-US" altLang="en-CH" sz="1800" b="0" baseline="-25000">
                <a:solidFill>
                  <a:srgbClr val="000099"/>
                </a:solidFill>
                <a:latin typeface="Times New Roman" panose="02020603050405020304" pitchFamily="18" charset="0"/>
                <a:ea typeface="SimSun" panose="02010600030101010101" pitchFamily="2" charset="-122"/>
              </a:rPr>
              <a:t>b </a:t>
            </a:r>
            <a:r>
              <a:rPr lang="en-US" altLang="en-CH" sz="1800" b="0" i="0">
                <a:solidFill>
                  <a:schemeClr val="tx1"/>
                </a:solidFill>
                <a:latin typeface="Arial" panose="020B0604020202020204" pitchFamily="34" charset="0"/>
                <a:ea typeface="SimSun" panose="02010600030101010101" pitchFamily="2" charset="-122"/>
              </a:rPr>
              <a:t>: Pauli Matrices:               ½ </a:t>
            </a:r>
            <a:r>
              <a:rPr lang="en-US" altLang="en-CH" sz="1800" b="0" i="0">
                <a:solidFill>
                  <a:schemeClr val="tx1"/>
                </a:solidFill>
                <a:latin typeface="Symbol" pitchFamily="2" charset="2"/>
                <a:ea typeface="SimSun" panose="02010600030101010101" pitchFamily="2" charset="-122"/>
              </a:rPr>
              <a:t>t</a:t>
            </a:r>
            <a:r>
              <a:rPr lang="en-US" altLang="en-CH" sz="1800" b="0" baseline="-25000">
                <a:solidFill>
                  <a:schemeClr val="tx1"/>
                </a:solidFill>
                <a:latin typeface="Times New Roman" panose="02020603050405020304" pitchFamily="18" charset="0"/>
                <a:ea typeface="SimSun" panose="02010600030101010101" pitchFamily="2" charset="-122"/>
              </a:rPr>
              <a:t>b</a:t>
            </a:r>
            <a:r>
              <a:rPr lang="en-US" altLang="en-CH" sz="1800" b="0" i="0">
                <a:solidFill>
                  <a:schemeClr val="tx1"/>
                </a:solidFill>
                <a:latin typeface="Arial" panose="020B0604020202020204" pitchFamily="34" charset="0"/>
                <a:ea typeface="SimSun" panose="02010600030101010101" pitchFamily="2" charset="-122"/>
              </a:rPr>
              <a:t>       (2x2)     SU(2)</a:t>
            </a:r>
            <a:r>
              <a:rPr lang="en-US" altLang="en-CH" sz="1800" b="0" i="0" baseline="-25000">
                <a:solidFill>
                  <a:schemeClr val="tx1"/>
                </a:solidFill>
                <a:latin typeface="Arial" panose="020B0604020202020204" pitchFamily="34" charset="0"/>
                <a:ea typeface="SimSun" panose="02010600030101010101" pitchFamily="2" charset="-122"/>
              </a:rPr>
              <a:t>L</a:t>
            </a:r>
          </a:p>
          <a:p>
            <a:pPr eaLnBrk="1" hangingPunct="1"/>
            <a:r>
              <a:rPr lang="en-US" altLang="en-CH" sz="1800" b="0">
                <a:solidFill>
                  <a:srgbClr val="993300"/>
                </a:solidFill>
                <a:latin typeface="Times New Roman" panose="02020603050405020304" pitchFamily="18" charset="0"/>
                <a:ea typeface="SimSun" panose="02010600030101010101" pitchFamily="2" charset="-122"/>
              </a:rPr>
              <a:t>Y  </a:t>
            </a:r>
            <a:r>
              <a:rPr lang="en-US" altLang="en-CH" sz="1800" b="0" i="0">
                <a:solidFill>
                  <a:schemeClr val="tx1"/>
                </a:solidFill>
                <a:latin typeface="Arial" panose="020B0604020202020204" pitchFamily="34" charset="0"/>
                <a:ea typeface="SimSun" panose="02010600030101010101" pitchFamily="2" charset="-122"/>
              </a:rPr>
              <a:t>: Hypercharge:                                            U(1)</a:t>
            </a:r>
            <a:r>
              <a:rPr lang="en-US" altLang="en-CH" sz="1800" b="0" i="0" baseline="-25000">
                <a:solidFill>
                  <a:schemeClr val="tx1"/>
                </a:solidFill>
                <a:latin typeface="Arial" panose="020B0604020202020204" pitchFamily="34" charset="0"/>
                <a:ea typeface="SimSun" panose="02010600030101010101" pitchFamily="2" charset="-122"/>
              </a:rPr>
              <a:t>Y</a:t>
            </a:r>
          </a:p>
          <a:p>
            <a:pPr eaLnBrk="1" hangingPunct="1"/>
            <a:r>
              <a:rPr lang="en-US" altLang="en-CH" sz="1800" b="0" i="0">
                <a:solidFill>
                  <a:schemeClr val="tx1"/>
                </a:solidFill>
                <a:latin typeface="Arial" panose="020B0604020202020204" pitchFamily="34" charset="0"/>
                <a:ea typeface="SimSun" panose="02010600030101010101" pitchFamily="2" charset="-122"/>
              </a:rPr>
              <a:t> </a:t>
            </a:r>
          </a:p>
        </p:txBody>
      </p:sp>
      <p:sp>
        <p:nvSpPr>
          <p:cNvPr id="137230" name="Rectangle 13">
            <a:extLst>
              <a:ext uri="{FF2B5EF4-FFF2-40B4-BE49-F238E27FC236}">
                <a16:creationId xmlns:a16="http://schemas.microsoft.com/office/drawing/2014/main" id="{45851237-C98D-E8CF-C2E0-E6FE4534ACD8}"/>
              </a:ext>
            </a:extLst>
          </p:cNvPr>
          <p:cNvSpPr>
            <a:spLocks noGrp="1" noChangeArrowheads="1"/>
          </p:cNvSpPr>
          <p:nvPr>
            <p:ph type="title" idx="4294967295"/>
          </p:nvPr>
        </p:nvSpPr>
        <p:spPr/>
        <p:txBody>
          <a:bodyPr/>
          <a:lstStyle/>
          <a:p>
            <a:pPr eaLnBrk="1" hangingPunct="1"/>
            <a:r>
              <a:rPr lang="en-US" altLang="en-CH">
                <a:ea typeface="ＭＳ Ｐゴシック" panose="020B0600070205080204" pitchFamily="34" charset="-128"/>
              </a:rPr>
              <a:t>                                         :The Kinetic Part</a:t>
            </a:r>
          </a:p>
        </p:txBody>
      </p:sp>
      <p:sp>
        <p:nvSpPr>
          <p:cNvPr id="137231" name="Text Box 15">
            <a:extLst>
              <a:ext uri="{FF2B5EF4-FFF2-40B4-BE49-F238E27FC236}">
                <a16:creationId xmlns:a16="http://schemas.microsoft.com/office/drawing/2014/main" id="{A757238C-4CF3-7698-BB78-785EB687707F}"/>
              </a:ext>
            </a:extLst>
          </p:cNvPr>
          <p:cNvSpPr txBox="1">
            <a:spLocks noChangeArrowheads="1"/>
          </p:cNvSpPr>
          <p:nvPr/>
        </p:nvSpPr>
        <p:spPr bwMode="auto">
          <a:xfrm>
            <a:off x="457200" y="6324600"/>
            <a:ext cx="6175375" cy="366713"/>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en-US" altLang="en-CH" sz="1800" b="0">
                <a:solidFill>
                  <a:schemeClr val="tx1"/>
                </a:solidFill>
                <a:latin typeface="Times New Roman" panose="02020603050405020304" pitchFamily="18" charset="0"/>
                <a:ea typeface="SimSun" panose="02010600030101010101" pitchFamily="2" charset="-122"/>
              </a:rPr>
              <a:t>For the remainder we only consider Electroweak: SU(2)</a:t>
            </a:r>
            <a:r>
              <a:rPr lang="en-US" altLang="en-CH" sz="1800" b="0" baseline="-25000">
                <a:solidFill>
                  <a:schemeClr val="tx1"/>
                </a:solidFill>
                <a:latin typeface="Times New Roman" panose="02020603050405020304" pitchFamily="18" charset="0"/>
                <a:ea typeface="SimSun" panose="02010600030101010101" pitchFamily="2" charset="-122"/>
              </a:rPr>
              <a:t>L</a:t>
            </a:r>
            <a:r>
              <a:rPr lang="en-US" altLang="en-CH" sz="1800" b="0">
                <a:solidFill>
                  <a:schemeClr val="tx1"/>
                </a:solidFill>
                <a:latin typeface="Times New Roman" panose="02020603050405020304" pitchFamily="18" charset="0"/>
                <a:ea typeface="SimSun" panose="02010600030101010101" pitchFamily="2" charset="-122"/>
              </a:rPr>
              <a:t> x U(1)</a:t>
            </a:r>
            <a:r>
              <a:rPr lang="en-US" altLang="en-CH" sz="1800" b="0" baseline="-25000">
                <a:solidFill>
                  <a:schemeClr val="tx1"/>
                </a:solidFill>
                <a:latin typeface="Times New Roman" panose="02020603050405020304" pitchFamily="18" charset="0"/>
                <a:ea typeface="SimSun" panose="02010600030101010101" pitchFamily="2" charset="-122"/>
              </a:rPr>
              <a:t>Y</a:t>
            </a:r>
          </a:p>
        </p:txBody>
      </p:sp>
      <p:graphicFrame>
        <p:nvGraphicFramePr>
          <p:cNvPr id="137232" name="Object 28">
            <a:extLst>
              <a:ext uri="{FF2B5EF4-FFF2-40B4-BE49-F238E27FC236}">
                <a16:creationId xmlns:a16="http://schemas.microsoft.com/office/drawing/2014/main" id="{CB5A4ABB-3BBC-ABEC-4304-4980D8BD8BA5}"/>
              </a:ext>
            </a:extLst>
          </p:cNvPr>
          <p:cNvGraphicFramePr>
            <a:graphicFrameLocks noChangeAspect="1"/>
          </p:cNvGraphicFramePr>
          <p:nvPr/>
        </p:nvGraphicFramePr>
        <p:xfrm>
          <a:off x="87313" y="119063"/>
          <a:ext cx="4876800" cy="633412"/>
        </p:xfrm>
        <a:graphic>
          <a:graphicData uri="http://schemas.openxmlformats.org/presentationml/2006/ole">
            <mc:AlternateContent xmlns:mc="http://schemas.openxmlformats.org/markup-compatibility/2006">
              <mc:Choice xmlns:v="urn:schemas-microsoft-com:vml" Requires="v">
                <p:oleObj name="Equation" r:id="rId9" imgW="42710100" imgH="5562600" progId="Equation.3">
                  <p:embed/>
                </p:oleObj>
              </mc:Choice>
              <mc:Fallback>
                <p:oleObj name="Equation" r:id="rId9" imgW="42710100" imgH="5562600" progId="Equation.3">
                  <p:embed/>
                  <p:pic>
                    <p:nvPicPr>
                      <p:cNvPr id="137232" name="Object 28">
                        <a:extLst>
                          <a:ext uri="{FF2B5EF4-FFF2-40B4-BE49-F238E27FC236}">
                            <a16:creationId xmlns:a16="http://schemas.microsoft.com/office/drawing/2014/main" id="{CB5A4ABB-3BBC-ABEC-4304-4980D8BD8BA5}"/>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7313" y="119063"/>
                        <a:ext cx="4876800" cy="63341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5" name="Footer Placeholder 5">
            <a:extLst>
              <a:ext uri="{FF2B5EF4-FFF2-40B4-BE49-F238E27FC236}">
                <a16:creationId xmlns:a16="http://schemas.microsoft.com/office/drawing/2014/main" id="{F5E14800-76DF-EE1E-E315-B43688EED1FD}"/>
              </a:ext>
            </a:extLst>
          </p:cNvPr>
          <p:cNvSpPr txBox="1">
            <a:spLocks noGrp="1"/>
          </p:cNvSpPr>
          <p:nvPr/>
        </p:nvSpPr>
        <p:spPr bwMode="auto">
          <a:xfrm>
            <a:off x="1219200" y="6477000"/>
            <a:ext cx="7772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algn="r" eaLnBrk="1" hangingPunct="1"/>
            <a:r>
              <a:rPr lang="en-US" altLang="en-CH" sz="1000" b="0" i="0"/>
              <a:t>Niels Tuning (</a:t>
            </a:r>
            <a:fld id="{DC21F7C5-4F40-EE47-8964-3E7D7AD32EEC}" type="slidenum">
              <a:rPr lang="en-US" altLang="en-CH" sz="1000" b="0" i="0"/>
              <a:pPr algn="r" eaLnBrk="1" hangingPunct="1"/>
              <a:t>37</a:t>
            </a:fld>
            <a:r>
              <a:rPr lang="en-US" altLang="en-CH" sz="1000" b="0" i="0"/>
              <a:t>)</a:t>
            </a:r>
          </a:p>
        </p:txBody>
      </p:sp>
      <p:sp>
        <p:nvSpPr>
          <p:cNvPr id="139266" name="Rectangle 33">
            <a:extLst>
              <a:ext uri="{FF2B5EF4-FFF2-40B4-BE49-F238E27FC236}">
                <a16:creationId xmlns:a16="http://schemas.microsoft.com/office/drawing/2014/main" id="{DEA5928E-3E2D-0859-46D6-EB777B9E93DE}"/>
              </a:ext>
            </a:extLst>
          </p:cNvPr>
          <p:cNvSpPr>
            <a:spLocks noChangeArrowheads="1"/>
          </p:cNvSpPr>
          <p:nvPr/>
        </p:nvSpPr>
        <p:spPr bwMode="auto">
          <a:xfrm>
            <a:off x="1116013" y="165100"/>
            <a:ext cx="1038225" cy="498475"/>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endParaRPr lang="nl-NL" altLang="en-CH"/>
          </a:p>
        </p:txBody>
      </p:sp>
      <p:sp>
        <p:nvSpPr>
          <p:cNvPr id="139267" name="Rectangle 3">
            <a:extLst>
              <a:ext uri="{FF2B5EF4-FFF2-40B4-BE49-F238E27FC236}">
                <a16:creationId xmlns:a16="http://schemas.microsoft.com/office/drawing/2014/main" id="{AAA08199-C7FF-172F-78A7-0D86F8532117}"/>
              </a:ext>
            </a:extLst>
          </p:cNvPr>
          <p:cNvSpPr>
            <a:spLocks noGrp="1" noChangeArrowheads="1"/>
          </p:cNvSpPr>
          <p:nvPr>
            <p:ph type="title" idx="4294967295"/>
          </p:nvPr>
        </p:nvSpPr>
        <p:spPr/>
        <p:txBody>
          <a:bodyPr/>
          <a:lstStyle/>
          <a:p>
            <a:pPr eaLnBrk="1" hangingPunct="1"/>
            <a:r>
              <a:rPr lang="en-US" altLang="en-CH">
                <a:ea typeface="ＭＳ Ｐゴシック" panose="020B0600070205080204" pitchFamily="34" charset="-128"/>
              </a:rPr>
              <a:t>                                       : The Kinetic Part</a:t>
            </a:r>
          </a:p>
        </p:txBody>
      </p:sp>
      <p:graphicFrame>
        <p:nvGraphicFramePr>
          <p:cNvPr id="139268" name="Object 5">
            <a:extLst>
              <a:ext uri="{FF2B5EF4-FFF2-40B4-BE49-F238E27FC236}">
                <a16:creationId xmlns:a16="http://schemas.microsoft.com/office/drawing/2014/main" id="{B4864506-A580-7C0D-69B5-46BE3E582DC7}"/>
              </a:ext>
            </a:extLst>
          </p:cNvPr>
          <p:cNvGraphicFramePr>
            <a:graphicFrameLocks noGrp="1" noChangeAspect="1"/>
          </p:cNvGraphicFramePr>
          <p:nvPr>
            <p:ph sz="quarter" idx="4294967295"/>
          </p:nvPr>
        </p:nvGraphicFramePr>
        <p:xfrm>
          <a:off x="339725" y="4273550"/>
          <a:ext cx="8686800" cy="1393825"/>
        </p:xfrm>
        <a:graphic>
          <a:graphicData uri="http://schemas.openxmlformats.org/presentationml/2006/ole">
            <mc:AlternateContent xmlns:mc="http://schemas.openxmlformats.org/markup-compatibility/2006">
              <mc:Choice xmlns:v="urn:schemas-microsoft-com:vml" Requires="v">
                <p:oleObj name="Equation" r:id="rId3" imgW="134874000" imgH="21653500" progId="Equation.DSMT4">
                  <p:embed/>
                </p:oleObj>
              </mc:Choice>
              <mc:Fallback>
                <p:oleObj name="Equation" r:id="rId3" imgW="134874000" imgH="21653500" progId="Equation.DSMT4">
                  <p:embed/>
                  <p:pic>
                    <p:nvPicPr>
                      <p:cNvPr id="139268" name="Object 5">
                        <a:extLst>
                          <a:ext uri="{FF2B5EF4-FFF2-40B4-BE49-F238E27FC236}">
                            <a16:creationId xmlns:a16="http://schemas.microsoft.com/office/drawing/2014/main" id="{B4864506-A580-7C0D-69B5-46BE3E582DC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9725" y="4273550"/>
                        <a:ext cx="8686800" cy="1393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9269" name="Object 7">
            <a:extLst>
              <a:ext uri="{FF2B5EF4-FFF2-40B4-BE49-F238E27FC236}">
                <a16:creationId xmlns:a16="http://schemas.microsoft.com/office/drawing/2014/main" id="{17330804-595D-74B1-EFEE-C4AB9F241504}"/>
              </a:ext>
            </a:extLst>
          </p:cNvPr>
          <p:cNvGraphicFramePr>
            <a:graphicFrameLocks noChangeAspect="1"/>
          </p:cNvGraphicFramePr>
          <p:nvPr/>
        </p:nvGraphicFramePr>
        <p:xfrm>
          <a:off x="381000" y="914400"/>
          <a:ext cx="5562600" cy="1012825"/>
        </p:xfrm>
        <a:graphic>
          <a:graphicData uri="http://schemas.openxmlformats.org/presentationml/2006/ole">
            <mc:AlternateContent xmlns:mc="http://schemas.openxmlformats.org/markup-compatibility/2006">
              <mc:Choice xmlns:v="urn:schemas-microsoft-com:vml" Requires="v">
                <p:oleObj name="Equation" r:id="rId5" imgW="64363600" imgH="11696700" progId="Equation.DSMT4">
                  <p:embed/>
                </p:oleObj>
              </mc:Choice>
              <mc:Fallback>
                <p:oleObj name="Equation" r:id="rId5" imgW="64363600" imgH="11696700" progId="Equation.DSMT4">
                  <p:embed/>
                  <p:pic>
                    <p:nvPicPr>
                      <p:cNvPr id="139269" name="Object 7">
                        <a:extLst>
                          <a:ext uri="{FF2B5EF4-FFF2-40B4-BE49-F238E27FC236}">
                            <a16:creationId xmlns:a16="http://schemas.microsoft.com/office/drawing/2014/main" id="{17330804-595D-74B1-EFEE-C4AB9F24150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1000" y="914400"/>
                        <a:ext cx="5562600" cy="1012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139270" name="Text Box 8">
            <a:extLst>
              <a:ext uri="{FF2B5EF4-FFF2-40B4-BE49-F238E27FC236}">
                <a16:creationId xmlns:a16="http://schemas.microsoft.com/office/drawing/2014/main" id="{BA3CAE78-7FCE-5FC5-86F7-04A1B5AECC52}"/>
              </a:ext>
            </a:extLst>
          </p:cNvPr>
          <p:cNvSpPr txBox="1">
            <a:spLocks noChangeArrowheads="1"/>
          </p:cNvSpPr>
          <p:nvPr/>
        </p:nvSpPr>
        <p:spPr bwMode="auto">
          <a:xfrm>
            <a:off x="304800" y="2209800"/>
            <a:ext cx="38766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en-US" altLang="en-CH" sz="1600" b="0" i="0">
                <a:solidFill>
                  <a:schemeClr val="tx1"/>
                </a:solidFill>
                <a:latin typeface="Arial" panose="020B0604020202020204" pitchFamily="34" charset="0"/>
                <a:ea typeface="SimSun" panose="02010600030101010101" pitchFamily="2" charset="-122"/>
              </a:rPr>
              <a:t>For example, the term with </a:t>
            </a:r>
            <a:r>
              <a:rPr lang="en-US" altLang="en-CH" sz="1600" b="0">
                <a:solidFill>
                  <a:schemeClr val="tx1"/>
                </a:solidFill>
                <a:latin typeface="Times New Roman" panose="02020603050405020304" pitchFamily="18" charset="0"/>
                <a:ea typeface="SimSun" panose="02010600030101010101" pitchFamily="2" charset="-122"/>
              </a:rPr>
              <a:t>Q</a:t>
            </a:r>
            <a:r>
              <a:rPr lang="en-US" altLang="en-CH" sz="1600" b="0" baseline="-25000">
                <a:solidFill>
                  <a:schemeClr val="tx1"/>
                </a:solidFill>
                <a:latin typeface="Times New Roman" panose="02020603050405020304" pitchFamily="18" charset="0"/>
                <a:ea typeface="SimSun" panose="02010600030101010101" pitchFamily="2" charset="-122"/>
              </a:rPr>
              <a:t>Li</a:t>
            </a:r>
            <a:r>
              <a:rPr lang="en-US" altLang="en-CH" sz="1600" b="0" baseline="30000">
                <a:solidFill>
                  <a:schemeClr val="tx1"/>
                </a:solidFill>
                <a:latin typeface="Times New Roman" panose="02020603050405020304" pitchFamily="18" charset="0"/>
                <a:ea typeface="SimSun" panose="02010600030101010101" pitchFamily="2" charset="-122"/>
              </a:rPr>
              <a:t>I</a:t>
            </a:r>
            <a:r>
              <a:rPr lang="en-US" altLang="en-CH" sz="1600" b="0" i="0" baseline="30000">
                <a:solidFill>
                  <a:schemeClr val="tx1"/>
                </a:solidFill>
                <a:latin typeface="Arial" panose="020B0604020202020204" pitchFamily="34" charset="0"/>
                <a:ea typeface="SimSun" panose="02010600030101010101" pitchFamily="2" charset="-122"/>
              </a:rPr>
              <a:t> </a:t>
            </a:r>
            <a:r>
              <a:rPr lang="en-US" altLang="en-CH" sz="1600" b="0" i="0">
                <a:solidFill>
                  <a:schemeClr val="tx1"/>
                </a:solidFill>
                <a:latin typeface="Arial" panose="020B0604020202020204" pitchFamily="34" charset="0"/>
                <a:ea typeface="SimSun" panose="02010600030101010101" pitchFamily="2" charset="-122"/>
              </a:rPr>
              <a:t>becomes:</a:t>
            </a:r>
          </a:p>
        </p:txBody>
      </p:sp>
      <p:graphicFrame>
        <p:nvGraphicFramePr>
          <p:cNvPr id="139271" name="Object 9">
            <a:extLst>
              <a:ext uri="{FF2B5EF4-FFF2-40B4-BE49-F238E27FC236}">
                <a16:creationId xmlns:a16="http://schemas.microsoft.com/office/drawing/2014/main" id="{9B9F0EB3-FFF4-8DC3-CBD6-CA2C5E471CAC}"/>
              </a:ext>
            </a:extLst>
          </p:cNvPr>
          <p:cNvGraphicFramePr>
            <a:graphicFrameLocks noChangeAspect="1"/>
          </p:cNvGraphicFramePr>
          <p:nvPr/>
        </p:nvGraphicFramePr>
        <p:xfrm>
          <a:off x="381000" y="2514600"/>
          <a:ext cx="6781800" cy="1189038"/>
        </p:xfrm>
        <a:graphic>
          <a:graphicData uri="http://schemas.openxmlformats.org/presentationml/2006/ole">
            <mc:AlternateContent xmlns:mc="http://schemas.openxmlformats.org/markup-compatibility/2006">
              <mc:Choice xmlns:v="urn:schemas-microsoft-com:vml" Requires="v">
                <p:oleObj name="Equation" r:id="rId7" imgW="90106500" imgH="15798800" progId="Equation.DSMT4">
                  <p:embed/>
                </p:oleObj>
              </mc:Choice>
              <mc:Fallback>
                <p:oleObj name="Equation" r:id="rId7" imgW="90106500" imgH="15798800" progId="Equation.DSMT4">
                  <p:embed/>
                  <p:pic>
                    <p:nvPicPr>
                      <p:cNvPr id="139271" name="Object 9">
                        <a:extLst>
                          <a:ext uri="{FF2B5EF4-FFF2-40B4-BE49-F238E27FC236}">
                            <a16:creationId xmlns:a16="http://schemas.microsoft.com/office/drawing/2014/main" id="{9B9F0EB3-FFF4-8DC3-CBD6-CA2C5E471CA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1000" y="2514600"/>
                        <a:ext cx="6781800" cy="1189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139272" name="Text Box 10">
            <a:extLst>
              <a:ext uri="{FF2B5EF4-FFF2-40B4-BE49-F238E27FC236}">
                <a16:creationId xmlns:a16="http://schemas.microsoft.com/office/drawing/2014/main" id="{9F76B67C-024F-9CA8-D81A-3B3645F88FCE}"/>
              </a:ext>
            </a:extLst>
          </p:cNvPr>
          <p:cNvSpPr txBox="1">
            <a:spLocks noChangeArrowheads="1"/>
          </p:cNvSpPr>
          <p:nvPr/>
        </p:nvSpPr>
        <p:spPr bwMode="auto">
          <a:xfrm>
            <a:off x="347663" y="4043363"/>
            <a:ext cx="422116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en-US" altLang="en-CH" sz="1600" b="0" i="0">
                <a:solidFill>
                  <a:schemeClr val="tx1"/>
                </a:solidFill>
                <a:latin typeface="Arial" panose="020B0604020202020204" pitchFamily="34" charset="0"/>
                <a:ea typeface="SimSun" panose="02010600030101010101" pitchFamily="2" charset="-122"/>
              </a:rPr>
              <a:t>Writing out only the weak part for the quarks:</a:t>
            </a:r>
          </a:p>
        </p:txBody>
      </p:sp>
      <p:grpSp>
        <p:nvGrpSpPr>
          <p:cNvPr id="139273" name="Group 32">
            <a:extLst>
              <a:ext uri="{FF2B5EF4-FFF2-40B4-BE49-F238E27FC236}">
                <a16:creationId xmlns:a16="http://schemas.microsoft.com/office/drawing/2014/main" id="{4A03EDF7-13C0-2838-0F2F-FEF98A746734}"/>
              </a:ext>
            </a:extLst>
          </p:cNvPr>
          <p:cNvGrpSpPr>
            <a:grpSpLocks/>
          </p:cNvGrpSpPr>
          <p:nvPr/>
        </p:nvGrpSpPr>
        <p:grpSpPr bwMode="auto">
          <a:xfrm>
            <a:off x="309563" y="5602288"/>
            <a:ext cx="2817812" cy="1211262"/>
            <a:chOff x="195" y="3529"/>
            <a:chExt cx="1775" cy="763"/>
          </a:xfrm>
        </p:grpSpPr>
        <p:sp>
          <p:nvSpPr>
            <p:cNvPr id="139278" name="Rectangle 30">
              <a:extLst>
                <a:ext uri="{FF2B5EF4-FFF2-40B4-BE49-F238E27FC236}">
                  <a16:creationId xmlns:a16="http://schemas.microsoft.com/office/drawing/2014/main" id="{645039B2-210C-F6BF-0D2E-D30CCF62F938}"/>
                </a:ext>
              </a:extLst>
            </p:cNvPr>
            <p:cNvSpPr>
              <a:spLocks noChangeArrowheads="1"/>
            </p:cNvSpPr>
            <p:nvPr/>
          </p:nvSpPr>
          <p:spPr bwMode="auto">
            <a:xfrm>
              <a:off x="195" y="3574"/>
              <a:ext cx="1775" cy="716"/>
            </a:xfrm>
            <a:prstGeom prst="rect">
              <a:avLst/>
            </a:prstGeom>
            <a:solidFill>
              <a:srgbClr val="FFFFCC"/>
            </a:solidFill>
            <a:ln w="9525">
              <a:solidFill>
                <a:schemeClr val="tx1"/>
              </a:solidFill>
              <a:miter lim="800000"/>
              <a:headEnd/>
              <a:tailEnd/>
            </a:ln>
          </p:spPr>
          <p:txBody>
            <a:bodyPr wrap="none" anchor="ct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endParaRPr lang="nl-NL" altLang="en-CH"/>
            </a:p>
          </p:txBody>
        </p:sp>
        <p:sp>
          <p:nvSpPr>
            <p:cNvPr id="139279" name="Line 12">
              <a:extLst>
                <a:ext uri="{FF2B5EF4-FFF2-40B4-BE49-F238E27FC236}">
                  <a16:creationId xmlns:a16="http://schemas.microsoft.com/office/drawing/2014/main" id="{A31733AF-AA21-0E65-D0FC-9195B8A38453}"/>
                </a:ext>
              </a:extLst>
            </p:cNvPr>
            <p:cNvSpPr>
              <a:spLocks noChangeShapeType="1"/>
            </p:cNvSpPr>
            <p:nvPr/>
          </p:nvSpPr>
          <p:spPr bwMode="auto">
            <a:xfrm>
              <a:off x="480" y="3677"/>
              <a:ext cx="426" cy="26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spAutoFit/>
            </a:bodyPr>
            <a:lstStyle/>
            <a:p>
              <a:endParaRPr lang="en-CH"/>
            </a:p>
          </p:txBody>
        </p:sp>
        <p:sp>
          <p:nvSpPr>
            <p:cNvPr id="139280" name="Line 13">
              <a:extLst>
                <a:ext uri="{FF2B5EF4-FFF2-40B4-BE49-F238E27FC236}">
                  <a16:creationId xmlns:a16="http://schemas.microsoft.com/office/drawing/2014/main" id="{61947EDD-C443-30CC-2849-ADB0E17A9AB9}"/>
                </a:ext>
              </a:extLst>
            </p:cNvPr>
            <p:cNvSpPr>
              <a:spLocks noChangeShapeType="1"/>
            </p:cNvSpPr>
            <p:nvPr/>
          </p:nvSpPr>
          <p:spPr bwMode="auto">
            <a:xfrm flipH="1">
              <a:off x="480" y="3941"/>
              <a:ext cx="426" cy="26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spAutoFit/>
            </a:bodyPr>
            <a:lstStyle/>
            <a:p>
              <a:endParaRPr lang="en-CH"/>
            </a:p>
          </p:txBody>
        </p:sp>
        <p:sp>
          <p:nvSpPr>
            <p:cNvPr id="139281" name="Line 14">
              <a:extLst>
                <a:ext uri="{FF2B5EF4-FFF2-40B4-BE49-F238E27FC236}">
                  <a16:creationId xmlns:a16="http://schemas.microsoft.com/office/drawing/2014/main" id="{EC6A67BC-0009-6649-23CB-7B8B3F01A425}"/>
                </a:ext>
              </a:extLst>
            </p:cNvPr>
            <p:cNvSpPr>
              <a:spLocks noChangeShapeType="1"/>
            </p:cNvSpPr>
            <p:nvPr/>
          </p:nvSpPr>
          <p:spPr bwMode="auto">
            <a:xfrm>
              <a:off x="906" y="3941"/>
              <a:ext cx="652" cy="0"/>
            </a:xfrm>
            <a:prstGeom prst="line">
              <a:avLst/>
            </a:prstGeom>
            <a:noFill/>
            <a:ln w="9525">
              <a:solidFill>
                <a:schemeClr val="tx1"/>
              </a:solidFill>
              <a:prstDash val="lgDash"/>
              <a:round/>
              <a:headEnd/>
              <a:tailEnd/>
            </a:ln>
            <a:extLst>
              <a:ext uri="{909E8E84-426E-40DD-AFC4-6F175D3DCCD1}">
                <a14:hiddenFill xmlns:a14="http://schemas.microsoft.com/office/drawing/2010/main">
                  <a:noFill/>
                </a14:hiddenFill>
              </a:ext>
            </a:extLst>
          </p:spPr>
          <p:txBody>
            <a:bodyPr wrap="none">
              <a:spAutoFit/>
            </a:bodyPr>
            <a:lstStyle/>
            <a:p>
              <a:endParaRPr lang="en-CH"/>
            </a:p>
          </p:txBody>
        </p:sp>
        <p:sp>
          <p:nvSpPr>
            <p:cNvPr id="139282" name="AutoShape 15">
              <a:extLst>
                <a:ext uri="{FF2B5EF4-FFF2-40B4-BE49-F238E27FC236}">
                  <a16:creationId xmlns:a16="http://schemas.microsoft.com/office/drawing/2014/main" id="{E99D4720-F9AA-117D-FF33-14FC0E9F3D3B}"/>
                </a:ext>
              </a:extLst>
            </p:cNvPr>
            <p:cNvSpPr>
              <a:spLocks noChangeArrowheads="1"/>
            </p:cNvSpPr>
            <p:nvPr/>
          </p:nvSpPr>
          <p:spPr bwMode="auto">
            <a:xfrm flipV="1">
              <a:off x="877" y="3917"/>
              <a:ext cx="57" cy="48"/>
            </a:xfrm>
            <a:prstGeom prst="flowChartConnector">
              <a:avLst/>
            </a:prstGeom>
            <a:solidFill>
              <a:schemeClr val="tx1"/>
            </a:solidFill>
            <a:ln w="9525">
              <a:solidFill>
                <a:schemeClr val="tx1"/>
              </a:solidFill>
              <a:round/>
              <a:headEnd/>
              <a:tailEnd/>
            </a:ln>
          </p:spPr>
          <p:txBody>
            <a:bodyPr anchor="ctr">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endParaRPr lang="nl-NL" altLang="en-CH"/>
            </a:p>
          </p:txBody>
        </p:sp>
        <p:sp>
          <p:nvSpPr>
            <p:cNvPr id="139283" name="Text Box 17">
              <a:extLst>
                <a:ext uri="{FF2B5EF4-FFF2-40B4-BE49-F238E27FC236}">
                  <a16:creationId xmlns:a16="http://schemas.microsoft.com/office/drawing/2014/main" id="{5A41638F-4272-29FD-7321-F26143FA2606}"/>
                </a:ext>
              </a:extLst>
            </p:cNvPr>
            <p:cNvSpPr txBox="1">
              <a:spLocks noChangeArrowheads="1"/>
            </p:cNvSpPr>
            <p:nvPr/>
          </p:nvSpPr>
          <p:spPr bwMode="auto">
            <a:xfrm>
              <a:off x="229" y="4061"/>
              <a:ext cx="273"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en-US" altLang="en-CH" sz="1800" b="0">
                  <a:solidFill>
                    <a:schemeClr val="tx1"/>
                  </a:solidFill>
                  <a:latin typeface="Times New Roman" panose="02020603050405020304" pitchFamily="18" charset="0"/>
                  <a:ea typeface="SimSun" panose="02010600030101010101" pitchFamily="2" charset="-122"/>
                </a:rPr>
                <a:t>d</a:t>
              </a:r>
              <a:r>
                <a:rPr lang="en-US" altLang="en-CH" sz="1800" b="0" baseline="-25000">
                  <a:solidFill>
                    <a:schemeClr val="tx1"/>
                  </a:solidFill>
                  <a:latin typeface="Times New Roman" panose="02020603050405020304" pitchFamily="18" charset="0"/>
                  <a:ea typeface="SimSun" panose="02010600030101010101" pitchFamily="2" charset="-122"/>
                </a:rPr>
                <a:t>L</a:t>
              </a:r>
              <a:r>
                <a:rPr lang="en-US" altLang="en-CH" sz="1800" b="0" baseline="30000">
                  <a:solidFill>
                    <a:schemeClr val="tx1"/>
                  </a:solidFill>
                  <a:latin typeface="Times New Roman" panose="02020603050405020304" pitchFamily="18" charset="0"/>
                  <a:ea typeface="SimSun" panose="02010600030101010101" pitchFamily="2" charset="-122"/>
                </a:rPr>
                <a:t>I</a:t>
              </a:r>
            </a:p>
          </p:txBody>
        </p:sp>
        <p:sp>
          <p:nvSpPr>
            <p:cNvPr id="139284" name="Text Box 18">
              <a:extLst>
                <a:ext uri="{FF2B5EF4-FFF2-40B4-BE49-F238E27FC236}">
                  <a16:creationId xmlns:a16="http://schemas.microsoft.com/office/drawing/2014/main" id="{00E52202-97B3-08B7-EC44-E520FB2A952C}"/>
                </a:ext>
              </a:extLst>
            </p:cNvPr>
            <p:cNvSpPr txBox="1">
              <a:spLocks noChangeArrowheads="1"/>
            </p:cNvSpPr>
            <p:nvPr/>
          </p:nvSpPr>
          <p:spPr bwMode="auto">
            <a:xfrm>
              <a:off x="843" y="3953"/>
              <a:ext cx="187"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en-US" altLang="en-CH" b="0" i="0">
                  <a:solidFill>
                    <a:schemeClr val="tx1"/>
                  </a:solidFill>
                  <a:latin typeface="Arial" panose="020B0604020202020204" pitchFamily="34" charset="0"/>
                  <a:ea typeface="SimSun" panose="02010600030101010101" pitchFamily="2" charset="-122"/>
                </a:rPr>
                <a:t>g</a:t>
              </a:r>
            </a:p>
          </p:txBody>
        </p:sp>
        <p:sp>
          <p:nvSpPr>
            <p:cNvPr id="139285" name="Text Box 19">
              <a:extLst>
                <a:ext uri="{FF2B5EF4-FFF2-40B4-BE49-F238E27FC236}">
                  <a16:creationId xmlns:a16="http://schemas.microsoft.com/office/drawing/2014/main" id="{E927B127-D0F8-5250-9C40-AB23D338EEFB}"/>
                </a:ext>
              </a:extLst>
            </p:cNvPr>
            <p:cNvSpPr txBox="1">
              <a:spLocks noChangeArrowheads="1"/>
            </p:cNvSpPr>
            <p:nvPr/>
          </p:nvSpPr>
          <p:spPr bwMode="auto">
            <a:xfrm>
              <a:off x="1591" y="3821"/>
              <a:ext cx="35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en-US" altLang="en-CH" sz="1800" b="0">
                  <a:solidFill>
                    <a:schemeClr val="tx1"/>
                  </a:solidFill>
                  <a:latin typeface="Times New Roman" panose="02020603050405020304" pitchFamily="18" charset="0"/>
                  <a:ea typeface="SimSun" panose="02010600030101010101" pitchFamily="2" charset="-122"/>
                </a:rPr>
                <a:t>W</a:t>
              </a:r>
              <a:r>
                <a:rPr lang="en-US" altLang="en-CH" sz="1800" b="0" baseline="30000">
                  <a:solidFill>
                    <a:schemeClr val="tx1"/>
                  </a:solidFill>
                  <a:latin typeface="Times New Roman" panose="02020603050405020304" pitchFamily="18" charset="0"/>
                  <a:ea typeface="SimSun" panose="02010600030101010101" pitchFamily="2" charset="-122"/>
                </a:rPr>
                <a:t>+</a:t>
              </a:r>
              <a:r>
                <a:rPr lang="en-US" altLang="en-CH" sz="1800" b="0" baseline="30000">
                  <a:solidFill>
                    <a:schemeClr val="tx1"/>
                  </a:solidFill>
                  <a:latin typeface="Symbol" pitchFamily="2" charset="2"/>
                  <a:ea typeface="SimSun" panose="02010600030101010101" pitchFamily="2" charset="-122"/>
                </a:rPr>
                <a:t>m</a:t>
              </a:r>
            </a:p>
          </p:txBody>
        </p:sp>
        <p:sp>
          <p:nvSpPr>
            <p:cNvPr id="139286" name="Text Box 16">
              <a:extLst>
                <a:ext uri="{FF2B5EF4-FFF2-40B4-BE49-F238E27FC236}">
                  <a16:creationId xmlns:a16="http://schemas.microsoft.com/office/drawing/2014/main" id="{1DCDEF57-4C79-D361-E731-F69D86A21505}"/>
                </a:ext>
              </a:extLst>
            </p:cNvPr>
            <p:cNvSpPr txBox="1">
              <a:spLocks noChangeArrowheads="1"/>
            </p:cNvSpPr>
            <p:nvPr/>
          </p:nvSpPr>
          <p:spPr bwMode="auto">
            <a:xfrm>
              <a:off x="236" y="3529"/>
              <a:ext cx="273"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en-US" altLang="en-CH" sz="1800" b="0">
                  <a:solidFill>
                    <a:schemeClr val="tx1"/>
                  </a:solidFill>
                  <a:latin typeface="Times New Roman" panose="02020603050405020304" pitchFamily="18" charset="0"/>
                  <a:ea typeface="SimSun" panose="02010600030101010101" pitchFamily="2" charset="-122"/>
                </a:rPr>
                <a:t>u</a:t>
              </a:r>
              <a:r>
                <a:rPr lang="en-US" altLang="en-CH" sz="1800" b="0" baseline="-25000">
                  <a:solidFill>
                    <a:schemeClr val="tx1"/>
                  </a:solidFill>
                  <a:latin typeface="Times New Roman" panose="02020603050405020304" pitchFamily="18" charset="0"/>
                  <a:ea typeface="SimSun" panose="02010600030101010101" pitchFamily="2" charset="-122"/>
                </a:rPr>
                <a:t>L</a:t>
              </a:r>
              <a:r>
                <a:rPr lang="en-US" altLang="en-CH" sz="1800" b="0" baseline="30000">
                  <a:solidFill>
                    <a:schemeClr val="tx1"/>
                  </a:solidFill>
                  <a:latin typeface="Times New Roman" panose="02020603050405020304" pitchFamily="18" charset="0"/>
                  <a:ea typeface="SimSun" panose="02010600030101010101" pitchFamily="2" charset="-122"/>
                </a:rPr>
                <a:t>I</a:t>
              </a:r>
            </a:p>
          </p:txBody>
        </p:sp>
      </p:grpSp>
      <p:sp>
        <p:nvSpPr>
          <p:cNvPr id="139274" name="Text Box 21">
            <a:extLst>
              <a:ext uri="{FF2B5EF4-FFF2-40B4-BE49-F238E27FC236}">
                <a16:creationId xmlns:a16="http://schemas.microsoft.com/office/drawing/2014/main" id="{61CB274E-2D36-E3AE-4E4F-E7014DF029A9}"/>
              </a:ext>
            </a:extLst>
          </p:cNvPr>
          <p:cNvSpPr txBox="1">
            <a:spLocks noChangeArrowheads="1"/>
          </p:cNvSpPr>
          <p:nvPr/>
        </p:nvSpPr>
        <p:spPr bwMode="auto">
          <a:xfrm>
            <a:off x="5302250" y="6081713"/>
            <a:ext cx="221615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en-US" altLang="en-CH" sz="1600" b="0">
                <a:solidFill>
                  <a:schemeClr val="tx1"/>
                </a:solidFill>
                <a:latin typeface="Times New Roman" panose="02020603050405020304" pitchFamily="18" charset="0"/>
                <a:ea typeface="SimSun" panose="02010600030101010101" pitchFamily="2" charset="-122"/>
              </a:rPr>
              <a:t>W</a:t>
            </a:r>
            <a:r>
              <a:rPr lang="en-US" altLang="en-CH" sz="1600" b="0" baseline="30000">
                <a:solidFill>
                  <a:schemeClr val="tx1"/>
                </a:solidFill>
                <a:latin typeface="Times New Roman" panose="02020603050405020304" pitchFamily="18" charset="0"/>
                <a:ea typeface="SimSun" panose="02010600030101010101" pitchFamily="2" charset="-122"/>
              </a:rPr>
              <a:t>+</a:t>
            </a:r>
            <a:r>
              <a:rPr lang="en-US" altLang="en-CH" sz="1600" b="0">
                <a:solidFill>
                  <a:schemeClr val="tx1"/>
                </a:solidFill>
                <a:latin typeface="Times New Roman" panose="02020603050405020304" pitchFamily="18" charset="0"/>
                <a:ea typeface="SimSun" panose="02010600030101010101" pitchFamily="2" charset="-122"/>
              </a:rPr>
              <a:t> = (1/√2) (W</a:t>
            </a:r>
            <a:r>
              <a:rPr lang="en-US" altLang="en-CH" sz="1600" b="0" baseline="-25000">
                <a:solidFill>
                  <a:schemeClr val="tx1"/>
                </a:solidFill>
                <a:latin typeface="Times New Roman" panose="02020603050405020304" pitchFamily="18" charset="0"/>
                <a:ea typeface="SimSun" panose="02010600030101010101" pitchFamily="2" charset="-122"/>
              </a:rPr>
              <a:t>1</a:t>
            </a:r>
            <a:r>
              <a:rPr lang="en-US" altLang="en-CH" sz="1600" b="0">
                <a:solidFill>
                  <a:schemeClr val="tx1"/>
                </a:solidFill>
                <a:latin typeface="Times New Roman" panose="02020603050405020304" pitchFamily="18" charset="0"/>
                <a:ea typeface="SimSun" panose="02010600030101010101" pitchFamily="2" charset="-122"/>
              </a:rPr>
              <a:t>+ i W</a:t>
            </a:r>
            <a:r>
              <a:rPr lang="en-US" altLang="en-CH" sz="1600" b="0" baseline="-25000">
                <a:solidFill>
                  <a:schemeClr val="tx1"/>
                </a:solidFill>
                <a:latin typeface="Times New Roman" panose="02020603050405020304" pitchFamily="18" charset="0"/>
                <a:ea typeface="SimSun" panose="02010600030101010101" pitchFamily="2" charset="-122"/>
              </a:rPr>
              <a:t>2</a:t>
            </a:r>
            <a:r>
              <a:rPr lang="en-US" altLang="en-CH" sz="1600" b="0">
                <a:solidFill>
                  <a:schemeClr val="tx1"/>
                </a:solidFill>
                <a:latin typeface="Times New Roman" panose="02020603050405020304" pitchFamily="18" charset="0"/>
                <a:ea typeface="SimSun" panose="02010600030101010101" pitchFamily="2" charset="-122"/>
              </a:rPr>
              <a:t>)</a:t>
            </a:r>
            <a:endParaRPr lang="en-US" altLang="en-CH" sz="1600" b="0" baseline="-25000">
              <a:solidFill>
                <a:schemeClr val="tx1"/>
              </a:solidFill>
              <a:latin typeface="Times New Roman" panose="02020603050405020304" pitchFamily="18" charset="0"/>
              <a:ea typeface="SimSun" panose="02010600030101010101" pitchFamily="2" charset="-122"/>
            </a:endParaRPr>
          </a:p>
          <a:p>
            <a:pPr eaLnBrk="1" hangingPunct="1"/>
            <a:r>
              <a:rPr lang="en-US" altLang="en-CH" sz="1600" b="0">
                <a:solidFill>
                  <a:schemeClr val="tx1"/>
                </a:solidFill>
                <a:latin typeface="Times New Roman" panose="02020603050405020304" pitchFamily="18" charset="0"/>
                <a:ea typeface="SimSun" panose="02010600030101010101" pitchFamily="2" charset="-122"/>
              </a:rPr>
              <a:t>W</a:t>
            </a:r>
            <a:r>
              <a:rPr lang="en-US" altLang="en-CH" sz="1600" b="0" baseline="30000">
                <a:solidFill>
                  <a:schemeClr val="tx1"/>
                </a:solidFill>
                <a:latin typeface="Times New Roman" panose="02020603050405020304" pitchFamily="18" charset="0"/>
                <a:ea typeface="SimSun" panose="02010600030101010101" pitchFamily="2" charset="-122"/>
              </a:rPr>
              <a:t>-  </a:t>
            </a:r>
            <a:r>
              <a:rPr lang="en-US" altLang="en-CH" sz="1600" b="0">
                <a:solidFill>
                  <a:schemeClr val="tx1"/>
                </a:solidFill>
                <a:latin typeface="Times New Roman" panose="02020603050405020304" pitchFamily="18" charset="0"/>
                <a:ea typeface="SimSun" panose="02010600030101010101" pitchFamily="2" charset="-122"/>
              </a:rPr>
              <a:t>= (1/√ 2) (W</a:t>
            </a:r>
            <a:r>
              <a:rPr lang="en-US" altLang="en-CH" sz="1600" b="0" baseline="-25000">
                <a:solidFill>
                  <a:schemeClr val="tx1"/>
                </a:solidFill>
                <a:latin typeface="Times New Roman" panose="02020603050405020304" pitchFamily="18" charset="0"/>
                <a:ea typeface="SimSun" panose="02010600030101010101" pitchFamily="2" charset="-122"/>
              </a:rPr>
              <a:t>1</a:t>
            </a:r>
            <a:r>
              <a:rPr lang="en-US" altLang="en-CH" sz="1600" b="0">
                <a:solidFill>
                  <a:schemeClr val="tx1"/>
                </a:solidFill>
                <a:latin typeface="Times New Roman" panose="02020603050405020304" pitchFamily="18" charset="0"/>
                <a:ea typeface="SimSun" panose="02010600030101010101" pitchFamily="2" charset="-122"/>
              </a:rPr>
              <a:t> </a:t>
            </a:r>
            <a:r>
              <a:rPr lang="en-US" altLang="en-CH" sz="1600" b="0">
                <a:solidFill>
                  <a:schemeClr val="tx1"/>
                </a:solidFill>
                <a:latin typeface="Arial" panose="020B0604020202020204" pitchFamily="34" charset="0"/>
                <a:ea typeface="SimSun" panose="02010600030101010101" pitchFamily="2" charset="-122"/>
              </a:rPr>
              <a:t>–</a:t>
            </a:r>
            <a:r>
              <a:rPr lang="en-US" altLang="en-CH" sz="1600" b="0">
                <a:solidFill>
                  <a:schemeClr val="tx1"/>
                </a:solidFill>
                <a:latin typeface="Times New Roman" panose="02020603050405020304" pitchFamily="18" charset="0"/>
                <a:ea typeface="SimSun" panose="02010600030101010101" pitchFamily="2" charset="-122"/>
              </a:rPr>
              <a:t> i W</a:t>
            </a:r>
            <a:r>
              <a:rPr lang="en-US" altLang="en-CH" sz="1600" b="0" baseline="-25000">
                <a:solidFill>
                  <a:schemeClr val="tx1"/>
                </a:solidFill>
                <a:latin typeface="Times New Roman" panose="02020603050405020304" pitchFamily="18" charset="0"/>
                <a:ea typeface="SimSun" panose="02010600030101010101" pitchFamily="2" charset="-122"/>
              </a:rPr>
              <a:t>2</a:t>
            </a:r>
            <a:r>
              <a:rPr lang="en-US" altLang="en-CH" sz="1600" b="0">
                <a:solidFill>
                  <a:schemeClr val="tx1"/>
                </a:solidFill>
                <a:latin typeface="Times New Roman" panose="02020603050405020304" pitchFamily="18" charset="0"/>
                <a:ea typeface="SimSun" panose="02010600030101010101" pitchFamily="2" charset="-122"/>
              </a:rPr>
              <a:t>)</a:t>
            </a:r>
            <a:endParaRPr lang="en-US" altLang="en-CH" sz="1600" b="0" baseline="-25000">
              <a:solidFill>
                <a:schemeClr val="tx1"/>
              </a:solidFill>
              <a:latin typeface="Times New Roman" panose="02020603050405020304" pitchFamily="18" charset="0"/>
              <a:ea typeface="SimSun" panose="02010600030101010101" pitchFamily="2" charset="-122"/>
            </a:endParaRPr>
          </a:p>
        </p:txBody>
      </p:sp>
      <p:sp>
        <p:nvSpPr>
          <p:cNvPr id="139275" name="Text Box 22">
            <a:extLst>
              <a:ext uri="{FF2B5EF4-FFF2-40B4-BE49-F238E27FC236}">
                <a16:creationId xmlns:a16="http://schemas.microsoft.com/office/drawing/2014/main" id="{95688CDA-9F4A-77AA-0818-5691AF9A5F96}"/>
              </a:ext>
            </a:extLst>
          </p:cNvPr>
          <p:cNvSpPr txBox="1">
            <a:spLocks noChangeArrowheads="1"/>
          </p:cNvSpPr>
          <p:nvPr/>
        </p:nvSpPr>
        <p:spPr bwMode="auto">
          <a:xfrm>
            <a:off x="4191000" y="6172200"/>
            <a:ext cx="9302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en-US" altLang="en-CH" sz="1800" b="0" i="0">
                <a:solidFill>
                  <a:schemeClr val="tx1"/>
                </a:solidFill>
                <a:latin typeface="ScriptC" pitchFamily="2" charset="0"/>
                <a:ea typeface="SimSun" panose="02010600030101010101" pitchFamily="2" charset="-122"/>
              </a:rPr>
              <a:t>L</a:t>
            </a:r>
            <a:r>
              <a:rPr lang="en-US" altLang="en-CH" sz="1800" b="0" i="0">
                <a:solidFill>
                  <a:schemeClr val="tx1"/>
                </a:solidFill>
                <a:latin typeface="Arial" panose="020B0604020202020204" pitchFamily="34" charset="0"/>
                <a:ea typeface="SimSun" panose="02010600030101010101" pitchFamily="2" charset="-122"/>
              </a:rPr>
              <a:t>=</a:t>
            </a:r>
            <a:r>
              <a:rPr lang="en-US" altLang="en-CH" sz="1800" b="0">
                <a:solidFill>
                  <a:schemeClr val="tx1"/>
                </a:solidFill>
                <a:latin typeface="Times New Roman" panose="02020603050405020304" pitchFamily="18" charset="0"/>
                <a:ea typeface="SimSun" panose="02010600030101010101" pitchFamily="2" charset="-122"/>
              </a:rPr>
              <a:t>J</a:t>
            </a:r>
            <a:r>
              <a:rPr lang="en-US" altLang="en-CH" sz="1800" b="0" baseline="-25000">
                <a:solidFill>
                  <a:schemeClr val="tx1"/>
                </a:solidFill>
                <a:latin typeface="Symbol" pitchFamily="2" charset="2"/>
                <a:ea typeface="SimSun" panose="02010600030101010101" pitchFamily="2" charset="-122"/>
              </a:rPr>
              <a:t>m</a:t>
            </a:r>
            <a:r>
              <a:rPr lang="en-US" altLang="en-CH" sz="1800" b="0">
                <a:solidFill>
                  <a:schemeClr val="tx1"/>
                </a:solidFill>
                <a:latin typeface="Times New Roman" panose="02020603050405020304" pitchFamily="18" charset="0"/>
                <a:ea typeface="SimSun" panose="02010600030101010101" pitchFamily="2" charset="-122"/>
              </a:rPr>
              <a:t>W</a:t>
            </a:r>
            <a:r>
              <a:rPr lang="en-US" altLang="en-CH" sz="1800" b="0" baseline="30000">
                <a:solidFill>
                  <a:schemeClr val="tx1"/>
                </a:solidFill>
                <a:latin typeface="Symbol" pitchFamily="2" charset="2"/>
                <a:ea typeface="SimSun" panose="02010600030101010101" pitchFamily="2" charset="-122"/>
              </a:rPr>
              <a:t>m</a:t>
            </a:r>
          </a:p>
        </p:txBody>
      </p:sp>
      <p:graphicFrame>
        <p:nvGraphicFramePr>
          <p:cNvPr id="139276" name="Object 23">
            <a:extLst>
              <a:ext uri="{FF2B5EF4-FFF2-40B4-BE49-F238E27FC236}">
                <a16:creationId xmlns:a16="http://schemas.microsoft.com/office/drawing/2014/main" id="{E620FD0A-3ECD-03A7-B9EB-76FF37F3207C}"/>
              </a:ext>
            </a:extLst>
          </p:cNvPr>
          <p:cNvGraphicFramePr>
            <a:graphicFrameLocks noGrp="1" noChangeAspect="1"/>
          </p:cNvGraphicFramePr>
          <p:nvPr>
            <p:ph sz="quarter" idx="4294967295"/>
          </p:nvPr>
        </p:nvGraphicFramePr>
        <p:xfrm>
          <a:off x="8067675" y="3659188"/>
          <a:ext cx="858838" cy="1457325"/>
        </p:xfrm>
        <a:graphic>
          <a:graphicData uri="http://schemas.openxmlformats.org/presentationml/2006/ole">
            <mc:AlternateContent xmlns:mc="http://schemas.openxmlformats.org/markup-compatibility/2006">
              <mc:Choice xmlns:v="urn:schemas-microsoft-com:vml" Requires="v">
                <p:oleObj name="Equation" r:id="rId9" imgW="19304000" imgH="32766000" progId="Equation.DSMT4">
                  <p:embed/>
                </p:oleObj>
              </mc:Choice>
              <mc:Fallback>
                <p:oleObj name="Equation" r:id="rId9" imgW="19304000" imgH="32766000" progId="Equation.DSMT4">
                  <p:embed/>
                  <p:pic>
                    <p:nvPicPr>
                      <p:cNvPr id="139276" name="Object 23">
                        <a:extLst>
                          <a:ext uri="{FF2B5EF4-FFF2-40B4-BE49-F238E27FC236}">
                            <a16:creationId xmlns:a16="http://schemas.microsoft.com/office/drawing/2014/main" id="{E620FD0A-3ECD-03A7-B9EB-76FF37F3207C}"/>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067675" y="3659188"/>
                        <a:ext cx="858838" cy="1457325"/>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9277" name="Object 28">
            <a:extLst>
              <a:ext uri="{FF2B5EF4-FFF2-40B4-BE49-F238E27FC236}">
                <a16:creationId xmlns:a16="http://schemas.microsoft.com/office/drawing/2014/main" id="{B2E02E68-874F-70B8-C2BC-B341A331A892}"/>
              </a:ext>
            </a:extLst>
          </p:cNvPr>
          <p:cNvGraphicFramePr>
            <a:graphicFrameLocks noChangeAspect="1"/>
          </p:cNvGraphicFramePr>
          <p:nvPr/>
        </p:nvGraphicFramePr>
        <p:xfrm>
          <a:off x="87313" y="119063"/>
          <a:ext cx="4876800" cy="633412"/>
        </p:xfrm>
        <a:graphic>
          <a:graphicData uri="http://schemas.openxmlformats.org/presentationml/2006/ole">
            <mc:AlternateContent xmlns:mc="http://schemas.openxmlformats.org/markup-compatibility/2006">
              <mc:Choice xmlns:v="urn:schemas-microsoft-com:vml" Requires="v">
                <p:oleObj name="Equation" r:id="rId11" imgW="42710100" imgH="5562600" progId="Equation.3">
                  <p:embed/>
                </p:oleObj>
              </mc:Choice>
              <mc:Fallback>
                <p:oleObj name="Equation" r:id="rId11" imgW="42710100" imgH="5562600" progId="Equation.3">
                  <p:embed/>
                  <p:pic>
                    <p:nvPicPr>
                      <p:cNvPr id="139277" name="Object 28">
                        <a:extLst>
                          <a:ext uri="{FF2B5EF4-FFF2-40B4-BE49-F238E27FC236}">
                            <a16:creationId xmlns:a16="http://schemas.microsoft.com/office/drawing/2014/main" id="{B2E02E68-874F-70B8-C2BC-B341A331A892}"/>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7313" y="119063"/>
                        <a:ext cx="4876800" cy="63341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46">
            <a:extLst>
              <a:ext uri="{FF2B5EF4-FFF2-40B4-BE49-F238E27FC236}">
                <a16:creationId xmlns:a16="http://schemas.microsoft.com/office/drawing/2014/main" id="{C3192DF2-8C16-13E4-EF20-5EE3EEC24DF6}"/>
              </a:ext>
            </a:extLst>
          </p:cNvPr>
          <p:cNvSpPr>
            <a:spLocks noChangeArrowheads="1"/>
          </p:cNvSpPr>
          <p:nvPr/>
        </p:nvSpPr>
        <p:spPr bwMode="auto">
          <a:xfrm>
            <a:off x="1103313" y="2757488"/>
            <a:ext cx="5197475" cy="1285875"/>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a:lnSpc>
                <a:spcPct val="90000"/>
              </a:lnSpc>
              <a:spcBef>
                <a:spcPct val="50000"/>
              </a:spcBef>
            </a:pPr>
            <a:r>
              <a:rPr lang="en-US" altLang="en-CH" sz="1800" b="0" i="0">
                <a:solidFill>
                  <a:schemeClr val="tx1"/>
                </a:solidFill>
              </a:rPr>
              <a:t>Diagonalize Yukawa matrix Y</a:t>
            </a:r>
            <a:r>
              <a:rPr lang="en-US" altLang="en-CH" sz="1800" b="0" i="0" baseline="-25000">
                <a:solidFill>
                  <a:schemeClr val="tx1"/>
                </a:solidFill>
              </a:rPr>
              <a:t>ij</a:t>
            </a:r>
          </a:p>
          <a:p>
            <a:pPr lvl="1">
              <a:lnSpc>
                <a:spcPct val="90000"/>
              </a:lnSpc>
              <a:spcBef>
                <a:spcPct val="50000"/>
              </a:spcBef>
              <a:buFontTx/>
              <a:buChar char="–"/>
            </a:pPr>
            <a:r>
              <a:rPr lang="en-US" altLang="en-CH" b="0" i="0">
                <a:solidFill>
                  <a:schemeClr val="tx1"/>
                </a:solidFill>
              </a:rPr>
              <a:t>Mass terms</a:t>
            </a:r>
          </a:p>
          <a:p>
            <a:pPr lvl="1">
              <a:lnSpc>
                <a:spcPct val="90000"/>
              </a:lnSpc>
              <a:spcBef>
                <a:spcPct val="50000"/>
              </a:spcBef>
              <a:buFontTx/>
              <a:buChar char="–"/>
            </a:pPr>
            <a:r>
              <a:rPr lang="en-US" altLang="en-CH" b="0" i="0">
                <a:solidFill>
                  <a:schemeClr val="tx1"/>
                </a:solidFill>
              </a:rPr>
              <a:t>Quarks rotate</a:t>
            </a:r>
          </a:p>
          <a:p>
            <a:pPr lvl="1">
              <a:lnSpc>
                <a:spcPct val="90000"/>
              </a:lnSpc>
              <a:spcBef>
                <a:spcPct val="50000"/>
              </a:spcBef>
              <a:buFontTx/>
              <a:buChar char="–"/>
            </a:pPr>
            <a:r>
              <a:rPr lang="en-US" altLang="en-CH" b="0" i="0">
                <a:solidFill>
                  <a:schemeClr val="tx1"/>
                </a:solidFill>
              </a:rPr>
              <a:t>Off diagonal terms in charged current couplings</a:t>
            </a:r>
          </a:p>
        </p:txBody>
      </p:sp>
      <p:sp>
        <p:nvSpPr>
          <p:cNvPr id="35843" name="AutoShape 43">
            <a:extLst>
              <a:ext uri="{FF2B5EF4-FFF2-40B4-BE49-F238E27FC236}">
                <a16:creationId xmlns:a16="http://schemas.microsoft.com/office/drawing/2014/main" id="{5F6E6A43-F4F0-95E5-928E-E305D3907A26}"/>
              </a:ext>
            </a:extLst>
          </p:cNvPr>
          <p:cNvSpPr>
            <a:spLocks noChangeArrowheads="1"/>
          </p:cNvSpPr>
          <p:nvPr/>
        </p:nvSpPr>
        <p:spPr bwMode="auto">
          <a:xfrm rot="-868158">
            <a:off x="501650" y="2584450"/>
            <a:ext cx="884238" cy="2481263"/>
          </a:xfrm>
          <a:prstGeom prst="curvedRightArrow">
            <a:avLst>
              <a:gd name="adj1" fmla="val 25658"/>
              <a:gd name="adj2" fmla="val 81780"/>
              <a:gd name="adj3" fmla="val 33333"/>
            </a:avLst>
          </a:prstGeom>
          <a:solidFill>
            <a:srgbClr val="CCFFFF"/>
          </a:solidFill>
          <a:ln w="9525">
            <a:solidFill>
              <a:schemeClr val="tx1"/>
            </a:solidFill>
            <a:miter lim="800000"/>
            <a:headEnd/>
            <a:tailEnd/>
          </a:ln>
        </p:spPr>
        <p:txBody>
          <a:bodyPr wrap="none" anchor="ct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endParaRPr lang="nl-NL" altLang="en-CH"/>
          </a:p>
        </p:txBody>
      </p:sp>
      <p:sp>
        <p:nvSpPr>
          <p:cNvPr id="35844" name="Footer Placeholder 4">
            <a:extLst>
              <a:ext uri="{FF2B5EF4-FFF2-40B4-BE49-F238E27FC236}">
                <a16:creationId xmlns:a16="http://schemas.microsoft.com/office/drawing/2014/main" id="{6D144599-6381-E9BF-5F41-5E211DBDD5AA}"/>
              </a:ext>
            </a:extLst>
          </p:cNvPr>
          <p:cNvSpPr txBox="1">
            <a:spLocks noGrp="1"/>
          </p:cNvSpPr>
          <p:nvPr/>
        </p:nvSpPr>
        <p:spPr bwMode="auto">
          <a:xfrm>
            <a:off x="1219200" y="6477000"/>
            <a:ext cx="7772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algn="r" eaLnBrk="1" hangingPunct="1"/>
            <a:r>
              <a:rPr lang="en-US" altLang="en-CH" sz="1000" b="0" i="0"/>
              <a:t>Niels Tuning (</a:t>
            </a:r>
            <a:fld id="{E028C456-AB1D-2448-962F-9C7DB032B044}" type="slidenum">
              <a:rPr lang="en-US" altLang="en-CH" sz="1000" b="0" i="0"/>
              <a:pPr algn="r" eaLnBrk="1" hangingPunct="1"/>
              <a:t>38</a:t>
            </a:fld>
            <a:r>
              <a:rPr lang="en-US" altLang="en-CH" sz="1000" b="0" i="0"/>
              <a:t>)</a:t>
            </a:r>
          </a:p>
        </p:txBody>
      </p:sp>
      <p:sp>
        <p:nvSpPr>
          <p:cNvPr id="35845" name="Text Box 9">
            <a:extLst>
              <a:ext uri="{FF2B5EF4-FFF2-40B4-BE49-F238E27FC236}">
                <a16:creationId xmlns:a16="http://schemas.microsoft.com/office/drawing/2014/main" id="{E2E203CB-68B5-F01F-AF2A-9FC35807BF94}"/>
              </a:ext>
            </a:extLst>
          </p:cNvPr>
          <p:cNvSpPr txBox="1">
            <a:spLocks noChangeArrowheads="1"/>
          </p:cNvSpPr>
          <p:nvPr/>
        </p:nvSpPr>
        <p:spPr bwMode="auto">
          <a:xfrm>
            <a:off x="5992813" y="0"/>
            <a:ext cx="249872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en-US" altLang="en-CH" sz="3200" b="0" i="0"/>
              <a:t>Recap</a:t>
            </a:r>
          </a:p>
        </p:txBody>
      </p:sp>
      <p:sp>
        <p:nvSpPr>
          <p:cNvPr id="35846" name="AutoShape 25">
            <a:extLst>
              <a:ext uri="{FF2B5EF4-FFF2-40B4-BE49-F238E27FC236}">
                <a16:creationId xmlns:a16="http://schemas.microsoft.com/office/drawing/2014/main" id="{F44CE63E-DB36-09BC-A6B1-D0F4892E0C1C}"/>
              </a:ext>
            </a:extLst>
          </p:cNvPr>
          <p:cNvSpPr>
            <a:spLocks noChangeAspect="1" noChangeArrowheads="1" noTextEdit="1"/>
          </p:cNvSpPr>
          <p:nvPr/>
        </p:nvSpPr>
        <p:spPr bwMode="auto">
          <a:xfrm>
            <a:off x="217488" y="120650"/>
            <a:ext cx="4876800" cy="63341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CH"/>
          </a:p>
        </p:txBody>
      </p:sp>
      <p:graphicFrame>
        <p:nvGraphicFramePr>
          <p:cNvPr id="35847" name="Object 4">
            <a:extLst>
              <a:ext uri="{FF2B5EF4-FFF2-40B4-BE49-F238E27FC236}">
                <a16:creationId xmlns:a16="http://schemas.microsoft.com/office/drawing/2014/main" id="{39895DAB-1338-3B70-D440-11D6CF70DE94}"/>
              </a:ext>
            </a:extLst>
          </p:cNvPr>
          <p:cNvGraphicFramePr>
            <a:graphicFrameLocks noChangeAspect="1"/>
          </p:cNvGraphicFramePr>
          <p:nvPr/>
        </p:nvGraphicFramePr>
        <p:xfrm>
          <a:off x="422275" y="165100"/>
          <a:ext cx="4418013" cy="558800"/>
        </p:xfrm>
        <a:graphic>
          <a:graphicData uri="http://schemas.openxmlformats.org/presentationml/2006/ole">
            <mc:AlternateContent xmlns:mc="http://schemas.openxmlformats.org/markup-compatibility/2006">
              <mc:Choice xmlns:v="urn:schemas-microsoft-com:vml" Requires="v">
                <p:oleObj name="Equation" r:id="rId3" imgW="43891200" imgH="5562600" progId="Equation.DSMT4">
                  <p:embed/>
                </p:oleObj>
              </mc:Choice>
              <mc:Fallback>
                <p:oleObj name="Equation" r:id="rId3" imgW="43891200" imgH="5562600" progId="Equation.DSMT4">
                  <p:embed/>
                  <p:pic>
                    <p:nvPicPr>
                      <p:cNvPr id="35847" name="Object 4">
                        <a:extLst>
                          <a:ext uri="{FF2B5EF4-FFF2-40B4-BE49-F238E27FC236}">
                            <a16:creationId xmlns:a16="http://schemas.microsoft.com/office/drawing/2014/main" id="{39895DAB-1338-3B70-D440-11D6CF70DE9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2275" y="165100"/>
                        <a:ext cx="4418013" cy="558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35848" name="Rectangle 37">
            <a:extLst>
              <a:ext uri="{FF2B5EF4-FFF2-40B4-BE49-F238E27FC236}">
                <a16:creationId xmlns:a16="http://schemas.microsoft.com/office/drawing/2014/main" id="{626755B7-49D9-98FA-E46E-3F90B05A2FD7}"/>
              </a:ext>
            </a:extLst>
          </p:cNvPr>
          <p:cNvSpPr>
            <a:spLocks noChangeArrowheads="1"/>
          </p:cNvSpPr>
          <p:nvPr/>
        </p:nvSpPr>
        <p:spPr bwMode="auto">
          <a:xfrm>
            <a:off x="192088" y="817563"/>
            <a:ext cx="5148262" cy="1728787"/>
          </a:xfrm>
          <a:prstGeom prst="rect">
            <a:avLst/>
          </a:prstGeom>
          <a:solidFill>
            <a:srgbClr val="FFFFCC"/>
          </a:solidFill>
          <a:ln w="9525">
            <a:solidFill>
              <a:schemeClr val="tx1"/>
            </a:solidFill>
            <a:miter lim="800000"/>
            <a:headEnd/>
            <a:tailEnd/>
          </a:ln>
        </p:spPr>
        <p:txBody>
          <a:bodyPr wrap="none" anchor="ct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endParaRPr lang="nl-NL" altLang="en-CH"/>
          </a:p>
        </p:txBody>
      </p:sp>
      <p:graphicFrame>
        <p:nvGraphicFramePr>
          <p:cNvPr id="35849" name="Object 3">
            <a:extLst>
              <a:ext uri="{FF2B5EF4-FFF2-40B4-BE49-F238E27FC236}">
                <a16:creationId xmlns:a16="http://schemas.microsoft.com/office/drawing/2014/main" id="{085A9162-92A9-7762-EDD5-D6A250067C50}"/>
              </a:ext>
            </a:extLst>
          </p:cNvPr>
          <p:cNvGraphicFramePr>
            <a:graphicFrameLocks noChangeAspect="1"/>
          </p:cNvGraphicFramePr>
          <p:nvPr/>
        </p:nvGraphicFramePr>
        <p:xfrm>
          <a:off x="192088" y="817563"/>
          <a:ext cx="4511675" cy="1019175"/>
        </p:xfrm>
        <a:graphic>
          <a:graphicData uri="http://schemas.openxmlformats.org/presentationml/2006/ole">
            <mc:AlternateContent xmlns:mc="http://schemas.openxmlformats.org/markup-compatibility/2006">
              <mc:Choice xmlns:v="urn:schemas-microsoft-com:vml" Requires="v">
                <p:oleObj name="Equation" r:id="rId5" imgW="51790600" imgH="11696700" progId="Equation.DSMT4">
                  <p:embed/>
                </p:oleObj>
              </mc:Choice>
              <mc:Fallback>
                <p:oleObj name="Equation" r:id="rId5" imgW="51790600" imgH="11696700" progId="Equation.DSMT4">
                  <p:embed/>
                  <p:pic>
                    <p:nvPicPr>
                      <p:cNvPr id="35849" name="Object 3">
                        <a:extLst>
                          <a:ext uri="{FF2B5EF4-FFF2-40B4-BE49-F238E27FC236}">
                            <a16:creationId xmlns:a16="http://schemas.microsoft.com/office/drawing/2014/main" id="{085A9162-92A9-7762-EDD5-D6A250067C5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2088" y="817563"/>
                        <a:ext cx="4511675" cy="1019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graphicFrame>
        <p:nvGraphicFramePr>
          <p:cNvPr id="35850" name="Object 3">
            <a:extLst>
              <a:ext uri="{FF2B5EF4-FFF2-40B4-BE49-F238E27FC236}">
                <a16:creationId xmlns:a16="http://schemas.microsoft.com/office/drawing/2014/main" id="{51E803B0-8E18-30DA-6C0A-2B3045A4DFC9}"/>
              </a:ext>
            </a:extLst>
          </p:cNvPr>
          <p:cNvGraphicFramePr>
            <a:graphicFrameLocks noChangeAspect="1"/>
          </p:cNvGraphicFramePr>
          <p:nvPr/>
        </p:nvGraphicFramePr>
        <p:xfrm>
          <a:off x="317500" y="1770063"/>
          <a:ext cx="4906963" cy="736600"/>
        </p:xfrm>
        <a:graphic>
          <a:graphicData uri="http://schemas.openxmlformats.org/presentationml/2006/ole">
            <mc:AlternateContent xmlns:mc="http://schemas.openxmlformats.org/markup-compatibility/2006">
              <mc:Choice xmlns:v="urn:schemas-microsoft-com:vml" Requires="v">
                <p:oleObj name="Equation" r:id="rId7" imgW="64363600" imgH="9652000" progId="Equation.DSMT4">
                  <p:embed/>
                </p:oleObj>
              </mc:Choice>
              <mc:Fallback>
                <p:oleObj name="Equation" r:id="rId7" imgW="64363600" imgH="9652000" progId="Equation.DSMT4">
                  <p:embed/>
                  <p:pic>
                    <p:nvPicPr>
                      <p:cNvPr id="35850" name="Object 3">
                        <a:extLst>
                          <a:ext uri="{FF2B5EF4-FFF2-40B4-BE49-F238E27FC236}">
                            <a16:creationId xmlns:a16="http://schemas.microsoft.com/office/drawing/2014/main" id="{51E803B0-8E18-30DA-6C0A-2B3045A4DFC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7500" y="1770063"/>
                        <a:ext cx="4906963" cy="736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grpSp>
        <p:nvGrpSpPr>
          <p:cNvPr id="35851" name="Group 48">
            <a:extLst>
              <a:ext uri="{FF2B5EF4-FFF2-40B4-BE49-F238E27FC236}">
                <a16:creationId xmlns:a16="http://schemas.microsoft.com/office/drawing/2014/main" id="{CFD3229B-2715-B6E4-77EC-1F416ADCB1A5}"/>
              </a:ext>
            </a:extLst>
          </p:cNvPr>
          <p:cNvGrpSpPr>
            <a:grpSpLocks/>
          </p:cNvGrpSpPr>
          <p:nvPr/>
        </p:nvGrpSpPr>
        <p:grpSpPr bwMode="auto">
          <a:xfrm>
            <a:off x="2074863" y="4311650"/>
            <a:ext cx="6991350" cy="1728788"/>
            <a:chOff x="1307" y="2523"/>
            <a:chExt cx="4404" cy="1089"/>
          </a:xfrm>
        </p:grpSpPr>
        <p:sp>
          <p:nvSpPr>
            <p:cNvPr id="35870" name="Rectangle 36">
              <a:extLst>
                <a:ext uri="{FF2B5EF4-FFF2-40B4-BE49-F238E27FC236}">
                  <a16:creationId xmlns:a16="http://schemas.microsoft.com/office/drawing/2014/main" id="{E734475F-312C-17D5-BD0E-B4BC4FB2FB5D}"/>
                </a:ext>
              </a:extLst>
            </p:cNvPr>
            <p:cNvSpPr>
              <a:spLocks noChangeArrowheads="1"/>
            </p:cNvSpPr>
            <p:nvPr/>
          </p:nvSpPr>
          <p:spPr bwMode="auto">
            <a:xfrm>
              <a:off x="1307" y="2523"/>
              <a:ext cx="4404" cy="1089"/>
            </a:xfrm>
            <a:prstGeom prst="rect">
              <a:avLst/>
            </a:prstGeom>
            <a:solidFill>
              <a:srgbClr val="FFFFCC"/>
            </a:solidFill>
            <a:ln w="9525">
              <a:solidFill>
                <a:schemeClr val="tx1"/>
              </a:solidFill>
              <a:miter lim="800000"/>
              <a:headEnd/>
              <a:tailEnd/>
            </a:ln>
          </p:spPr>
          <p:txBody>
            <a:bodyPr wrap="none" anchor="ct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endParaRPr lang="nl-NL" altLang="en-CH"/>
            </a:p>
          </p:txBody>
        </p:sp>
        <p:graphicFrame>
          <p:nvGraphicFramePr>
            <p:cNvPr id="35871" name="Object 7">
              <a:extLst>
                <a:ext uri="{FF2B5EF4-FFF2-40B4-BE49-F238E27FC236}">
                  <a16:creationId xmlns:a16="http://schemas.microsoft.com/office/drawing/2014/main" id="{11A0C398-2E6B-E6C5-470F-62C1596D4F4F}"/>
                </a:ext>
              </a:extLst>
            </p:cNvPr>
            <p:cNvGraphicFramePr>
              <a:graphicFrameLocks noChangeAspect="1"/>
            </p:cNvGraphicFramePr>
            <p:nvPr/>
          </p:nvGraphicFramePr>
          <p:xfrm>
            <a:off x="1497" y="3124"/>
            <a:ext cx="4214" cy="464"/>
          </p:xfrm>
          <a:graphic>
            <a:graphicData uri="http://schemas.openxmlformats.org/presentationml/2006/ole">
              <mc:AlternateContent xmlns:mc="http://schemas.openxmlformats.org/markup-compatibility/2006">
                <mc:Choice xmlns:v="urn:schemas-microsoft-com:vml" Requires="v">
                  <p:oleObj name="Equation" r:id="rId9" imgW="87769700" imgH="9652000" progId="Equation.DSMT4">
                    <p:embed/>
                  </p:oleObj>
                </mc:Choice>
                <mc:Fallback>
                  <p:oleObj name="Equation" r:id="rId9" imgW="87769700" imgH="9652000" progId="Equation.DSMT4">
                    <p:embed/>
                    <p:pic>
                      <p:nvPicPr>
                        <p:cNvPr id="35871" name="Object 7">
                          <a:extLst>
                            <a:ext uri="{FF2B5EF4-FFF2-40B4-BE49-F238E27FC236}">
                              <a16:creationId xmlns:a16="http://schemas.microsoft.com/office/drawing/2014/main" id="{11A0C398-2E6B-E6C5-470F-62C1596D4F4F}"/>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497" y="3124"/>
                          <a:ext cx="4214" cy="4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graphicFrame>
          <p:nvGraphicFramePr>
            <p:cNvPr id="35872" name="Object 8">
              <a:extLst>
                <a:ext uri="{FF2B5EF4-FFF2-40B4-BE49-F238E27FC236}">
                  <a16:creationId xmlns:a16="http://schemas.microsoft.com/office/drawing/2014/main" id="{D9D679EC-2FE2-B199-4300-CC7C71D2521F}"/>
                </a:ext>
              </a:extLst>
            </p:cNvPr>
            <p:cNvGraphicFramePr>
              <a:graphicFrameLocks noChangeAspect="1"/>
            </p:cNvGraphicFramePr>
            <p:nvPr/>
          </p:nvGraphicFramePr>
          <p:xfrm>
            <a:off x="1356" y="2571"/>
            <a:ext cx="4330" cy="601"/>
          </p:xfrm>
          <a:graphic>
            <a:graphicData uri="http://schemas.openxmlformats.org/presentationml/2006/ole">
              <mc:AlternateContent xmlns:mc="http://schemas.openxmlformats.org/markup-compatibility/2006">
                <mc:Choice xmlns:v="urn:schemas-microsoft-com:vml" Requires="v">
                  <p:oleObj name="Equation" r:id="rId11" imgW="117906800" imgH="16383000" progId="Equation.DSMT4">
                    <p:embed/>
                  </p:oleObj>
                </mc:Choice>
                <mc:Fallback>
                  <p:oleObj name="Equation" r:id="rId11" imgW="117906800" imgH="16383000" progId="Equation.DSMT4">
                    <p:embed/>
                    <p:pic>
                      <p:nvPicPr>
                        <p:cNvPr id="35872" name="Object 8">
                          <a:extLst>
                            <a:ext uri="{FF2B5EF4-FFF2-40B4-BE49-F238E27FC236}">
                              <a16:creationId xmlns:a16="http://schemas.microsoft.com/office/drawing/2014/main" id="{D9D679EC-2FE2-B199-4300-CC7C71D2521F}"/>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356" y="2571"/>
                          <a:ext cx="4330" cy="6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grpSp>
      <p:graphicFrame>
        <p:nvGraphicFramePr>
          <p:cNvPr id="35852" name="Object 6">
            <a:extLst>
              <a:ext uri="{FF2B5EF4-FFF2-40B4-BE49-F238E27FC236}">
                <a16:creationId xmlns:a16="http://schemas.microsoft.com/office/drawing/2014/main" id="{E6C9E29F-49B3-D907-BD96-63491FFCCC29}"/>
              </a:ext>
            </a:extLst>
          </p:cNvPr>
          <p:cNvGraphicFramePr>
            <a:graphicFrameLocks noChangeAspect="1"/>
          </p:cNvGraphicFramePr>
          <p:nvPr/>
        </p:nvGraphicFramePr>
        <p:xfrm>
          <a:off x="6453188" y="2768600"/>
          <a:ext cx="1928812" cy="1270000"/>
        </p:xfrm>
        <a:graphic>
          <a:graphicData uri="http://schemas.openxmlformats.org/presentationml/2006/ole">
            <mc:AlternateContent xmlns:mc="http://schemas.openxmlformats.org/markup-compatibility/2006">
              <mc:Choice xmlns:v="urn:schemas-microsoft-com:vml" Requires="v">
                <p:oleObj name="Equation" r:id="rId13" imgW="25742900" imgH="16967200" progId="Equation.DSMT4">
                  <p:embed/>
                </p:oleObj>
              </mc:Choice>
              <mc:Fallback>
                <p:oleObj name="Equation" r:id="rId13" imgW="25742900" imgH="16967200" progId="Equation.DSMT4">
                  <p:embed/>
                  <p:pic>
                    <p:nvPicPr>
                      <p:cNvPr id="35852" name="Object 6">
                        <a:extLst>
                          <a:ext uri="{FF2B5EF4-FFF2-40B4-BE49-F238E27FC236}">
                            <a16:creationId xmlns:a16="http://schemas.microsoft.com/office/drawing/2014/main" id="{E6C9E29F-49B3-D907-BD96-63491FFCCC29}"/>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453188" y="2768600"/>
                        <a:ext cx="1928812" cy="1270000"/>
                      </a:xfrm>
                      <a:prstGeom prst="rect">
                        <a:avLst/>
                      </a:prstGeom>
                      <a:solidFill>
                        <a:srgbClr val="CC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grpSp>
        <p:nvGrpSpPr>
          <p:cNvPr id="35853" name="Group 47">
            <a:extLst>
              <a:ext uri="{FF2B5EF4-FFF2-40B4-BE49-F238E27FC236}">
                <a16:creationId xmlns:a16="http://schemas.microsoft.com/office/drawing/2014/main" id="{61F28E95-59E3-BF96-97AE-D6678506DFDE}"/>
              </a:ext>
            </a:extLst>
          </p:cNvPr>
          <p:cNvGrpSpPr>
            <a:grpSpLocks/>
          </p:cNvGrpSpPr>
          <p:nvPr/>
        </p:nvGrpSpPr>
        <p:grpSpPr bwMode="auto">
          <a:xfrm>
            <a:off x="4189413" y="6137275"/>
            <a:ext cx="4876800" cy="633413"/>
            <a:chOff x="2639" y="3648"/>
            <a:chExt cx="3072" cy="399"/>
          </a:xfrm>
        </p:grpSpPr>
        <p:sp>
          <p:nvSpPr>
            <p:cNvPr id="35868" name="AutoShape 32">
              <a:extLst>
                <a:ext uri="{FF2B5EF4-FFF2-40B4-BE49-F238E27FC236}">
                  <a16:creationId xmlns:a16="http://schemas.microsoft.com/office/drawing/2014/main" id="{FB492B45-836D-AF74-44B9-49D67591FA48}"/>
                </a:ext>
              </a:extLst>
            </p:cNvPr>
            <p:cNvSpPr>
              <a:spLocks noChangeAspect="1" noChangeArrowheads="1" noTextEdit="1"/>
            </p:cNvSpPr>
            <p:nvPr/>
          </p:nvSpPr>
          <p:spPr bwMode="auto">
            <a:xfrm>
              <a:off x="2639" y="3648"/>
              <a:ext cx="3072" cy="399"/>
            </a:xfrm>
            <a:prstGeom prst="rect">
              <a:avLst/>
            </a:prstGeom>
            <a:solidFill>
              <a:schemeClr val="bg1"/>
            </a:solidFill>
            <a:ln w="9525">
              <a:solidFill>
                <a:schemeClr val="tx1"/>
              </a:solidFill>
              <a:miter lim="800000"/>
              <a:headEnd/>
              <a:tailEnd/>
            </a:ln>
          </p:spPr>
          <p:txBody>
            <a:bodyPr/>
            <a:lstStyle/>
            <a:p>
              <a:endParaRPr lang="en-CH"/>
            </a:p>
          </p:txBody>
        </p:sp>
        <p:graphicFrame>
          <p:nvGraphicFramePr>
            <p:cNvPr id="35869" name="Object 6">
              <a:extLst>
                <a:ext uri="{FF2B5EF4-FFF2-40B4-BE49-F238E27FC236}">
                  <a16:creationId xmlns:a16="http://schemas.microsoft.com/office/drawing/2014/main" id="{07D22369-4E23-3CA6-1A3D-E44E5512BF39}"/>
                </a:ext>
              </a:extLst>
            </p:cNvPr>
            <p:cNvGraphicFramePr>
              <a:graphicFrameLocks noChangeAspect="1"/>
            </p:cNvGraphicFramePr>
            <p:nvPr/>
          </p:nvGraphicFramePr>
          <p:xfrm>
            <a:off x="2837" y="3672"/>
            <a:ext cx="2579" cy="352"/>
          </p:xfrm>
          <a:graphic>
            <a:graphicData uri="http://schemas.openxmlformats.org/presentationml/2006/ole">
              <mc:AlternateContent xmlns:mc="http://schemas.openxmlformats.org/markup-compatibility/2006">
                <mc:Choice xmlns:v="urn:schemas-microsoft-com:vml" Requires="v">
                  <p:oleObj name="Equation" r:id="rId15" imgW="40665400" imgH="5562600" progId="Equation.DSMT4">
                    <p:embed/>
                  </p:oleObj>
                </mc:Choice>
                <mc:Fallback>
                  <p:oleObj name="Equation" r:id="rId15" imgW="40665400" imgH="5562600" progId="Equation.DSMT4">
                    <p:embed/>
                    <p:pic>
                      <p:nvPicPr>
                        <p:cNvPr id="35869" name="Object 6">
                          <a:extLst>
                            <a:ext uri="{FF2B5EF4-FFF2-40B4-BE49-F238E27FC236}">
                              <a16:creationId xmlns:a16="http://schemas.microsoft.com/office/drawing/2014/main" id="{07D22369-4E23-3CA6-1A3D-E44E5512BF39}"/>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837" y="3672"/>
                          <a:ext cx="2579" cy="352"/>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grpSp>
      <p:grpSp>
        <p:nvGrpSpPr>
          <p:cNvPr id="35854" name="Group 34">
            <a:extLst>
              <a:ext uri="{FF2B5EF4-FFF2-40B4-BE49-F238E27FC236}">
                <a16:creationId xmlns:a16="http://schemas.microsoft.com/office/drawing/2014/main" id="{D4230E31-5C79-D89B-3541-DBCFD054CDBE}"/>
              </a:ext>
            </a:extLst>
          </p:cNvPr>
          <p:cNvGrpSpPr>
            <a:grpSpLocks/>
          </p:cNvGrpSpPr>
          <p:nvPr/>
        </p:nvGrpSpPr>
        <p:grpSpPr bwMode="auto">
          <a:xfrm>
            <a:off x="5838825" y="855663"/>
            <a:ext cx="2174875" cy="1420812"/>
            <a:chOff x="5839365" y="855865"/>
            <a:chExt cx="2174114" cy="1420985"/>
          </a:xfrm>
        </p:grpSpPr>
        <p:cxnSp>
          <p:nvCxnSpPr>
            <p:cNvPr id="35862" name="Straight Connector 20">
              <a:extLst>
                <a:ext uri="{FF2B5EF4-FFF2-40B4-BE49-F238E27FC236}">
                  <a16:creationId xmlns:a16="http://schemas.microsoft.com/office/drawing/2014/main" id="{18C06843-0280-9041-6E4E-2692D2203A6F}"/>
                </a:ext>
              </a:extLst>
            </p:cNvPr>
            <p:cNvCxnSpPr>
              <a:cxnSpLocks noChangeShapeType="1"/>
            </p:cNvCxnSpPr>
            <p:nvPr/>
          </p:nvCxnSpPr>
          <p:spPr bwMode="auto">
            <a:xfrm>
              <a:off x="5839365" y="1623965"/>
              <a:ext cx="998530"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cxnSp>
        <p:cxnSp>
          <p:nvCxnSpPr>
            <p:cNvPr id="35863" name="Straight Connector 21">
              <a:extLst>
                <a:ext uri="{FF2B5EF4-FFF2-40B4-BE49-F238E27FC236}">
                  <a16:creationId xmlns:a16="http://schemas.microsoft.com/office/drawing/2014/main" id="{4FD17BDD-043C-D8BB-A4D1-760829514483}"/>
                </a:ext>
              </a:extLst>
            </p:cNvPr>
            <p:cNvCxnSpPr>
              <a:cxnSpLocks noChangeShapeType="1"/>
            </p:cNvCxnSpPr>
            <p:nvPr/>
          </p:nvCxnSpPr>
          <p:spPr bwMode="auto">
            <a:xfrm flipV="1">
              <a:off x="6876300" y="1163105"/>
              <a:ext cx="652885" cy="46086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cxnSp>
        <p:cxnSp>
          <p:nvCxnSpPr>
            <p:cNvPr id="35864" name="Straight Connector 23">
              <a:extLst>
                <a:ext uri="{FF2B5EF4-FFF2-40B4-BE49-F238E27FC236}">
                  <a16:creationId xmlns:a16="http://schemas.microsoft.com/office/drawing/2014/main" id="{E3DD78E6-1987-FE88-5297-9BE63E125C32}"/>
                </a:ext>
              </a:extLst>
            </p:cNvPr>
            <p:cNvCxnSpPr>
              <a:cxnSpLocks noChangeShapeType="1"/>
            </p:cNvCxnSpPr>
            <p:nvPr/>
          </p:nvCxnSpPr>
          <p:spPr bwMode="auto">
            <a:xfrm>
              <a:off x="6876300" y="1623965"/>
              <a:ext cx="654105" cy="423675"/>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cxnSp>
        <p:sp>
          <p:nvSpPr>
            <p:cNvPr id="35865" name="TextBox 25">
              <a:extLst>
                <a:ext uri="{FF2B5EF4-FFF2-40B4-BE49-F238E27FC236}">
                  <a16:creationId xmlns:a16="http://schemas.microsoft.com/office/drawing/2014/main" id="{BB9749E4-E68F-7BEE-771A-DB0FC6AEE6A0}"/>
                </a:ext>
              </a:extLst>
            </p:cNvPr>
            <p:cNvSpPr txBox="1">
              <a:spLocks noChangeArrowheads="1"/>
            </p:cNvSpPr>
            <p:nvPr/>
          </p:nvSpPr>
          <p:spPr bwMode="auto">
            <a:xfrm>
              <a:off x="7605995" y="855865"/>
              <a:ext cx="4074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en-US" altLang="en-CH" sz="2400" b="0">
                  <a:solidFill>
                    <a:schemeClr val="tx1"/>
                  </a:solidFill>
                  <a:latin typeface="Times New Roman" panose="02020603050405020304" pitchFamily="18" charset="0"/>
                </a:rPr>
                <a:t>u</a:t>
              </a:r>
              <a:r>
                <a:rPr lang="en-US" altLang="en-CH" sz="2400" b="0" baseline="30000">
                  <a:solidFill>
                    <a:schemeClr val="tx1"/>
                  </a:solidFill>
                  <a:latin typeface="Times New Roman" panose="02020603050405020304" pitchFamily="18" charset="0"/>
                </a:rPr>
                <a:t>I</a:t>
              </a:r>
            </a:p>
          </p:txBody>
        </p:sp>
        <p:sp>
          <p:nvSpPr>
            <p:cNvPr id="35866" name="TextBox 26">
              <a:extLst>
                <a:ext uri="{FF2B5EF4-FFF2-40B4-BE49-F238E27FC236}">
                  <a16:creationId xmlns:a16="http://schemas.microsoft.com/office/drawing/2014/main" id="{BE3A00E0-4502-6B71-6160-C8EB5BFA47A8}"/>
                </a:ext>
              </a:extLst>
            </p:cNvPr>
            <p:cNvSpPr txBox="1">
              <a:spLocks noChangeArrowheads="1"/>
            </p:cNvSpPr>
            <p:nvPr/>
          </p:nvSpPr>
          <p:spPr bwMode="auto">
            <a:xfrm>
              <a:off x="7605995" y="1815185"/>
              <a:ext cx="4074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en-US" altLang="en-CH" sz="2400" b="0">
                  <a:solidFill>
                    <a:schemeClr val="tx1"/>
                  </a:solidFill>
                  <a:latin typeface="Times New Roman" panose="02020603050405020304" pitchFamily="18" charset="0"/>
                </a:rPr>
                <a:t>d</a:t>
              </a:r>
              <a:r>
                <a:rPr lang="en-US" altLang="en-CH" sz="2400" b="0" baseline="30000">
                  <a:solidFill>
                    <a:schemeClr val="tx1"/>
                  </a:solidFill>
                  <a:latin typeface="Times New Roman" panose="02020603050405020304" pitchFamily="18" charset="0"/>
                </a:rPr>
                <a:t>I</a:t>
              </a:r>
            </a:p>
          </p:txBody>
        </p:sp>
        <p:sp>
          <p:nvSpPr>
            <p:cNvPr id="35867" name="TextBox 27">
              <a:extLst>
                <a:ext uri="{FF2B5EF4-FFF2-40B4-BE49-F238E27FC236}">
                  <a16:creationId xmlns:a16="http://schemas.microsoft.com/office/drawing/2014/main" id="{469142B1-3819-C820-300E-28A4FD92561D}"/>
                </a:ext>
              </a:extLst>
            </p:cNvPr>
            <p:cNvSpPr txBox="1">
              <a:spLocks noChangeArrowheads="1"/>
            </p:cNvSpPr>
            <p:nvPr/>
          </p:nvSpPr>
          <p:spPr bwMode="auto">
            <a:xfrm>
              <a:off x="6069795" y="1124700"/>
              <a:ext cx="44114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en-US" altLang="en-CH" sz="2400" b="0">
                  <a:solidFill>
                    <a:schemeClr val="tx1"/>
                  </a:solidFill>
                  <a:latin typeface="Times New Roman" panose="02020603050405020304" pitchFamily="18" charset="0"/>
                </a:rPr>
                <a:t>W</a:t>
              </a:r>
              <a:endParaRPr lang="en-US" altLang="en-CH" sz="2400" b="0" baseline="30000">
                <a:solidFill>
                  <a:schemeClr val="tx1"/>
                </a:solidFill>
                <a:latin typeface="Times New Roman" panose="02020603050405020304" pitchFamily="18" charset="0"/>
              </a:endParaRPr>
            </a:p>
          </p:txBody>
        </p:sp>
      </p:grpSp>
      <p:grpSp>
        <p:nvGrpSpPr>
          <p:cNvPr id="35855" name="Group 35">
            <a:extLst>
              <a:ext uri="{FF2B5EF4-FFF2-40B4-BE49-F238E27FC236}">
                <a16:creationId xmlns:a16="http://schemas.microsoft.com/office/drawing/2014/main" id="{CDF076CA-4035-774F-D8F4-EEF30CAB9743}"/>
              </a:ext>
            </a:extLst>
          </p:cNvPr>
          <p:cNvGrpSpPr>
            <a:grpSpLocks/>
          </p:cNvGrpSpPr>
          <p:nvPr/>
        </p:nvGrpSpPr>
        <p:grpSpPr bwMode="auto">
          <a:xfrm>
            <a:off x="-228600" y="4735513"/>
            <a:ext cx="2363788" cy="1420812"/>
            <a:chOff x="5839365" y="855865"/>
            <a:chExt cx="2364596" cy="1420985"/>
          </a:xfrm>
        </p:grpSpPr>
        <p:cxnSp>
          <p:nvCxnSpPr>
            <p:cNvPr id="35856" name="Straight Connector 36">
              <a:extLst>
                <a:ext uri="{FF2B5EF4-FFF2-40B4-BE49-F238E27FC236}">
                  <a16:creationId xmlns:a16="http://schemas.microsoft.com/office/drawing/2014/main" id="{AB7E39F4-C13A-3A0B-5AB6-5464FF0EB31C}"/>
                </a:ext>
              </a:extLst>
            </p:cNvPr>
            <p:cNvCxnSpPr>
              <a:cxnSpLocks noChangeShapeType="1"/>
            </p:cNvCxnSpPr>
            <p:nvPr/>
          </p:nvCxnSpPr>
          <p:spPr bwMode="auto">
            <a:xfrm>
              <a:off x="5839365" y="1623965"/>
              <a:ext cx="998530"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cxnSp>
        <p:cxnSp>
          <p:nvCxnSpPr>
            <p:cNvPr id="35857" name="Straight Connector 37">
              <a:extLst>
                <a:ext uri="{FF2B5EF4-FFF2-40B4-BE49-F238E27FC236}">
                  <a16:creationId xmlns:a16="http://schemas.microsoft.com/office/drawing/2014/main" id="{23E19001-E036-F154-A7AA-71DDC38D99AB}"/>
                </a:ext>
              </a:extLst>
            </p:cNvPr>
            <p:cNvCxnSpPr>
              <a:cxnSpLocks noChangeShapeType="1"/>
            </p:cNvCxnSpPr>
            <p:nvPr/>
          </p:nvCxnSpPr>
          <p:spPr bwMode="auto">
            <a:xfrm flipV="1">
              <a:off x="6876300" y="1163105"/>
              <a:ext cx="652885" cy="46086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cxnSp>
        <p:cxnSp>
          <p:nvCxnSpPr>
            <p:cNvPr id="35858" name="Straight Connector 38">
              <a:extLst>
                <a:ext uri="{FF2B5EF4-FFF2-40B4-BE49-F238E27FC236}">
                  <a16:creationId xmlns:a16="http://schemas.microsoft.com/office/drawing/2014/main" id="{FB9B96E5-CCA0-2459-AC4F-3431D552D6CD}"/>
                </a:ext>
              </a:extLst>
            </p:cNvPr>
            <p:cNvCxnSpPr>
              <a:cxnSpLocks noChangeShapeType="1"/>
            </p:cNvCxnSpPr>
            <p:nvPr/>
          </p:nvCxnSpPr>
          <p:spPr bwMode="auto">
            <a:xfrm>
              <a:off x="6876300" y="1623965"/>
              <a:ext cx="654105" cy="423675"/>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cxnSp>
        <p:sp>
          <p:nvSpPr>
            <p:cNvPr id="35859" name="TextBox 39">
              <a:extLst>
                <a:ext uri="{FF2B5EF4-FFF2-40B4-BE49-F238E27FC236}">
                  <a16:creationId xmlns:a16="http://schemas.microsoft.com/office/drawing/2014/main" id="{6041EB60-1BDF-88BF-4314-DF543E8DFD94}"/>
                </a:ext>
              </a:extLst>
            </p:cNvPr>
            <p:cNvSpPr txBox="1">
              <a:spLocks noChangeArrowheads="1"/>
            </p:cNvSpPr>
            <p:nvPr/>
          </p:nvSpPr>
          <p:spPr bwMode="auto">
            <a:xfrm>
              <a:off x="7605995" y="855865"/>
              <a:ext cx="33855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en-US" altLang="en-CH" sz="2400" b="0">
                  <a:solidFill>
                    <a:schemeClr val="tx1"/>
                  </a:solidFill>
                  <a:latin typeface="Times New Roman" panose="02020603050405020304" pitchFamily="18" charset="0"/>
                </a:rPr>
                <a:t>u</a:t>
              </a:r>
              <a:endParaRPr lang="en-US" altLang="en-CH" sz="2400" b="0" baseline="30000">
                <a:solidFill>
                  <a:schemeClr val="tx1"/>
                </a:solidFill>
                <a:latin typeface="Times New Roman" panose="02020603050405020304" pitchFamily="18" charset="0"/>
              </a:endParaRPr>
            </a:p>
          </p:txBody>
        </p:sp>
        <p:sp>
          <p:nvSpPr>
            <p:cNvPr id="35860" name="TextBox 40">
              <a:extLst>
                <a:ext uri="{FF2B5EF4-FFF2-40B4-BE49-F238E27FC236}">
                  <a16:creationId xmlns:a16="http://schemas.microsoft.com/office/drawing/2014/main" id="{8BDA0271-990C-1BD9-F4BF-DFC8D485F5ED}"/>
                </a:ext>
              </a:extLst>
            </p:cNvPr>
            <p:cNvSpPr txBox="1">
              <a:spLocks noChangeArrowheads="1"/>
            </p:cNvSpPr>
            <p:nvPr/>
          </p:nvSpPr>
          <p:spPr bwMode="auto">
            <a:xfrm>
              <a:off x="7437404" y="1815185"/>
              <a:ext cx="7665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en-US" altLang="en-CH" sz="2400" b="0">
                  <a:solidFill>
                    <a:schemeClr val="tx1"/>
                  </a:solidFill>
                  <a:latin typeface="Times New Roman" panose="02020603050405020304" pitchFamily="18" charset="0"/>
                </a:rPr>
                <a:t>d,s,b</a:t>
              </a:r>
              <a:endParaRPr lang="en-US" altLang="en-CH" sz="2400" b="0" baseline="30000">
                <a:solidFill>
                  <a:schemeClr val="tx1"/>
                </a:solidFill>
                <a:latin typeface="Times New Roman" panose="02020603050405020304" pitchFamily="18" charset="0"/>
              </a:endParaRPr>
            </a:p>
          </p:txBody>
        </p:sp>
        <p:sp>
          <p:nvSpPr>
            <p:cNvPr id="35861" name="TextBox 41">
              <a:extLst>
                <a:ext uri="{FF2B5EF4-FFF2-40B4-BE49-F238E27FC236}">
                  <a16:creationId xmlns:a16="http://schemas.microsoft.com/office/drawing/2014/main" id="{D8F3A105-D36F-A9F8-A9E7-BD2DE0CABADF}"/>
                </a:ext>
              </a:extLst>
            </p:cNvPr>
            <p:cNvSpPr txBox="1">
              <a:spLocks noChangeArrowheads="1"/>
            </p:cNvSpPr>
            <p:nvPr/>
          </p:nvSpPr>
          <p:spPr bwMode="auto">
            <a:xfrm>
              <a:off x="6069795" y="1124700"/>
              <a:ext cx="44114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en-US" altLang="en-CH" sz="2400" b="0">
                  <a:solidFill>
                    <a:schemeClr val="tx1"/>
                  </a:solidFill>
                  <a:latin typeface="Times New Roman" panose="02020603050405020304" pitchFamily="18" charset="0"/>
                </a:rPr>
                <a:t>W</a:t>
              </a:r>
              <a:endParaRPr lang="en-US" altLang="en-CH" sz="2400" b="0" baseline="30000">
                <a:solidFill>
                  <a:schemeClr val="tx1"/>
                </a:solidFill>
                <a:latin typeface="Times New Roman" panose="02020603050405020304" pitchFamily="18" charset="0"/>
              </a:endParaRPr>
            </a:p>
          </p:txBody>
        </p:sp>
      </p:gr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0"/>
            <a:ext cx="8077200" cy="762000"/>
          </a:xfrm>
        </p:spPr>
        <p:txBody>
          <a:bodyPr>
            <a:normAutofit/>
          </a:bodyPr>
          <a:lstStyle/>
          <a:p>
            <a:pPr eaLnBrk="1" hangingPunct="1">
              <a:defRPr/>
            </a:pPr>
            <a:r>
              <a:rPr lang="en-US" sz="2400" dirty="0">
                <a:solidFill>
                  <a:schemeClr val="accent2"/>
                </a:solidFill>
                <a:effectLst>
                  <a:outerShdw blurRad="38100" dist="38100" dir="2700000" algn="tl">
                    <a:srgbClr val="DDDDDD"/>
                  </a:outerShdw>
                </a:effectLst>
                <a:latin typeface="Verdana" panose="020B0604030504040204" pitchFamily="34" charset="0"/>
                <a:ea typeface="Verdana" panose="020B0604030504040204" pitchFamily="34" charset="0"/>
                <a:cs typeface="Verdana" panose="020B0604030504040204" pitchFamily="34" charset="0"/>
              </a:rPr>
              <a:t>CKM magnitude mysterious</a:t>
            </a:r>
          </a:p>
        </p:txBody>
      </p:sp>
      <p:sp>
        <p:nvSpPr>
          <p:cNvPr id="17" name="Text Placeholder 16"/>
          <p:cNvSpPr>
            <a:spLocks noGrp="1"/>
          </p:cNvSpPr>
          <p:nvPr>
            <p:ph type="body" sz="half" idx="1"/>
          </p:nvPr>
        </p:nvSpPr>
        <p:spPr>
          <a:xfrm>
            <a:off x="228600" y="1066800"/>
            <a:ext cx="6096000" cy="1981200"/>
          </a:xfrm>
        </p:spPr>
        <p:txBody>
          <a:bodyPr/>
          <a:lstStyle/>
          <a:p>
            <a:pPr>
              <a:buFontTx/>
              <a:buNone/>
              <a:defRPr/>
            </a:pPr>
            <a:r>
              <a:rPr lang="en-US" sz="2000" u="sng">
                <a:effectLst>
                  <a:outerShdw blurRad="38100" dist="38100" dir="2700000" algn="tl">
                    <a:srgbClr val="DDDDDD"/>
                  </a:outerShdw>
                </a:effectLst>
                <a:latin typeface="Verdana" charset="0"/>
              </a:rPr>
              <a:t>CKM matrix:</a:t>
            </a:r>
          </a:p>
          <a:p>
            <a:pPr>
              <a:defRPr/>
            </a:pPr>
            <a:r>
              <a:rPr lang="en-US" sz="2000">
                <a:effectLst>
                  <a:outerShdw blurRad="38100" dist="38100" dir="2700000" algn="tl">
                    <a:srgbClr val="DDDDDD"/>
                  </a:outerShdw>
                </a:effectLst>
                <a:latin typeface="Verdana" charset="0"/>
              </a:rPr>
              <a:t>Coupling strength of charged current</a:t>
            </a:r>
          </a:p>
          <a:p>
            <a:pPr>
              <a:defRPr/>
            </a:pPr>
            <a:r>
              <a:rPr lang="en-US" sz="2000">
                <a:effectLst>
                  <a:outerShdw blurRad="38100" dist="38100" dir="2700000" algn="tl">
                    <a:srgbClr val="DDDDDD"/>
                  </a:outerShdw>
                </a:effectLst>
                <a:latin typeface="Verdana" charset="0"/>
              </a:rPr>
              <a:t>Completely different hierarchy !</a:t>
            </a:r>
          </a:p>
        </p:txBody>
      </p:sp>
      <p:pic>
        <p:nvPicPr>
          <p:cNvPr id="53251" name="Picture 2"/>
          <p:cNvPicPr>
            <a:picLocks noChangeAspect="1" noChangeArrowheads="1"/>
          </p:cNvPicPr>
          <p:nvPr/>
        </p:nvPicPr>
        <p:blipFill>
          <a:blip r:embed="rId3">
            <a:extLst>
              <a:ext uri="{28A0092B-C50C-407E-A947-70E740481C1C}">
                <a14:useLocalDpi xmlns:a14="http://schemas.microsoft.com/office/drawing/2010/main" val="0"/>
              </a:ext>
            </a:extLst>
          </a:blip>
          <a:srcRect t="2138"/>
          <a:stretch>
            <a:fillRect/>
          </a:stretch>
        </p:blipFill>
        <p:spPr bwMode="auto">
          <a:xfrm>
            <a:off x="6400800" y="685800"/>
            <a:ext cx="2362200" cy="1905000"/>
          </a:xfrm>
          <a:prstGeom prst="rect">
            <a:avLst/>
          </a:prstGeom>
          <a:noFill/>
          <a:ln w="12700">
            <a:solidFill>
              <a:srgbClr val="FF0000"/>
            </a:solidFill>
            <a:miter lim="800000"/>
            <a:headEnd/>
            <a:tailEnd type="none" w="lg" len="med"/>
          </a:ln>
          <a:extLst>
            <a:ext uri="{909E8E84-426E-40dd-AFC4-6F175D3DCCD1}">
              <a14:hiddenFill xmlns:a14="http://schemas.microsoft.com/office/drawing/2010/main" xmlns="">
                <a:solidFill>
                  <a:srgbClr val="FFFFFF"/>
                </a:solidFill>
              </a14:hiddenFill>
            </a:ext>
          </a:extLst>
        </p:spPr>
      </p:pic>
      <p:pic>
        <p:nvPicPr>
          <p:cNvPr id="53252" name="Picture 19" descr="PMNS.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93675" y="3040063"/>
            <a:ext cx="3713163" cy="10747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3253" name="Picture 20" descr="CKM.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091113" y="3040063"/>
            <a:ext cx="3976687" cy="10747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3254" name="TextBox 21"/>
          <p:cNvSpPr txBox="1">
            <a:spLocks noChangeArrowheads="1"/>
          </p:cNvSpPr>
          <p:nvPr/>
        </p:nvSpPr>
        <p:spPr bwMode="auto">
          <a:xfrm>
            <a:off x="4303713" y="3352800"/>
            <a:ext cx="407987" cy="3063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400" b="1" i="1">
                <a:solidFill>
                  <a:schemeClr val="accent2"/>
                </a:solidFill>
                <a:latin typeface="Verdana" charset="0"/>
                <a:ea typeface="ＭＳ Ｐゴシック" charset="0"/>
                <a:cs typeface="ＭＳ Ｐゴシック" charset="0"/>
              </a:defRPr>
            </a:lvl1pPr>
            <a:lvl2pPr marL="742950" indent="-285750">
              <a:defRPr sz="1400" b="1" i="1">
                <a:solidFill>
                  <a:schemeClr val="accent2"/>
                </a:solidFill>
                <a:latin typeface="Verdana" charset="0"/>
                <a:ea typeface="ＭＳ Ｐゴシック" charset="0"/>
              </a:defRPr>
            </a:lvl2pPr>
            <a:lvl3pPr marL="1143000" indent="-228600">
              <a:defRPr sz="1400" b="1" i="1">
                <a:solidFill>
                  <a:schemeClr val="accent2"/>
                </a:solidFill>
                <a:latin typeface="Verdana" charset="0"/>
                <a:ea typeface="ＭＳ Ｐゴシック" charset="0"/>
              </a:defRPr>
            </a:lvl3pPr>
            <a:lvl4pPr marL="1600200" indent="-228600">
              <a:defRPr sz="1400" b="1" i="1">
                <a:solidFill>
                  <a:schemeClr val="accent2"/>
                </a:solidFill>
                <a:latin typeface="Verdana" charset="0"/>
                <a:ea typeface="ＭＳ Ｐゴシック" charset="0"/>
              </a:defRPr>
            </a:lvl4pPr>
            <a:lvl5pPr marL="2057400" indent="-228600">
              <a:defRPr sz="1400" b="1" i="1">
                <a:solidFill>
                  <a:schemeClr val="accent2"/>
                </a:solidFill>
                <a:latin typeface="Verdana" charset="0"/>
                <a:ea typeface="ＭＳ Ｐゴシック" charset="0"/>
              </a:defRPr>
            </a:lvl5pPr>
            <a:lvl6pPr marL="2514600" indent="-228600" eaLnBrk="0" fontAlgn="base" hangingPunct="0">
              <a:spcBef>
                <a:spcPct val="0"/>
              </a:spcBef>
              <a:spcAft>
                <a:spcPct val="0"/>
              </a:spcAft>
              <a:defRPr sz="1400" b="1" i="1">
                <a:solidFill>
                  <a:schemeClr val="accent2"/>
                </a:solidFill>
                <a:latin typeface="Verdana" charset="0"/>
                <a:ea typeface="ＭＳ Ｐゴシック" charset="0"/>
              </a:defRPr>
            </a:lvl6pPr>
            <a:lvl7pPr marL="2971800" indent="-228600" eaLnBrk="0" fontAlgn="base" hangingPunct="0">
              <a:spcBef>
                <a:spcPct val="0"/>
              </a:spcBef>
              <a:spcAft>
                <a:spcPct val="0"/>
              </a:spcAft>
              <a:defRPr sz="1400" b="1" i="1">
                <a:solidFill>
                  <a:schemeClr val="accent2"/>
                </a:solidFill>
                <a:latin typeface="Verdana" charset="0"/>
                <a:ea typeface="ＭＳ Ｐゴシック" charset="0"/>
              </a:defRPr>
            </a:lvl7pPr>
            <a:lvl8pPr marL="3429000" indent="-228600" eaLnBrk="0" fontAlgn="base" hangingPunct="0">
              <a:spcBef>
                <a:spcPct val="0"/>
              </a:spcBef>
              <a:spcAft>
                <a:spcPct val="0"/>
              </a:spcAft>
              <a:defRPr sz="1400" b="1" i="1">
                <a:solidFill>
                  <a:schemeClr val="accent2"/>
                </a:solidFill>
                <a:latin typeface="Verdana" charset="0"/>
                <a:ea typeface="ＭＳ Ｐゴシック" charset="0"/>
              </a:defRPr>
            </a:lvl8pPr>
            <a:lvl9pPr marL="3886200" indent="-228600" eaLnBrk="0" fontAlgn="base" hangingPunct="0">
              <a:spcBef>
                <a:spcPct val="0"/>
              </a:spcBef>
              <a:spcAft>
                <a:spcPct val="0"/>
              </a:spcAft>
              <a:defRPr sz="1400" b="1" i="1">
                <a:solidFill>
                  <a:schemeClr val="accent2"/>
                </a:solidFill>
                <a:latin typeface="Verdana" charset="0"/>
                <a:ea typeface="ＭＳ Ｐゴシック" charset="0"/>
              </a:defRPr>
            </a:lvl9pPr>
          </a:lstStyle>
          <a:p>
            <a:pPr eaLnBrk="1" hangingPunct="1"/>
            <a:r>
              <a:rPr lang="en-US"/>
              <a:t>vs</a:t>
            </a:r>
          </a:p>
        </p:txBody>
      </p:sp>
      <p:grpSp>
        <p:nvGrpSpPr>
          <p:cNvPr id="53255" name="Group 14"/>
          <p:cNvGrpSpPr>
            <a:grpSpLocks/>
          </p:cNvGrpSpPr>
          <p:nvPr/>
        </p:nvGrpSpPr>
        <p:grpSpPr bwMode="auto">
          <a:xfrm>
            <a:off x="115888" y="5016500"/>
            <a:ext cx="4148137" cy="1460500"/>
            <a:chOff x="0" y="4504340"/>
            <a:chExt cx="4149545" cy="1459390"/>
          </a:xfrm>
        </p:grpSpPr>
        <p:pic>
          <p:nvPicPr>
            <p:cNvPr id="53267" name="Picture 3"/>
            <p:cNvPicPr>
              <a:picLocks noChangeAspect="1" noChangeArrowheads="1"/>
            </p:cNvPicPr>
            <p:nvPr/>
          </p:nvPicPr>
          <p:blipFill>
            <a:blip r:embed="rId6">
              <a:extLst>
                <a:ext uri="{28A0092B-C50C-407E-A947-70E740481C1C}">
                  <a14:useLocalDpi xmlns:a14="http://schemas.microsoft.com/office/drawing/2010/main" val="0"/>
                </a:ext>
              </a:extLst>
            </a:blip>
            <a:srcRect l="52815"/>
            <a:stretch>
              <a:fillRect/>
            </a:stretch>
          </p:blipFill>
          <p:spPr bwMode="auto">
            <a:xfrm>
              <a:off x="1077146" y="4659720"/>
              <a:ext cx="2765160" cy="1266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3268" name="Picture 3"/>
            <p:cNvPicPr>
              <a:picLocks noChangeAspect="1" noChangeArrowheads="1"/>
            </p:cNvPicPr>
            <p:nvPr/>
          </p:nvPicPr>
          <p:blipFill>
            <a:blip r:embed="rId6">
              <a:extLst>
                <a:ext uri="{28A0092B-C50C-407E-A947-70E740481C1C}">
                  <a14:useLocalDpi xmlns:a14="http://schemas.microsoft.com/office/drawing/2010/main" val="0"/>
                </a:ext>
              </a:extLst>
            </a:blip>
            <a:srcRect r="84895"/>
            <a:stretch>
              <a:fillRect/>
            </a:stretch>
          </p:blipFill>
          <p:spPr bwMode="auto">
            <a:xfrm>
              <a:off x="1805" y="4696365"/>
              <a:ext cx="1030060" cy="1266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3269" name="Rectangle 11"/>
            <p:cNvSpPr>
              <a:spLocks noChangeArrowheads="1"/>
            </p:cNvSpPr>
            <p:nvPr/>
          </p:nvSpPr>
          <p:spPr bwMode="auto">
            <a:xfrm>
              <a:off x="0" y="4504340"/>
              <a:ext cx="4149545" cy="1459390"/>
            </a:xfrm>
            <a:prstGeom prst="rect">
              <a:avLst/>
            </a:prstGeom>
            <a:noFill/>
            <a:ln w="952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nl-NL"/>
            </a:p>
          </p:txBody>
        </p:sp>
      </p:grpSp>
      <p:grpSp>
        <p:nvGrpSpPr>
          <p:cNvPr id="53256" name="Group 13"/>
          <p:cNvGrpSpPr>
            <a:grpSpLocks/>
          </p:cNvGrpSpPr>
          <p:nvPr/>
        </p:nvGrpSpPr>
        <p:grpSpPr bwMode="auto">
          <a:xfrm>
            <a:off x="4418013" y="5016500"/>
            <a:ext cx="4572000" cy="1460500"/>
            <a:chOff x="4531790" y="4504340"/>
            <a:chExt cx="4572000" cy="1459390"/>
          </a:xfrm>
        </p:grpSpPr>
        <p:pic>
          <p:nvPicPr>
            <p:cNvPr id="53265"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72000" y="4619555"/>
              <a:ext cx="4531790" cy="1266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3266" name="Rectangle 12"/>
            <p:cNvSpPr>
              <a:spLocks noChangeArrowheads="1"/>
            </p:cNvSpPr>
            <p:nvPr/>
          </p:nvSpPr>
          <p:spPr bwMode="auto">
            <a:xfrm>
              <a:off x="4531790" y="4504340"/>
              <a:ext cx="4572000" cy="1459390"/>
            </a:xfrm>
            <a:prstGeom prst="rect">
              <a:avLst/>
            </a:prstGeom>
            <a:noFill/>
            <a:ln w="952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nl-NL"/>
            </a:p>
          </p:txBody>
        </p:sp>
      </p:grpSp>
      <p:cxnSp>
        <p:nvCxnSpPr>
          <p:cNvPr id="53257" name="Straight Arrow Connector 26"/>
          <p:cNvCxnSpPr>
            <a:cxnSpLocks noChangeShapeType="1"/>
          </p:cNvCxnSpPr>
          <p:nvPr/>
        </p:nvCxnSpPr>
        <p:spPr bwMode="auto">
          <a:xfrm>
            <a:off x="8610600" y="4114800"/>
            <a:ext cx="0" cy="457200"/>
          </a:xfrm>
          <a:prstGeom prst="straightConnector1">
            <a:avLst/>
          </a:prstGeom>
          <a:noFill/>
          <a:ln w="25400">
            <a:solidFill>
              <a:schemeClr val="tx1"/>
            </a:solidFill>
            <a:round/>
            <a:headEnd/>
            <a:tailEnd type="arrow" w="med" len="med"/>
          </a:ln>
          <a:extLst>
            <a:ext uri="{909E8E84-426E-40dd-AFC4-6F175D3DCCD1}">
              <a14:hiddenFill xmlns:a14="http://schemas.microsoft.com/office/drawing/2010/main" xmlns="">
                <a:noFill/>
              </a14:hiddenFill>
            </a:ext>
          </a:extLst>
        </p:spPr>
      </p:cxnSp>
      <p:cxnSp>
        <p:nvCxnSpPr>
          <p:cNvPr id="53258" name="Straight Arrow Connector 32"/>
          <p:cNvCxnSpPr>
            <a:cxnSpLocks noChangeShapeType="1"/>
          </p:cNvCxnSpPr>
          <p:nvPr/>
        </p:nvCxnSpPr>
        <p:spPr bwMode="auto">
          <a:xfrm>
            <a:off x="5372100" y="4114800"/>
            <a:ext cx="0" cy="457200"/>
          </a:xfrm>
          <a:prstGeom prst="straightConnector1">
            <a:avLst/>
          </a:prstGeom>
          <a:noFill/>
          <a:ln w="25400">
            <a:solidFill>
              <a:schemeClr val="tx1"/>
            </a:solidFill>
            <a:round/>
            <a:headEnd/>
            <a:tailEnd type="arrow" w="med" len="med"/>
          </a:ln>
          <a:extLst>
            <a:ext uri="{909E8E84-426E-40dd-AFC4-6F175D3DCCD1}">
              <a14:hiddenFill xmlns:a14="http://schemas.microsoft.com/office/drawing/2010/main" xmlns="">
                <a:noFill/>
              </a14:hiddenFill>
            </a:ext>
          </a:extLst>
        </p:spPr>
      </p:cxnSp>
      <p:cxnSp>
        <p:nvCxnSpPr>
          <p:cNvPr id="53259" name="Straight Arrow Connector 34"/>
          <p:cNvCxnSpPr>
            <a:cxnSpLocks noChangeShapeType="1"/>
          </p:cNvCxnSpPr>
          <p:nvPr/>
        </p:nvCxnSpPr>
        <p:spPr bwMode="auto">
          <a:xfrm>
            <a:off x="3695700" y="4114800"/>
            <a:ext cx="0" cy="457200"/>
          </a:xfrm>
          <a:prstGeom prst="straightConnector1">
            <a:avLst/>
          </a:prstGeom>
          <a:noFill/>
          <a:ln w="25400">
            <a:solidFill>
              <a:schemeClr val="tx1"/>
            </a:solidFill>
            <a:round/>
            <a:headEnd/>
            <a:tailEnd type="arrow" w="med" len="med"/>
          </a:ln>
          <a:extLst>
            <a:ext uri="{909E8E84-426E-40dd-AFC4-6F175D3DCCD1}">
              <a14:hiddenFill xmlns:a14="http://schemas.microsoft.com/office/drawing/2010/main" xmlns="">
                <a:noFill/>
              </a14:hiddenFill>
            </a:ext>
          </a:extLst>
        </p:spPr>
      </p:cxnSp>
      <p:cxnSp>
        <p:nvCxnSpPr>
          <p:cNvPr id="53260" name="Straight Arrow Connector 36"/>
          <p:cNvCxnSpPr>
            <a:cxnSpLocks noChangeShapeType="1"/>
          </p:cNvCxnSpPr>
          <p:nvPr/>
        </p:nvCxnSpPr>
        <p:spPr bwMode="auto">
          <a:xfrm>
            <a:off x="457200" y="4114800"/>
            <a:ext cx="0" cy="457200"/>
          </a:xfrm>
          <a:prstGeom prst="straightConnector1">
            <a:avLst/>
          </a:prstGeom>
          <a:noFill/>
          <a:ln w="25400">
            <a:solidFill>
              <a:schemeClr val="tx1"/>
            </a:solidFill>
            <a:round/>
            <a:headEnd/>
            <a:tailEnd type="arrow" w="med" len="med"/>
          </a:ln>
          <a:extLst>
            <a:ext uri="{909E8E84-426E-40dd-AFC4-6F175D3DCCD1}">
              <a14:hiddenFill xmlns:a14="http://schemas.microsoft.com/office/drawing/2010/main" xmlns="">
                <a:noFill/>
              </a14:hiddenFill>
            </a:ext>
          </a:extLst>
        </p:spPr>
      </p:cxnSp>
      <p:sp>
        <p:nvSpPr>
          <p:cNvPr id="53261" name="TextBox 24"/>
          <p:cNvSpPr txBox="1">
            <a:spLocks noChangeArrowheads="1"/>
          </p:cNvSpPr>
          <p:nvPr/>
        </p:nvSpPr>
        <p:spPr bwMode="auto">
          <a:xfrm>
            <a:off x="8283575" y="4492625"/>
            <a:ext cx="565150"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400" b="1" i="1">
                <a:solidFill>
                  <a:schemeClr val="accent2"/>
                </a:solidFill>
                <a:latin typeface="Verdana" charset="0"/>
                <a:ea typeface="ＭＳ Ｐゴシック" charset="0"/>
                <a:cs typeface="ＭＳ Ｐゴシック" charset="0"/>
              </a:defRPr>
            </a:lvl1pPr>
            <a:lvl2pPr marL="742950" indent="-285750">
              <a:defRPr sz="1400" b="1" i="1">
                <a:solidFill>
                  <a:schemeClr val="accent2"/>
                </a:solidFill>
                <a:latin typeface="Verdana" charset="0"/>
                <a:ea typeface="ＭＳ Ｐゴシック" charset="0"/>
              </a:defRPr>
            </a:lvl2pPr>
            <a:lvl3pPr marL="1143000" indent="-228600">
              <a:defRPr sz="1400" b="1" i="1">
                <a:solidFill>
                  <a:schemeClr val="accent2"/>
                </a:solidFill>
                <a:latin typeface="Verdana" charset="0"/>
                <a:ea typeface="ＭＳ Ｐゴシック" charset="0"/>
              </a:defRPr>
            </a:lvl3pPr>
            <a:lvl4pPr marL="1600200" indent="-228600">
              <a:defRPr sz="1400" b="1" i="1">
                <a:solidFill>
                  <a:schemeClr val="accent2"/>
                </a:solidFill>
                <a:latin typeface="Verdana" charset="0"/>
                <a:ea typeface="ＭＳ Ｐゴシック" charset="0"/>
              </a:defRPr>
            </a:lvl4pPr>
            <a:lvl5pPr marL="2057400" indent="-228600">
              <a:defRPr sz="1400" b="1" i="1">
                <a:solidFill>
                  <a:schemeClr val="accent2"/>
                </a:solidFill>
                <a:latin typeface="Verdana" charset="0"/>
                <a:ea typeface="ＭＳ Ｐゴシック" charset="0"/>
              </a:defRPr>
            </a:lvl5pPr>
            <a:lvl6pPr marL="2514600" indent="-228600" eaLnBrk="0" fontAlgn="base" hangingPunct="0">
              <a:spcBef>
                <a:spcPct val="0"/>
              </a:spcBef>
              <a:spcAft>
                <a:spcPct val="0"/>
              </a:spcAft>
              <a:defRPr sz="1400" b="1" i="1">
                <a:solidFill>
                  <a:schemeClr val="accent2"/>
                </a:solidFill>
                <a:latin typeface="Verdana" charset="0"/>
                <a:ea typeface="ＭＳ Ｐゴシック" charset="0"/>
              </a:defRPr>
            </a:lvl6pPr>
            <a:lvl7pPr marL="2971800" indent="-228600" eaLnBrk="0" fontAlgn="base" hangingPunct="0">
              <a:spcBef>
                <a:spcPct val="0"/>
              </a:spcBef>
              <a:spcAft>
                <a:spcPct val="0"/>
              </a:spcAft>
              <a:defRPr sz="1400" b="1" i="1">
                <a:solidFill>
                  <a:schemeClr val="accent2"/>
                </a:solidFill>
                <a:latin typeface="Verdana" charset="0"/>
                <a:ea typeface="ＭＳ Ｐゴシック" charset="0"/>
              </a:defRPr>
            </a:lvl7pPr>
            <a:lvl8pPr marL="3429000" indent="-228600" eaLnBrk="0" fontAlgn="base" hangingPunct="0">
              <a:spcBef>
                <a:spcPct val="0"/>
              </a:spcBef>
              <a:spcAft>
                <a:spcPct val="0"/>
              </a:spcAft>
              <a:defRPr sz="1400" b="1" i="1">
                <a:solidFill>
                  <a:schemeClr val="accent2"/>
                </a:solidFill>
                <a:latin typeface="Verdana" charset="0"/>
                <a:ea typeface="ＭＳ Ｐゴシック" charset="0"/>
              </a:defRPr>
            </a:lvl8pPr>
            <a:lvl9pPr marL="3886200" indent="-228600" eaLnBrk="0" fontAlgn="base" hangingPunct="0">
              <a:spcBef>
                <a:spcPct val="0"/>
              </a:spcBef>
              <a:spcAft>
                <a:spcPct val="0"/>
              </a:spcAft>
              <a:defRPr sz="1400" b="1" i="1">
                <a:solidFill>
                  <a:schemeClr val="accent2"/>
                </a:solidFill>
                <a:latin typeface="Verdana" charset="0"/>
                <a:ea typeface="ＭＳ Ｐゴシック" charset="0"/>
              </a:defRPr>
            </a:lvl9pPr>
          </a:lstStyle>
          <a:p>
            <a:pPr eaLnBrk="1" hangingPunct="1"/>
            <a:r>
              <a:rPr lang="en-US" i="0">
                <a:solidFill>
                  <a:schemeClr val="tx1"/>
                </a:solidFill>
                <a:latin typeface="Times New Roman" charset="0"/>
              </a:rPr>
              <a:t>mass</a:t>
            </a:r>
          </a:p>
        </p:txBody>
      </p:sp>
      <p:sp>
        <p:nvSpPr>
          <p:cNvPr id="53262" name="TextBox 31"/>
          <p:cNvSpPr txBox="1">
            <a:spLocks noChangeArrowheads="1"/>
          </p:cNvSpPr>
          <p:nvPr/>
        </p:nvSpPr>
        <p:spPr bwMode="auto">
          <a:xfrm>
            <a:off x="4991100" y="4492625"/>
            <a:ext cx="742950"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400" b="1" i="1">
                <a:solidFill>
                  <a:schemeClr val="accent2"/>
                </a:solidFill>
                <a:latin typeface="Verdana" charset="0"/>
                <a:ea typeface="ＭＳ Ｐゴシック" charset="0"/>
                <a:cs typeface="ＭＳ Ｐゴシック" charset="0"/>
              </a:defRPr>
            </a:lvl1pPr>
            <a:lvl2pPr marL="742950" indent="-285750">
              <a:defRPr sz="1400" b="1" i="1">
                <a:solidFill>
                  <a:schemeClr val="accent2"/>
                </a:solidFill>
                <a:latin typeface="Verdana" charset="0"/>
                <a:ea typeface="ＭＳ Ｐゴシック" charset="0"/>
              </a:defRPr>
            </a:lvl2pPr>
            <a:lvl3pPr marL="1143000" indent="-228600">
              <a:defRPr sz="1400" b="1" i="1">
                <a:solidFill>
                  <a:schemeClr val="accent2"/>
                </a:solidFill>
                <a:latin typeface="Verdana" charset="0"/>
                <a:ea typeface="ＭＳ Ｐゴシック" charset="0"/>
              </a:defRPr>
            </a:lvl3pPr>
            <a:lvl4pPr marL="1600200" indent="-228600">
              <a:defRPr sz="1400" b="1" i="1">
                <a:solidFill>
                  <a:schemeClr val="accent2"/>
                </a:solidFill>
                <a:latin typeface="Verdana" charset="0"/>
                <a:ea typeface="ＭＳ Ｐゴシック" charset="0"/>
              </a:defRPr>
            </a:lvl4pPr>
            <a:lvl5pPr marL="2057400" indent="-228600">
              <a:defRPr sz="1400" b="1" i="1">
                <a:solidFill>
                  <a:schemeClr val="accent2"/>
                </a:solidFill>
                <a:latin typeface="Verdana" charset="0"/>
                <a:ea typeface="ＭＳ Ｐゴシック" charset="0"/>
              </a:defRPr>
            </a:lvl5pPr>
            <a:lvl6pPr marL="2514600" indent="-228600" eaLnBrk="0" fontAlgn="base" hangingPunct="0">
              <a:spcBef>
                <a:spcPct val="0"/>
              </a:spcBef>
              <a:spcAft>
                <a:spcPct val="0"/>
              </a:spcAft>
              <a:defRPr sz="1400" b="1" i="1">
                <a:solidFill>
                  <a:schemeClr val="accent2"/>
                </a:solidFill>
                <a:latin typeface="Verdana" charset="0"/>
                <a:ea typeface="ＭＳ Ｐゴシック" charset="0"/>
              </a:defRPr>
            </a:lvl6pPr>
            <a:lvl7pPr marL="2971800" indent="-228600" eaLnBrk="0" fontAlgn="base" hangingPunct="0">
              <a:spcBef>
                <a:spcPct val="0"/>
              </a:spcBef>
              <a:spcAft>
                <a:spcPct val="0"/>
              </a:spcAft>
              <a:defRPr sz="1400" b="1" i="1">
                <a:solidFill>
                  <a:schemeClr val="accent2"/>
                </a:solidFill>
                <a:latin typeface="Verdana" charset="0"/>
                <a:ea typeface="ＭＳ Ｐゴシック" charset="0"/>
              </a:defRPr>
            </a:lvl7pPr>
            <a:lvl8pPr marL="3429000" indent="-228600" eaLnBrk="0" fontAlgn="base" hangingPunct="0">
              <a:spcBef>
                <a:spcPct val="0"/>
              </a:spcBef>
              <a:spcAft>
                <a:spcPct val="0"/>
              </a:spcAft>
              <a:defRPr sz="1400" b="1" i="1">
                <a:solidFill>
                  <a:schemeClr val="accent2"/>
                </a:solidFill>
                <a:latin typeface="Verdana" charset="0"/>
                <a:ea typeface="ＭＳ Ｐゴシック" charset="0"/>
              </a:defRPr>
            </a:lvl8pPr>
            <a:lvl9pPr marL="3886200" indent="-228600" eaLnBrk="0" fontAlgn="base" hangingPunct="0">
              <a:spcBef>
                <a:spcPct val="0"/>
              </a:spcBef>
              <a:spcAft>
                <a:spcPct val="0"/>
              </a:spcAft>
              <a:defRPr sz="1400" b="1" i="1">
                <a:solidFill>
                  <a:schemeClr val="accent2"/>
                </a:solidFill>
                <a:latin typeface="Verdana" charset="0"/>
                <a:ea typeface="ＭＳ Ｐゴシック" charset="0"/>
              </a:defRPr>
            </a:lvl9pPr>
          </a:lstStyle>
          <a:p>
            <a:pPr eaLnBrk="1" hangingPunct="1"/>
            <a:r>
              <a:rPr lang="en-US" i="0">
                <a:solidFill>
                  <a:schemeClr val="tx1"/>
                </a:solidFill>
                <a:latin typeface="Times New Roman" charset="0"/>
              </a:rPr>
              <a:t>flavour</a:t>
            </a:r>
          </a:p>
        </p:txBody>
      </p:sp>
      <p:sp>
        <p:nvSpPr>
          <p:cNvPr id="53263" name="TextBox 33"/>
          <p:cNvSpPr txBox="1">
            <a:spLocks noChangeArrowheads="1"/>
          </p:cNvSpPr>
          <p:nvPr/>
        </p:nvSpPr>
        <p:spPr bwMode="auto">
          <a:xfrm>
            <a:off x="3406775" y="4492625"/>
            <a:ext cx="565150"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400" b="1" i="1">
                <a:solidFill>
                  <a:schemeClr val="accent2"/>
                </a:solidFill>
                <a:latin typeface="Verdana" charset="0"/>
                <a:ea typeface="ＭＳ Ｐゴシック" charset="0"/>
                <a:cs typeface="ＭＳ Ｐゴシック" charset="0"/>
              </a:defRPr>
            </a:lvl1pPr>
            <a:lvl2pPr marL="742950" indent="-285750">
              <a:defRPr sz="1400" b="1" i="1">
                <a:solidFill>
                  <a:schemeClr val="accent2"/>
                </a:solidFill>
                <a:latin typeface="Verdana" charset="0"/>
                <a:ea typeface="ＭＳ Ｐゴシック" charset="0"/>
              </a:defRPr>
            </a:lvl2pPr>
            <a:lvl3pPr marL="1143000" indent="-228600">
              <a:defRPr sz="1400" b="1" i="1">
                <a:solidFill>
                  <a:schemeClr val="accent2"/>
                </a:solidFill>
                <a:latin typeface="Verdana" charset="0"/>
                <a:ea typeface="ＭＳ Ｐゴシック" charset="0"/>
              </a:defRPr>
            </a:lvl3pPr>
            <a:lvl4pPr marL="1600200" indent="-228600">
              <a:defRPr sz="1400" b="1" i="1">
                <a:solidFill>
                  <a:schemeClr val="accent2"/>
                </a:solidFill>
                <a:latin typeface="Verdana" charset="0"/>
                <a:ea typeface="ＭＳ Ｐゴシック" charset="0"/>
              </a:defRPr>
            </a:lvl4pPr>
            <a:lvl5pPr marL="2057400" indent="-228600">
              <a:defRPr sz="1400" b="1" i="1">
                <a:solidFill>
                  <a:schemeClr val="accent2"/>
                </a:solidFill>
                <a:latin typeface="Verdana" charset="0"/>
                <a:ea typeface="ＭＳ Ｐゴシック" charset="0"/>
              </a:defRPr>
            </a:lvl5pPr>
            <a:lvl6pPr marL="2514600" indent="-228600" eaLnBrk="0" fontAlgn="base" hangingPunct="0">
              <a:spcBef>
                <a:spcPct val="0"/>
              </a:spcBef>
              <a:spcAft>
                <a:spcPct val="0"/>
              </a:spcAft>
              <a:defRPr sz="1400" b="1" i="1">
                <a:solidFill>
                  <a:schemeClr val="accent2"/>
                </a:solidFill>
                <a:latin typeface="Verdana" charset="0"/>
                <a:ea typeface="ＭＳ Ｐゴシック" charset="0"/>
              </a:defRPr>
            </a:lvl6pPr>
            <a:lvl7pPr marL="2971800" indent="-228600" eaLnBrk="0" fontAlgn="base" hangingPunct="0">
              <a:spcBef>
                <a:spcPct val="0"/>
              </a:spcBef>
              <a:spcAft>
                <a:spcPct val="0"/>
              </a:spcAft>
              <a:defRPr sz="1400" b="1" i="1">
                <a:solidFill>
                  <a:schemeClr val="accent2"/>
                </a:solidFill>
                <a:latin typeface="Verdana" charset="0"/>
                <a:ea typeface="ＭＳ Ｐゴシック" charset="0"/>
              </a:defRPr>
            </a:lvl7pPr>
            <a:lvl8pPr marL="3429000" indent="-228600" eaLnBrk="0" fontAlgn="base" hangingPunct="0">
              <a:spcBef>
                <a:spcPct val="0"/>
              </a:spcBef>
              <a:spcAft>
                <a:spcPct val="0"/>
              </a:spcAft>
              <a:defRPr sz="1400" b="1" i="1">
                <a:solidFill>
                  <a:schemeClr val="accent2"/>
                </a:solidFill>
                <a:latin typeface="Verdana" charset="0"/>
                <a:ea typeface="ＭＳ Ｐゴシック" charset="0"/>
              </a:defRPr>
            </a:lvl8pPr>
            <a:lvl9pPr marL="3886200" indent="-228600" eaLnBrk="0" fontAlgn="base" hangingPunct="0">
              <a:spcBef>
                <a:spcPct val="0"/>
              </a:spcBef>
              <a:spcAft>
                <a:spcPct val="0"/>
              </a:spcAft>
              <a:defRPr sz="1400" b="1" i="1">
                <a:solidFill>
                  <a:schemeClr val="accent2"/>
                </a:solidFill>
                <a:latin typeface="Verdana" charset="0"/>
                <a:ea typeface="ＭＳ Ｐゴシック" charset="0"/>
              </a:defRPr>
            </a:lvl9pPr>
          </a:lstStyle>
          <a:p>
            <a:pPr eaLnBrk="1" hangingPunct="1"/>
            <a:r>
              <a:rPr lang="en-US" i="0">
                <a:solidFill>
                  <a:schemeClr val="tx1"/>
                </a:solidFill>
                <a:latin typeface="Times New Roman" charset="0"/>
              </a:rPr>
              <a:t>mass</a:t>
            </a:r>
          </a:p>
        </p:txBody>
      </p:sp>
      <p:sp>
        <p:nvSpPr>
          <p:cNvPr id="53264" name="TextBox 35"/>
          <p:cNvSpPr txBox="1">
            <a:spLocks noChangeArrowheads="1"/>
          </p:cNvSpPr>
          <p:nvPr/>
        </p:nvSpPr>
        <p:spPr bwMode="auto">
          <a:xfrm>
            <a:off x="76200" y="4492625"/>
            <a:ext cx="742950"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400" b="1" i="1">
                <a:solidFill>
                  <a:schemeClr val="accent2"/>
                </a:solidFill>
                <a:latin typeface="Verdana" charset="0"/>
                <a:ea typeface="ＭＳ Ｐゴシック" charset="0"/>
                <a:cs typeface="ＭＳ Ｐゴシック" charset="0"/>
              </a:defRPr>
            </a:lvl1pPr>
            <a:lvl2pPr marL="742950" indent="-285750">
              <a:defRPr sz="1400" b="1" i="1">
                <a:solidFill>
                  <a:schemeClr val="accent2"/>
                </a:solidFill>
                <a:latin typeface="Verdana" charset="0"/>
                <a:ea typeface="ＭＳ Ｐゴシック" charset="0"/>
              </a:defRPr>
            </a:lvl2pPr>
            <a:lvl3pPr marL="1143000" indent="-228600">
              <a:defRPr sz="1400" b="1" i="1">
                <a:solidFill>
                  <a:schemeClr val="accent2"/>
                </a:solidFill>
                <a:latin typeface="Verdana" charset="0"/>
                <a:ea typeface="ＭＳ Ｐゴシック" charset="0"/>
              </a:defRPr>
            </a:lvl3pPr>
            <a:lvl4pPr marL="1600200" indent="-228600">
              <a:defRPr sz="1400" b="1" i="1">
                <a:solidFill>
                  <a:schemeClr val="accent2"/>
                </a:solidFill>
                <a:latin typeface="Verdana" charset="0"/>
                <a:ea typeface="ＭＳ Ｐゴシック" charset="0"/>
              </a:defRPr>
            </a:lvl4pPr>
            <a:lvl5pPr marL="2057400" indent="-228600">
              <a:defRPr sz="1400" b="1" i="1">
                <a:solidFill>
                  <a:schemeClr val="accent2"/>
                </a:solidFill>
                <a:latin typeface="Verdana" charset="0"/>
                <a:ea typeface="ＭＳ Ｐゴシック" charset="0"/>
              </a:defRPr>
            </a:lvl5pPr>
            <a:lvl6pPr marL="2514600" indent="-228600" eaLnBrk="0" fontAlgn="base" hangingPunct="0">
              <a:spcBef>
                <a:spcPct val="0"/>
              </a:spcBef>
              <a:spcAft>
                <a:spcPct val="0"/>
              </a:spcAft>
              <a:defRPr sz="1400" b="1" i="1">
                <a:solidFill>
                  <a:schemeClr val="accent2"/>
                </a:solidFill>
                <a:latin typeface="Verdana" charset="0"/>
                <a:ea typeface="ＭＳ Ｐゴシック" charset="0"/>
              </a:defRPr>
            </a:lvl6pPr>
            <a:lvl7pPr marL="2971800" indent="-228600" eaLnBrk="0" fontAlgn="base" hangingPunct="0">
              <a:spcBef>
                <a:spcPct val="0"/>
              </a:spcBef>
              <a:spcAft>
                <a:spcPct val="0"/>
              </a:spcAft>
              <a:defRPr sz="1400" b="1" i="1">
                <a:solidFill>
                  <a:schemeClr val="accent2"/>
                </a:solidFill>
                <a:latin typeface="Verdana" charset="0"/>
                <a:ea typeface="ＭＳ Ｐゴシック" charset="0"/>
              </a:defRPr>
            </a:lvl7pPr>
            <a:lvl8pPr marL="3429000" indent="-228600" eaLnBrk="0" fontAlgn="base" hangingPunct="0">
              <a:spcBef>
                <a:spcPct val="0"/>
              </a:spcBef>
              <a:spcAft>
                <a:spcPct val="0"/>
              </a:spcAft>
              <a:defRPr sz="1400" b="1" i="1">
                <a:solidFill>
                  <a:schemeClr val="accent2"/>
                </a:solidFill>
                <a:latin typeface="Verdana" charset="0"/>
                <a:ea typeface="ＭＳ Ｐゴシック" charset="0"/>
              </a:defRPr>
            </a:lvl8pPr>
            <a:lvl9pPr marL="3886200" indent="-228600" eaLnBrk="0" fontAlgn="base" hangingPunct="0">
              <a:spcBef>
                <a:spcPct val="0"/>
              </a:spcBef>
              <a:spcAft>
                <a:spcPct val="0"/>
              </a:spcAft>
              <a:defRPr sz="1400" b="1" i="1">
                <a:solidFill>
                  <a:schemeClr val="accent2"/>
                </a:solidFill>
                <a:latin typeface="Verdana" charset="0"/>
                <a:ea typeface="ＭＳ Ｐゴシック" charset="0"/>
              </a:defRPr>
            </a:lvl9pPr>
          </a:lstStyle>
          <a:p>
            <a:pPr eaLnBrk="1" hangingPunct="1"/>
            <a:r>
              <a:rPr lang="en-US" i="0">
                <a:solidFill>
                  <a:schemeClr val="tx1"/>
                </a:solidFill>
                <a:latin typeface="Times New Roman" charset="0"/>
              </a:rPr>
              <a:t>flavour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9657BD-3384-CE94-26CE-F8E33C367974}"/>
              </a:ext>
            </a:extLst>
          </p:cNvPr>
          <p:cNvSpPr>
            <a:spLocks noGrp="1"/>
          </p:cNvSpPr>
          <p:nvPr>
            <p:ph type="title"/>
          </p:nvPr>
        </p:nvSpPr>
        <p:spPr/>
        <p:txBody>
          <a:bodyPr/>
          <a:lstStyle/>
          <a:p>
            <a:r>
              <a:rPr lang="en-CH" dirty="0"/>
              <a:t>Outline</a:t>
            </a:r>
          </a:p>
        </p:txBody>
      </p:sp>
      <p:sp>
        <p:nvSpPr>
          <p:cNvPr id="3" name="Content Placeholder 2">
            <a:extLst>
              <a:ext uri="{FF2B5EF4-FFF2-40B4-BE49-F238E27FC236}">
                <a16:creationId xmlns:a16="http://schemas.microsoft.com/office/drawing/2014/main" id="{0E2DA19D-60A2-CB4C-6515-F27B87346BBB}"/>
              </a:ext>
            </a:extLst>
          </p:cNvPr>
          <p:cNvSpPr>
            <a:spLocks noGrp="1"/>
          </p:cNvSpPr>
          <p:nvPr>
            <p:ph idx="1"/>
          </p:nvPr>
        </p:nvSpPr>
        <p:spPr/>
        <p:txBody>
          <a:bodyPr/>
          <a:lstStyle/>
          <a:p>
            <a:pPr marL="457200" indent="-457200">
              <a:buFont typeface="+mj-lt"/>
              <a:buAutoNum type="arabicParenR"/>
            </a:pPr>
            <a:r>
              <a:rPr lang="en-CH" dirty="0"/>
              <a:t>SM &amp; LHC </a:t>
            </a:r>
          </a:p>
          <a:p>
            <a:pPr marL="800100" lvl="1" indent="-342900">
              <a:buFont typeface="+mj-lt"/>
              <a:buAutoNum type="arabicParenR"/>
            </a:pPr>
            <a:endParaRPr lang="en-CH" dirty="0"/>
          </a:p>
          <a:p>
            <a:pPr marL="457200" indent="-457200">
              <a:buFont typeface="+mj-lt"/>
              <a:buAutoNum type="arabicParenR"/>
            </a:pPr>
            <a:r>
              <a:rPr lang="en-CH" dirty="0"/>
              <a:t>LHC detectors</a:t>
            </a:r>
          </a:p>
          <a:p>
            <a:pPr marL="800100" lvl="1" indent="-342900">
              <a:buFont typeface="+mj-lt"/>
              <a:buAutoNum type="arabicParenR"/>
            </a:pPr>
            <a:endParaRPr lang="en-CH" dirty="0"/>
          </a:p>
          <a:p>
            <a:pPr marL="457200" indent="-457200">
              <a:buFont typeface="+mj-lt"/>
              <a:buAutoNum type="arabicParenR"/>
            </a:pPr>
            <a:r>
              <a:rPr lang="en-CH" dirty="0"/>
              <a:t>LHCb Physics Highlights</a:t>
            </a:r>
          </a:p>
          <a:p>
            <a:pPr marL="800100" lvl="1" indent="-342900">
              <a:buFont typeface="+mj-lt"/>
              <a:buAutoNum type="arabicParenR"/>
            </a:pPr>
            <a:endParaRPr lang="en-CH" dirty="0"/>
          </a:p>
          <a:p>
            <a:pPr marL="457200" indent="-457200">
              <a:buFont typeface="+mj-lt"/>
              <a:buAutoNum type="arabicParenR"/>
            </a:pPr>
            <a:r>
              <a:rPr lang="en-CH" dirty="0"/>
              <a:t>ATLAS, CMS, the HL-LHC and beyond</a:t>
            </a:r>
          </a:p>
          <a:p>
            <a:pPr lvl="1"/>
            <a:endParaRPr lang="en-CH" dirty="0"/>
          </a:p>
        </p:txBody>
      </p:sp>
      <p:sp>
        <p:nvSpPr>
          <p:cNvPr id="4" name="Footer Placeholder 3">
            <a:extLst>
              <a:ext uri="{FF2B5EF4-FFF2-40B4-BE49-F238E27FC236}">
                <a16:creationId xmlns:a16="http://schemas.microsoft.com/office/drawing/2014/main" id="{3D8ABA16-63D6-81C8-C470-0D1F33A841BE}"/>
              </a:ext>
            </a:extLst>
          </p:cNvPr>
          <p:cNvSpPr>
            <a:spLocks noGrp="1"/>
          </p:cNvSpPr>
          <p:nvPr>
            <p:ph type="ftr" sz="quarter" idx="10"/>
          </p:nvPr>
        </p:nvSpPr>
        <p:spPr/>
        <p:txBody>
          <a:bodyPr/>
          <a:lstStyle/>
          <a:p>
            <a:pPr>
              <a:defRPr/>
            </a:pPr>
            <a:r>
              <a:rPr lang="en-US"/>
              <a:t>Niels Tuning (</a:t>
            </a:r>
            <a:fld id="{66514901-4CFF-A14A-980D-C6E2C5830B51}" type="slidenum">
              <a:rPr lang="en-US" smtClean="0"/>
              <a:pPr>
                <a:defRPr/>
              </a:pPr>
              <a:t>4</a:t>
            </a:fld>
            <a:r>
              <a:rPr lang="en-US"/>
              <a:t>)</a:t>
            </a:r>
          </a:p>
        </p:txBody>
      </p:sp>
      <p:sp>
        <p:nvSpPr>
          <p:cNvPr id="5" name="TextBox 4">
            <a:extLst>
              <a:ext uri="{FF2B5EF4-FFF2-40B4-BE49-F238E27FC236}">
                <a16:creationId xmlns:a16="http://schemas.microsoft.com/office/drawing/2014/main" id="{EFDCC732-5E3F-CDA5-9EA3-13BA24F13D2B}"/>
              </a:ext>
            </a:extLst>
          </p:cNvPr>
          <p:cNvSpPr txBox="1"/>
          <p:nvPr/>
        </p:nvSpPr>
        <p:spPr>
          <a:xfrm>
            <a:off x="1000335" y="4390072"/>
            <a:ext cx="6837129" cy="1477328"/>
          </a:xfrm>
          <a:prstGeom prst="rect">
            <a:avLst/>
          </a:prstGeom>
          <a:noFill/>
        </p:spPr>
        <p:txBody>
          <a:bodyPr wrap="none" rtlCol="0">
            <a:spAutoFit/>
          </a:bodyPr>
          <a:lstStyle/>
          <a:p>
            <a:pPr algn="ctr"/>
            <a:r>
              <a:rPr lang="en-CH" sz="1800" b="0" dirty="0"/>
              <a:t>These lectures will contain a mix of </a:t>
            </a:r>
          </a:p>
          <a:p>
            <a:pPr algn="ctr"/>
            <a:r>
              <a:rPr lang="en-CH" sz="1800" b="0" dirty="0"/>
              <a:t>history, accelerators, experiments and particle detection.</a:t>
            </a:r>
          </a:p>
          <a:p>
            <a:pPr algn="ctr"/>
            <a:endParaRPr lang="en-CH" sz="1800" b="0" dirty="0"/>
          </a:p>
          <a:p>
            <a:pPr algn="ctr"/>
            <a:r>
              <a:rPr lang="en-CH" sz="1800" b="0" dirty="0"/>
              <a:t>But wi</a:t>
            </a:r>
            <a:r>
              <a:rPr lang="en-GB" sz="1800" b="0" dirty="0" err="1"/>
              <a:t>th</a:t>
            </a:r>
            <a:r>
              <a:rPr lang="en-CH" sz="1800" b="0" dirty="0"/>
              <a:t> a large dose of physics, </a:t>
            </a:r>
          </a:p>
          <a:p>
            <a:pPr algn="ctr"/>
            <a:r>
              <a:rPr lang="en-CH" sz="1800" b="0" dirty="0"/>
              <a:t>revealing my passion for particle physics!</a:t>
            </a:r>
          </a:p>
        </p:txBody>
      </p:sp>
    </p:spTree>
    <p:extLst>
      <p:ext uri="{BB962C8B-B14F-4D97-AF65-F5344CB8AC3E}">
        <p14:creationId xmlns:p14="http://schemas.microsoft.com/office/powerpoint/2010/main" val="405681484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half" idx="1"/>
          </p:nvPr>
        </p:nvSpPr>
        <p:spPr>
          <a:xfrm>
            <a:off x="228600" y="1066800"/>
            <a:ext cx="6096000" cy="1981200"/>
          </a:xfrm>
        </p:spPr>
        <p:txBody>
          <a:bodyPr/>
          <a:lstStyle/>
          <a:p>
            <a:pPr>
              <a:buFontTx/>
              <a:buNone/>
              <a:defRPr/>
            </a:pPr>
            <a:r>
              <a:rPr lang="en-US" sz="2000" u="sng">
                <a:effectLst>
                  <a:outerShdw blurRad="38100" dist="38100" dir="2700000" algn="tl">
                    <a:srgbClr val="DDDDDD"/>
                  </a:outerShdw>
                </a:effectLst>
                <a:latin typeface="Verdana" charset="0"/>
              </a:rPr>
              <a:t>CKM matrix:</a:t>
            </a:r>
          </a:p>
          <a:p>
            <a:pPr>
              <a:defRPr/>
            </a:pPr>
            <a:r>
              <a:rPr lang="en-US" sz="2000">
                <a:effectLst>
                  <a:outerShdw blurRad="38100" dist="38100" dir="2700000" algn="tl">
                    <a:srgbClr val="DDDDDD"/>
                  </a:outerShdw>
                </a:effectLst>
                <a:latin typeface="Verdana" charset="0"/>
              </a:rPr>
              <a:t>Coupling strength of charged current</a:t>
            </a:r>
          </a:p>
          <a:p>
            <a:pPr>
              <a:defRPr/>
            </a:pPr>
            <a:r>
              <a:rPr lang="en-US" sz="2000">
                <a:effectLst>
                  <a:outerShdw blurRad="38100" dist="38100" dir="2700000" algn="tl">
                    <a:srgbClr val="DDDDDD"/>
                  </a:outerShdw>
                </a:effectLst>
                <a:latin typeface="Verdana" charset="0"/>
              </a:rPr>
              <a:t>Completely different hierarchy !</a:t>
            </a:r>
          </a:p>
        </p:txBody>
      </p:sp>
      <p:pic>
        <p:nvPicPr>
          <p:cNvPr id="55299" name="Picture 2"/>
          <p:cNvPicPr>
            <a:picLocks noChangeAspect="1" noChangeArrowheads="1"/>
          </p:cNvPicPr>
          <p:nvPr/>
        </p:nvPicPr>
        <p:blipFill>
          <a:blip r:embed="rId3">
            <a:extLst>
              <a:ext uri="{28A0092B-C50C-407E-A947-70E740481C1C}">
                <a14:useLocalDpi xmlns:a14="http://schemas.microsoft.com/office/drawing/2010/main" val="0"/>
              </a:ext>
            </a:extLst>
          </a:blip>
          <a:srcRect t="2138"/>
          <a:stretch>
            <a:fillRect/>
          </a:stretch>
        </p:blipFill>
        <p:spPr bwMode="auto">
          <a:xfrm>
            <a:off x="6400800" y="685800"/>
            <a:ext cx="2362200" cy="1905000"/>
          </a:xfrm>
          <a:prstGeom prst="rect">
            <a:avLst/>
          </a:prstGeom>
          <a:noFill/>
          <a:ln w="12700">
            <a:solidFill>
              <a:srgbClr val="FF0000"/>
            </a:solidFill>
            <a:miter lim="800000"/>
            <a:headEnd/>
            <a:tailEnd type="none" w="lg" len="med"/>
          </a:ln>
          <a:extLst>
            <a:ext uri="{909E8E84-426E-40dd-AFC4-6F175D3DCCD1}">
              <a14:hiddenFill xmlns:a14="http://schemas.microsoft.com/office/drawing/2010/main" xmlns="">
                <a:solidFill>
                  <a:srgbClr val="FFFFFF"/>
                </a:solidFill>
              </a14:hiddenFill>
            </a:ext>
          </a:extLst>
        </p:spPr>
      </p:pic>
      <p:pic>
        <p:nvPicPr>
          <p:cNvPr id="55300" name="Picture 19" descr="PMNS.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93675" y="3040063"/>
            <a:ext cx="3713163" cy="10747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5301" name="Picture 20" descr="CKM.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091113" y="3040063"/>
            <a:ext cx="3976687" cy="10747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5302" name="TextBox 21"/>
          <p:cNvSpPr txBox="1">
            <a:spLocks noChangeArrowheads="1"/>
          </p:cNvSpPr>
          <p:nvPr/>
        </p:nvSpPr>
        <p:spPr bwMode="auto">
          <a:xfrm>
            <a:off x="4303713" y="3352800"/>
            <a:ext cx="407987" cy="3063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400" b="1" i="1">
                <a:solidFill>
                  <a:schemeClr val="accent2"/>
                </a:solidFill>
                <a:latin typeface="Verdana" charset="0"/>
                <a:ea typeface="ＭＳ Ｐゴシック" charset="0"/>
                <a:cs typeface="ＭＳ Ｐゴシック" charset="0"/>
              </a:defRPr>
            </a:lvl1pPr>
            <a:lvl2pPr marL="742950" indent="-285750">
              <a:defRPr sz="1400" b="1" i="1">
                <a:solidFill>
                  <a:schemeClr val="accent2"/>
                </a:solidFill>
                <a:latin typeface="Verdana" charset="0"/>
                <a:ea typeface="ＭＳ Ｐゴシック" charset="0"/>
              </a:defRPr>
            </a:lvl2pPr>
            <a:lvl3pPr marL="1143000" indent="-228600">
              <a:defRPr sz="1400" b="1" i="1">
                <a:solidFill>
                  <a:schemeClr val="accent2"/>
                </a:solidFill>
                <a:latin typeface="Verdana" charset="0"/>
                <a:ea typeface="ＭＳ Ｐゴシック" charset="0"/>
              </a:defRPr>
            </a:lvl3pPr>
            <a:lvl4pPr marL="1600200" indent="-228600">
              <a:defRPr sz="1400" b="1" i="1">
                <a:solidFill>
                  <a:schemeClr val="accent2"/>
                </a:solidFill>
                <a:latin typeface="Verdana" charset="0"/>
                <a:ea typeface="ＭＳ Ｐゴシック" charset="0"/>
              </a:defRPr>
            </a:lvl4pPr>
            <a:lvl5pPr marL="2057400" indent="-228600">
              <a:defRPr sz="1400" b="1" i="1">
                <a:solidFill>
                  <a:schemeClr val="accent2"/>
                </a:solidFill>
                <a:latin typeface="Verdana" charset="0"/>
                <a:ea typeface="ＭＳ Ｐゴシック" charset="0"/>
              </a:defRPr>
            </a:lvl5pPr>
            <a:lvl6pPr marL="2514600" indent="-228600" eaLnBrk="0" fontAlgn="base" hangingPunct="0">
              <a:spcBef>
                <a:spcPct val="0"/>
              </a:spcBef>
              <a:spcAft>
                <a:spcPct val="0"/>
              </a:spcAft>
              <a:defRPr sz="1400" b="1" i="1">
                <a:solidFill>
                  <a:schemeClr val="accent2"/>
                </a:solidFill>
                <a:latin typeface="Verdana" charset="0"/>
                <a:ea typeface="ＭＳ Ｐゴシック" charset="0"/>
              </a:defRPr>
            </a:lvl6pPr>
            <a:lvl7pPr marL="2971800" indent="-228600" eaLnBrk="0" fontAlgn="base" hangingPunct="0">
              <a:spcBef>
                <a:spcPct val="0"/>
              </a:spcBef>
              <a:spcAft>
                <a:spcPct val="0"/>
              </a:spcAft>
              <a:defRPr sz="1400" b="1" i="1">
                <a:solidFill>
                  <a:schemeClr val="accent2"/>
                </a:solidFill>
                <a:latin typeface="Verdana" charset="0"/>
                <a:ea typeface="ＭＳ Ｐゴシック" charset="0"/>
              </a:defRPr>
            </a:lvl7pPr>
            <a:lvl8pPr marL="3429000" indent="-228600" eaLnBrk="0" fontAlgn="base" hangingPunct="0">
              <a:spcBef>
                <a:spcPct val="0"/>
              </a:spcBef>
              <a:spcAft>
                <a:spcPct val="0"/>
              </a:spcAft>
              <a:defRPr sz="1400" b="1" i="1">
                <a:solidFill>
                  <a:schemeClr val="accent2"/>
                </a:solidFill>
                <a:latin typeface="Verdana" charset="0"/>
                <a:ea typeface="ＭＳ Ｐゴシック" charset="0"/>
              </a:defRPr>
            </a:lvl8pPr>
            <a:lvl9pPr marL="3886200" indent="-228600" eaLnBrk="0" fontAlgn="base" hangingPunct="0">
              <a:spcBef>
                <a:spcPct val="0"/>
              </a:spcBef>
              <a:spcAft>
                <a:spcPct val="0"/>
              </a:spcAft>
              <a:defRPr sz="1400" b="1" i="1">
                <a:solidFill>
                  <a:schemeClr val="accent2"/>
                </a:solidFill>
                <a:latin typeface="Verdana" charset="0"/>
                <a:ea typeface="ＭＳ Ｐゴシック" charset="0"/>
              </a:defRPr>
            </a:lvl9pPr>
          </a:lstStyle>
          <a:p>
            <a:pPr eaLnBrk="1" hangingPunct="1"/>
            <a:r>
              <a:rPr lang="en-US"/>
              <a:t>vs</a:t>
            </a:r>
          </a:p>
        </p:txBody>
      </p:sp>
      <p:sp>
        <p:nvSpPr>
          <p:cNvPr id="55303" name="TextBox 24"/>
          <p:cNvSpPr txBox="1">
            <a:spLocks noChangeArrowheads="1"/>
          </p:cNvSpPr>
          <p:nvPr/>
        </p:nvSpPr>
        <p:spPr bwMode="auto">
          <a:xfrm>
            <a:off x="8283575" y="4492625"/>
            <a:ext cx="565150"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400" b="1" i="1">
                <a:solidFill>
                  <a:schemeClr val="accent2"/>
                </a:solidFill>
                <a:latin typeface="Verdana" charset="0"/>
                <a:ea typeface="ＭＳ Ｐゴシック" charset="0"/>
                <a:cs typeface="ＭＳ Ｐゴシック" charset="0"/>
              </a:defRPr>
            </a:lvl1pPr>
            <a:lvl2pPr marL="742950" indent="-285750">
              <a:defRPr sz="1400" b="1" i="1">
                <a:solidFill>
                  <a:schemeClr val="accent2"/>
                </a:solidFill>
                <a:latin typeface="Verdana" charset="0"/>
                <a:ea typeface="ＭＳ Ｐゴシック" charset="0"/>
              </a:defRPr>
            </a:lvl2pPr>
            <a:lvl3pPr marL="1143000" indent="-228600">
              <a:defRPr sz="1400" b="1" i="1">
                <a:solidFill>
                  <a:schemeClr val="accent2"/>
                </a:solidFill>
                <a:latin typeface="Verdana" charset="0"/>
                <a:ea typeface="ＭＳ Ｐゴシック" charset="0"/>
              </a:defRPr>
            </a:lvl3pPr>
            <a:lvl4pPr marL="1600200" indent="-228600">
              <a:defRPr sz="1400" b="1" i="1">
                <a:solidFill>
                  <a:schemeClr val="accent2"/>
                </a:solidFill>
                <a:latin typeface="Verdana" charset="0"/>
                <a:ea typeface="ＭＳ Ｐゴシック" charset="0"/>
              </a:defRPr>
            </a:lvl4pPr>
            <a:lvl5pPr marL="2057400" indent="-228600">
              <a:defRPr sz="1400" b="1" i="1">
                <a:solidFill>
                  <a:schemeClr val="accent2"/>
                </a:solidFill>
                <a:latin typeface="Verdana" charset="0"/>
                <a:ea typeface="ＭＳ Ｐゴシック" charset="0"/>
              </a:defRPr>
            </a:lvl5pPr>
            <a:lvl6pPr marL="2514600" indent="-228600" eaLnBrk="0" fontAlgn="base" hangingPunct="0">
              <a:spcBef>
                <a:spcPct val="0"/>
              </a:spcBef>
              <a:spcAft>
                <a:spcPct val="0"/>
              </a:spcAft>
              <a:defRPr sz="1400" b="1" i="1">
                <a:solidFill>
                  <a:schemeClr val="accent2"/>
                </a:solidFill>
                <a:latin typeface="Verdana" charset="0"/>
                <a:ea typeface="ＭＳ Ｐゴシック" charset="0"/>
              </a:defRPr>
            </a:lvl6pPr>
            <a:lvl7pPr marL="2971800" indent="-228600" eaLnBrk="0" fontAlgn="base" hangingPunct="0">
              <a:spcBef>
                <a:spcPct val="0"/>
              </a:spcBef>
              <a:spcAft>
                <a:spcPct val="0"/>
              </a:spcAft>
              <a:defRPr sz="1400" b="1" i="1">
                <a:solidFill>
                  <a:schemeClr val="accent2"/>
                </a:solidFill>
                <a:latin typeface="Verdana" charset="0"/>
                <a:ea typeface="ＭＳ Ｐゴシック" charset="0"/>
              </a:defRPr>
            </a:lvl7pPr>
            <a:lvl8pPr marL="3429000" indent="-228600" eaLnBrk="0" fontAlgn="base" hangingPunct="0">
              <a:spcBef>
                <a:spcPct val="0"/>
              </a:spcBef>
              <a:spcAft>
                <a:spcPct val="0"/>
              </a:spcAft>
              <a:defRPr sz="1400" b="1" i="1">
                <a:solidFill>
                  <a:schemeClr val="accent2"/>
                </a:solidFill>
                <a:latin typeface="Verdana" charset="0"/>
                <a:ea typeface="ＭＳ Ｐゴシック" charset="0"/>
              </a:defRPr>
            </a:lvl8pPr>
            <a:lvl9pPr marL="3886200" indent="-228600" eaLnBrk="0" fontAlgn="base" hangingPunct="0">
              <a:spcBef>
                <a:spcPct val="0"/>
              </a:spcBef>
              <a:spcAft>
                <a:spcPct val="0"/>
              </a:spcAft>
              <a:defRPr sz="1400" b="1" i="1">
                <a:solidFill>
                  <a:schemeClr val="accent2"/>
                </a:solidFill>
                <a:latin typeface="Verdana" charset="0"/>
                <a:ea typeface="ＭＳ Ｐゴシック" charset="0"/>
              </a:defRPr>
            </a:lvl9pPr>
          </a:lstStyle>
          <a:p>
            <a:pPr eaLnBrk="1" hangingPunct="1"/>
            <a:r>
              <a:rPr lang="en-US" i="0">
                <a:solidFill>
                  <a:schemeClr val="tx1"/>
                </a:solidFill>
                <a:latin typeface="Times New Roman" charset="0"/>
              </a:rPr>
              <a:t>mass</a:t>
            </a:r>
          </a:p>
        </p:txBody>
      </p:sp>
      <p:cxnSp>
        <p:nvCxnSpPr>
          <p:cNvPr id="55304" name="Straight Arrow Connector 26"/>
          <p:cNvCxnSpPr>
            <a:cxnSpLocks noChangeShapeType="1"/>
          </p:cNvCxnSpPr>
          <p:nvPr/>
        </p:nvCxnSpPr>
        <p:spPr bwMode="auto">
          <a:xfrm>
            <a:off x="8610600" y="4114800"/>
            <a:ext cx="0" cy="457200"/>
          </a:xfrm>
          <a:prstGeom prst="straightConnector1">
            <a:avLst/>
          </a:prstGeom>
          <a:noFill/>
          <a:ln w="25400">
            <a:solidFill>
              <a:schemeClr val="tx1"/>
            </a:solidFill>
            <a:round/>
            <a:headEnd/>
            <a:tailEnd type="arrow" w="med" len="med"/>
          </a:ln>
          <a:extLst>
            <a:ext uri="{909E8E84-426E-40dd-AFC4-6F175D3DCCD1}">
              <a14:hiddenFill xmlns:a14="http://schemas.microsoft.com/office/drawing/2010/main" xmlns="">
                <a:noFill/>
              </a14:hiddenFill>
            </a:ext>
          </a:extLst>
        </p:spPr>
      </p:cxnSp>
      <p:sp>
        <p:nvSpPr>
          <p:cNvPr id="55305" name="TextBox 31"/>
          <p:cNvSpPr txBox="1">
            <a:spLocks noChangeArrowheads="1"/>
          </p:cNvSpPr>
          <p:nvPr/>
        </p:nvSpPr>
        <p:spPr bwMode="auto">
          <a:xfrm>
            <a:off x="4991100" y="4492625"/>
            <a:ext cx="742950"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400" b="1" i="1">
                <a:solidFill>
                  <a:schemeClr val="accent2"/>
                </a:solidFill>
                <a:latin typeface="Verdana" charset="0"/>
                <a:ea typeface="ＭＳ Ｐゴシック" charset="0"/>
                <a:cs typeface="ＭＳ Ｐゴシック" charset="0"/>
              </a:defRPr>
            </a:lvl1pPr>
            <a:lvl2pPr marL="742950" indent="-285750">
              <a:defRPr sz="1400" b="1" i="1">
                <a:solidFill>
                  <a:schemeClr val="accent2"/>
                </a:solidFill>
                <a:latin typeface="Verdana" charset="0"/>
                <a:ea typeface="ＭＳ Ｐゴシック" charset="0"/>
              </a:defRPr>
            </a:lvl2pPr>
            <a:lvl3pPr marL="1143000" indent="-228600">
              <a:defRPr sz="1400" b="1" i="1">
                <a:solidFill>
                  <a:schemeClr val="accent2"/>
                </a:solidFill>
                <a:latin typeface="Verdana" charset="0"/>
                <a:ea typeface="ＭＳ Ｐゴシック" charset="0"/>
              </a:defRPr>
            </a:lvl3pPr>
            <a:lvl4pPr marL="1600200" indent="-228600">
              <a:defRPr sz="1400" b="1" i="1">
                <a:solidFill>
                  <a:schemeClr val="accent2"/>
                </a:solidFill>
                <a:latin typeface="Verdana" charset="0"/>
                <a:ea typeface="ＭＳ Ｐゴシック" charset="0"/>
              </a:defRPr>
            </a:lvl4pPr>
            <a:lvl5pPr marL="2057400" indent="-228600">
              <a:defRPr sz="1400" b="1" i="1">
                <a:solidFill>
                  <a:schemeClr val="accent2"/>
                </a:solidFill>
                <a:latin typeface="Verdana" charset="0"/>
                <a:ea typeface="ＭＳ Ｐゴシック" charset="0"/>
              </a:defRPr>
            </a:lvl5pPr>
            <a:lvl6pPr marL="2514600" indent="-228600" eaLnBrk="0" fontAlgn="base" hangingPunct="0">
              <a:spcBef>
                <a:spcPct val="0"/>
              </a:spcBef>
              <a:spcAft>
                <a:spcPct val="0"/>
              </a:spcAft>
              <a:defRPr sz="1400" b="1" i="1">
                <a:solidFill>
                  <a:schemeClr val="accent2"/>
                </a:solidFill>
                <a:latin typeface="Verdana" charset="0"/>
                <a:ea typeface="ＭＳ Ｐゴシック" charset="0"/>
              </a:defRPr>
            </a:lvl6pPr>
            <a:lvl7pPr marL="2971800" indent="-228600" eaLnBrk="0" fontAlgn="base" hangingPunct="0">
              <a:spcBef>
                <a:spcPct val="0"/>
              </a:spcBef>
              <a:spcAft>
                <a:spcPct val="0"/>
              </a:spcAft>
              <a:defRPr sz="1400" b="1" i="1">
                <a:solidFill>
                  <a:schemeClr val="accent2"/>
                </a:solidFill>
                <a:latin typeface="Verdana" charset="0"/>
                <a:ea typeface="ＭＳ Ｐゴシック" charset="0"/>
              </a:defRPr>
            </a:lvl7pPr>
            <a:lvl8pPr marL="3429000" indent="-228600" eaLnBrk="0" fontAlgn="base" hangingPunct="0">
              <a:spcBef>
                <a:spcPct val="0"/>
              </a:spcBef>
              <a:spcAft>
                <a:spcPct val="0"/>
              </a:spcAft>
              <a:defRPr sz="1400" b="1" i="1">
                <a:solidFill>
                  <a:schemeClr val="accent2"/>
                </a:solidFill>
                <a:latin typeface="Verdana" charset="0"/>
                <a:ea typeface="ＭＳ Ｐゴシック" charset="0"/>
              </a:defRPr>
            </a:lvl8pPr>
            <a:lvl9pPr marL="3886200" indent="-228600" eaLnBrk="0" fontAlgn="base" hangingPunct="0">
              <a:spcBef>
                <a:spcPct val="0"/>
              </a:spcBef>
              <a:spcAft>
                <a:spcPct val="0"/>
              </a:spcAft>
              <a:defRPr sz="1400" b="1" i="1">
                <a:solidFill>
                  <a:schemeClr val="accent2"/>
                </a:solidFill>
                <a:latin typeface="Verdana" charset="0"/>
                <a:ea typeface="ＭＳ Ｐゴシック" charset="0"/>
              </a:defRPr>
            </a:lvl9pPr>
          </a:lstStyle>
          <a:p>
            <a:pPr eaLnBrk="1" hangingPunct="1"/>
            <a:r>
              <a:rPr lang="en-US" i="0">
                <a:solidFill>
                  <a:schemeClr val="tx1"/>
                </a:solidFill>
                <a:latin typeface="Times New Roman" charset="0"/>
              </a:rPr>
              <a:t>flavour</a:t>
            </a:r>
          </a:p>
        </p:txBody>
      </p:sp>
      <p:cxnSp>
        <p:nvCxnSpPr>
          <p:cNvPr id="55306" name="Straight Arrow Connector 32"/>
          <p:cNvCxnSpPr>
            <a:cxnSpLocks noChangeShapeType="1"/>
          </p:cNvCxnSpPr>
          <p:nvPr/>
        </p:nvCxnSpPr>
        <p:spPr bwMode="auto">
          <a:xfrm>
            <a:off x="5372100" y="4114800"/>
            <a:ext cx="0" cy="457200"/>
          </a:xfrm>
          <a:prstGeom prst="straightConnector1">
            <a:avLst/>
          </a:prstGeom>
          <a:noFill/>
          <a:ln w="25400">
            <a:solidFill>
              <a:schemeClr val="tx1"/>
            </a:solidFill>
            <a:round/>
            <a:headEnd/>
            <a:tailEnd type="arrow" w="med" len="med"/>
          </a:ln>
          <a:extLst>
            <a:ext uri="{909E8E84-426E-40dd-AFC4-6F175D3DCCD1}">
              <a14:hiddenFill xmlns:a14="http://schemas.microsoft.com/office/drawing/2010/main" xmlns="">
                <a:noFill/>
              </a14:hiddenFill>
            </a:ext>
          </a:extLst>
        </p:spPr>
      </p:cxnSp>
      <p:sp>
        <p:nvSpPr>
          <p:cNvPr id="55307" name="TextBox 33"/>
          <p:cNvSpPr txBox="1">
            <a:spLocks noChangeArrowheads="1"/>
          </p:cNvSpPr>
          <p:nvPr/>
        </p:nvSpPr>
        <p:spPr bwMode="auto">
          <a:xfrm>
            <a:off x="3406775" y="4492625"/>
            <a:ext cx="565150"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400" b="1" i="1">
                <a:solidFill>
                  <a:schemeClr val="accent2"/>
                </a:solidFill>
                <a:latin typeface="Verdana" charset="0"/>
                <a:ea typeface="ＭＳ Ｐゴシック" charset="0"/>
                <a:cs typeface="ＭＳ Ｐゴシック" charset="0"/>
              </a:defRPr>
            </a:lvl1pPr>
            <a:lvl2pPr marL="742950" indent="-285750">
              <a:defRPr sz="1400" b="1" i="1">
                <a:solidFill>
                  <a:schemeClr val="accent2"/>
                </a:solidFill>
                <a:latin typeface="Verdana" charset="0"/>
                <a:ea typeface="ＭＳ Ｐゴシック" charset="0"/>
              </a:defRPr>
            </a:lvl2pPr>
            <a:lvl3pPr marL="1143000" indent="-228600">
              <a:defRPr sz="1400" b="1" i="1">
                <a:solidFill>
                  <a:schemeClr val="accent2"/>
                </a:solidFill>
                <a:latin typeface="Verdana" charset="0"/>
                <a:ea typeface="ＭＳ Ｐゴシック" charset="0"/>
              </a:defRPr>
            </a:lvl3pPr>
            <a:lvl4pPr marL="1600200" indent="-228600">
              <a:defRPr sz="1400" b="1" i="1">
                <a:solidFill>
                  <a:schemeClr val="accent2"/>
                </a:solidFill>
                <a:latin typeface="Verdana" charset="0"/>
                <a:ea typeface="ＭＳ Ｐゴシック" charset="0"/>
              </a:defRPr>
            </a:lvl4pPr>
            <a:lvl5pPr marL="2057400" indent="-228600">
              <a:defRPr sz="1400" b="1" i="1">
                <a:solidFill>
                  <a:schemeClr val="accent2"/>
                </a:solidFill>
                <a:latin typeface="Verdana" charset="0"/>
                <a:ea typeface="ＭＳ Ｐゴシック" charset="0"/>
              </a:defRPr>
            </a:lvl5pPr>
            <a:lvl6pPr marL="2514600" indent="-228600" eaLnBrk="0" fontAlgn="base" hangingPunct="0">
              <a:spcBef>
                <a:spcPct val="0"/>
              </a:spcBef>
              <a:spcAft>
                <a:spcPct val="0"/>
              </a:spcAft>
              <a:defRPr sz="1400" b="1" i="1">
                <a:solidFill>
                  <a:schemeClr val="accent2"/>
                </a:solidFill>
                <a:latin typeface="Verdana" charset="0"/>
                <a:ea typeface="ＭＳ Ｐゴシック" charset="0"/>
              </a:defRPr>
            </a:lvl6pPr>
            <a:lvl7pPr marL="2971800" indent="-228600" eaLnBrk="0" fontAlgn="base" hangingPunct="0">
              <a:spcBef>
                <a:spcPct val="0"/>
              </a:spcBef>
              <a:spcAft>
                <a:spcPct val="0"/>
              </a:spcAft>
              <a:defRPr sz="1400" b="1" i="1">
                <a:solidFill>
                  <a:schemeClr val="accent2"/>
                </a:solidFill>
                <a:latin typeface="Verdana" charset="0"/>
                <a:ea typeface="ＭＳ Ｐゴシック" charset="0"/>
              </a:defRPr>
            </a:lvl7pPr>
            <a:lvl8pPr marL="3429000" indent="-228600" eaLnBrk="0" fontAlgn="base" hangingPunct="0">
              <a:spcBef>
                <a:spcPct val="0"/>
              </a:spcBef>
              <a:spcAft>
                <a:spcPct val="0"/>
              </a:spcAft>
              <a:defRPr sz="1400" b="1" i="1">
                <a:solidFill>
                  <a:schemeClr val="accent2"/>
                </a:solidFill>
                <a:latin typeface="Verdana" charset="0"/>
                <a:ea typeface="ＭＳ Ｐゴシック" charset="0"/>
              </a:defRPr>
            </a:lvl8pPr>
            <a:lvl9pPr marL="3886200" indent="-228600" eaLnBrk="0" fontAlgn="base" hangingPunct="0">
              <a:spcBef>
                <a:spcPct val="0"/>
              </a:spcBef>
              <a:spcAft>
                <a:spcPct val="0"/>
              </a:spcAft>
              <a:defRPr sz="1400" b="1" i="1">
                <a:solidFill>
                  <a:schemeClr val="accent2"/>
                </a:solidFill>
                <a:latin typeface="Verdana" charset="0"/>
                <a:ea typeface="ＭＳ Ｐゴシック" charset="0"/>
              </a:defRPr>
            </a:lvl9pPr>
          </a:lstStyle>
          <a:p>
            <a:pPr eaLnBrk="1" hangingPunct="1"/>
            <a:r>
              <a:rPr lang="en-US" i="0">
                <a:solidFill>
                  <a:schemeClr val="tx1"/>
                </a:solidFill>
                <a:latin typeface="Times New Roman" charset="0"/>
              </a:rPr>
              <a:t>mass</a:t>
            </a:r>
          </a:p>
        </p:txBody>
      </p:sp>
      <p:cxnSp>
        <p:nvCxnSpPr>
          <p:cNvPr id="55308" name="Straight Arrow Connector 34"/>
          <p:cNvCxnSpPr>
            <a:cxnSpLocks noChangeShapeType="1"/>
          </p:cNvCxnSpPr>
          <p:nvPr/>
        </p:nvCxnSpPr>
        <p:spPr bwMode="auto">
          <a:xfrm>
            <a:off x="3695700" y="4114800"/>
            <a:ext cx="0" cy="457200"/>
          </a:xfrm>
          <a:prstGeom prst="straightConnector1">
            <a:avLst/>
          </a:prstGeom>
          <a:noFill/>
          <a:ln w="25400">
            <a:solidFill>
              <a:schemeClr val="tx1"/>
            </a:solidFill>
            <a:round/>
            <a:headEnd/>
            <a:tailEnd type="arrow" w="med" len="med"/>
          </a:ln>
          <a:extLst>
            <a:ext uri="{909E8E84-426E-40dd-AFC4-6F175D3DCCD1}">
              <a14:hiddenFill xmlns:a14="http://schemas.microsoft.com/office/drawing/2010/main" xmlns="">
                <a:noFill/>
              </a14:hiddenFill>
            </a:ext>
          </a:extLst>
        </p:spPr>
      </p:cxnSp>
      <p:sp>
        <p:nvSpPr>
          <p:cNvPr id="55309" name="TextBox 35"/>
          <p:cNvSpPr txBox="1">
            <a:spLocks noChangeArrowheads="1"/>
          </p:cNvSpPr>
          <p:nvPr/>
        </p:nvSpPr>
        <p:spPr bwMode="auto">
          <a:xfrm>
            <a:off x="76200" y="4492625"/>
            <a:ext cx="742950"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400" b="1" i="1">
                <a:solidFill>
                  <a:schemeClr val="accent2"/>
                </a:solidFill>
                <a:latin typeface="Verdana" charset="0"/>
                <a:ea typeface="ＭＳ Ｐゴシック" charset="0"/>
                <a:cs typeface="ＭＳ Ｐゴシック" charset="0"/>
              </a:defRPr>
            </a:lvl1pPr>
            <a:lvl2pPr marL="742950" indent="-285750">
              <a:defRPr sz="1400" b="1" i="1">
                <a:solidFill>
                  <a:schemeClr val="accent2"/>
                </a:solidFill>
                <a:latin typeface="Verdana" charset="0"/>
                <a:ea typeface="ＭＳ Ｐゴシック" charset="0"/>
              </a:defRPr>
            </a:lvl2pPr>
            <a:lvl3pPr marL="1143000" indent="-228600">
              <a:defRPr sz="1400" b="1" i="1">
                <a:solidFill>
                  <a:schemeClr val="accent2"/>
                </a:solidFill>
                <a:latin typeface="Verdana" charset="0"/>
                <a:ea typeface="ＭＳ Ｐゴシック" charset="0"/>
              </a:defRPr>
            </a:lvl3pPr>
            <a:lvl4pPr marL="1600200" indent="-228600">
              <a:defRPr sz="1400" b="1" i="1">
                <a:solidFill>
                  <a:schemeClr val="accent2"/>
                </a:solidFill>
                <a:latin typeface="Verdana" charset="0"/>
                <a:ea typeface="ＭＳ Ｐゴシック" charset="0"/>
              </a:defRPr>
            </a:lvl4pPr>
            <a:lvl5pPr marL="2057400" indent="-228600">
              <a:defRPr sz="1400" b="1" i="1">
                <a:solidFill>
                  <a:schemeClr val="accent2"/>
                </a:solidFill>
                <a:latin typeface="Verdana" charset="0"/>
                <a:ea typeface="ＭＳ Ｐゴシック" charset="0"/>
              </a:defRPr>
            </a:lvl5pPr>
            <a:lvl6pPr marL="2514600" indent="-228600" eaLnBrk="0" fontAlgn="base" hangingPunct="0">
              <a:spcBef>
                <a:spcPct val="0"/>
              </a:spcBef>
              <a:spcAft>
                <a:spcPct val="0"/>
              </a:spcAft>
              <a:defRPr sz="1400" b="1" i="1">
                <a:solidFill>
                  <a:schemeClr val="accent2"/>
                </a:solidFill>
                <a:latin typeface="Verdana" charset="0"/>
                <a:ea typeface="ＭＳ Ｐゴシック" charset="0"/>
              </a:defRPr>
            </a:lvl6pPr>
            <a:lvl7pPr marL="2971800" indent="-228600" eaLnBrk="0" fontAlgn="base" hangingPunct="0">
              <a:spcBef>
                <a:spcPct val="0"/>
              </a:spcBef>
              <a:spcAft>
                <a:spcPct val="0"/>
              </a:spcAft>
              <a:defRPr sz="1400" b="1" i="1">
                <a:solidFill>
                  <a:schemeClr val="accent2"/>
                </a:solidFill>
                <a:latin typeface="Verdana" charset="0"/>
                <a:ea typeface="ＭＳ Ｐゴシック" charset="0"/>
              </a:defRPr>
            </a:lvl7pPr>
            <a:lvl8pPr marL="3429000" indent="-228600" eaLnBrk="0" fontAlgn="base" hangingPunct="0">
              <a:spcBef>
                <a:spcPct val="0"/>
              </a:spcBef>
              <a:spcAft>
                <a:spcPct val="0"/>
              </a:spcAft>
              <a:defRPr sz="1400" b="1" i="1">
                <a:solidFill>
                  <a:schemeClr val="accent2"/>
                </a:solidFill>
                <a:latin typeface="Verdana" charset="0"/>
                <a:ea typeface="ＭＳ Ｐゴシック" charset="0"/>
              </a:defRPr>
            </a:lvl8pPr>
            <a:lvl9pPr marL="3886200" indent="-228600" eaLnBrk="0" fontAlgn="base" hangingPunct="0">
              <a:spcBef>
                <a:spcPct val="0"/>
              </a:spcBef>
              <a:spcAft>
                <a:spcPct val="0"/>
              </a:spcAft>
              <a:defRPr sz="1400" b="1" i="1">
                <a:solidFill>
                  <a:schemeClr val="accent2"/>
                </a:solidFill>
                <a:latin typeface="Verdana" charset="0"/>
                <a:ea typeface="ＭＳ Ｐゴシック" charset="0"/>
              </a:defRPr>
            </a:lvl9pPr>
          </a:lstStyle>
          <a:p>
            <a:pPr eaLnBrk="1" hangingPunct="1"/>
            <a:r>
              <a:rPr lang="en-US" i="0">
                <a:solidFill>
                  <a:schemeClr val="tx1"/>
                </a:solidFill>
                <a:latin typeface="Times New Roman" charset="0"/>
              </a:rPr>
              <a:t>flavour</a:t>
            </a:r>
          </a:p>
        </p:txBody>
      </p:sp>
      <p:cxnSp>
        <p:nvCxnSpPr>
          <p:cNvPr id="55310" name="Straight Arrow Connector 36"/>
          <p:cNvCxnSpPr>
            <a:cxnSpLocks noChangeShapeType="1"/>
          </p:cNvCxnSpPr>
          <p:nvPr/>
        </p:nvCxnSpPr>
        <p:spPr bwMode="auto">
          <a:xfrm>
            <a:off x="457200" y="4114800"/>
            <a:ext cx="0" cy="457200"/>
          </a:xfrm>
          <a:prstGeom prst="straightConnector1">
            <a:avLst/>
          </a:prstGeom>
          <a:noFill/>
          <a:ln w="25400">
            <a:solidFill>
              <a:schemeClr val="tx1"/>
            </a:solidFill>
            <a:round/>
            <a:headEnd/>
            <a:tailEnd type="arrow" w="med" len="med"/>
          </a:ln>
          <a:extLst>
            <a:ext uri="{909E8E84-426E-40dd-AFC4-6F175D3DCCD1}">
              <a14:hiddenFill xmlns:a14="http://schemas.microsoft.com/office/drawing/2010/main" xmlns="">
                <a:noFill/>
              </a14:hiddenFill>
            </a:ext>
          </a:extLst>
        </p:spPr>
      </p:cxnSp>
      <p:grpSp>
        <p:nvGrpSpPr>
          <p:cNvPr id="55311" name="Group 16"/>
          <p:cNvGrpSpPr>
            <a:grpSpLocks/>
          </p:cNvGrpSpPr>
          <p:nvPr/>
        </p:nvGrpSpPr>
        <p:grpSpPr bwMode="auto">
          <a:xfrm>
            <a:off x="76200" y="4648200"/>
            <a:ext cx="4379913" cy="1638300"/>
            <a:chOff x="75887" y="4787625"/>
            <a:chExt cx="4380898" cy="1636965"/>
          </a:xfrm>
        </p:grpSpPr>
        <p:pic>
          <p:nvPicPr>
            <p:cNvPr id="55324" name="Picture 3"/>
            <p:cNvPicPr>
              <a:picLocks noChangeAspect="1" noChangeArrowheads="1"/>
            </p:cNvPicPr>
            <p:nvPr/>
          </p:nvPicPr>
          <p:blipFill>
            <a:blip r:embed="rId6">
              <a:extLst>
                <a:ext uri="{28A0092B-C50C-407E-A947-70E740481C1C}">
                  <a14:useLocalDpi xmlns:a14="http://schemas.microsoft.com/office/drawing/2010/main" val="0"/>
                </a:ext>
              </a:extLst>
            </a:blip>
            <a:srcRect l="4239" b="-2838"/>
            <a:stretch>
              <a:fillRect/>
            </a:stretch>
          </p:blipFill>
          <p:spPr bwMode="auto">
            <a:xfrm>
              <a:off x="78615" y="4965200"/>
              <a:ext cx="4378170" cy="145939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pic>
        <p:sp>
          <p:nvSpPr>
            <p:cNvPr id="55325" name="TextBox 10"/>
            <p:cNvSpPr txBox="1">
              <a:spLocks noChangeArrowheads="1"/>
            </p:cNvSpPr>
            <p:nvPr/>
          </p:nvSpPr>
          <p:spPr bwMode="auto">
            <a:xfrm>
              <a:off x="75887" y="4787625"/>
              <a:ext cx="463588"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400" b="1" i="1">
                  <a:solidFill>
                    <a:schemeClr val="accent2"/>
                  </a:solidFill>
                  <a:latin typeface="Verdana" charset="0"/>
                  <a:ea typeface="ＭＳ Ｐゴシック" charset="0"/>
                  <a:cs typeface="ＭＳ Ｐゴシック" charset="0"/>
                </a:defRPr>
              </a:lvl1pPr>
              <a:lvl2pPr marL="742950" indent="-285750">
                <a:defRPr sz="1400" b="1" i="1">
                  <a:solidFill>
                    <a:schemeClr val="accent2"/>
                  </a:solidFill>
                  <a:latin typeface="Verdana" charset="0"/>
                  <a:ea typeface="ＭＳ Ｐゴシック" charset="0"/>
                </a:defRPr>
              </a:lvl2pPr>
              <a:lvl3pPr marL="1143000" indent="-228600">
                <a:defRPr sz="1400" b="1" i="1">
                  <a:solidFill>
                    <a:schemeClr val="accent2"/>
                  </a:solidFill>
                  <a:latin typeface="Verdana" charset="0"/>
                  <a:ea typeface="ＭＳ Ｐゴシック" charset="0"/>
                </a:defRPr>
              </a:lvl3pPr>
              <a:lvl4pPr marL="1600200" indent="-228600">
                <a:defRPr sz="1400" b="1" i="1">
                  <a:solidFill>
                    <a:schemeClr val="accent2"/>
                  </a:solidFill>
                  <a:latin typeface="Verdana" charset="0"/>
                  <a:ea typeface="ＭＳ Ｐゴシック" charset="0"/>
                </a:defRPr>
              </a:lvl4pPr>
              <a:lvl5pPr marL="2057400" indent="-228600">
                <a:defRPr sz="1400" b="1" i="1">
                  <a:solidFill>
                    <a:schemeClr val="accent2"/>
                  </a:solidFill>
                  <a:latin typeface="Verdana" charset="0"/>
                  <a:ea typeface="ＭＳ Ｐゴシック" charset="0"/>
                </a:defRPr>
              </a:lvl5pPr>
              <a:lvl6pPr marL="2514600" indent="-228600" eaLnBrk="0" fontAlgn="base" hangingPunct="0">
                <a:spcBef>
                  <a:spcPct val="0"/>
                </a:spcBef>
                <a:spcAft>
                  <a:spcPct val="0"/>
                </a:spcAft>
                <a:defRPr sz="1400" b="1" i="1">
                  <a:solidFill>
                    <a:schemeClr val="accent2"/>
                  </a:solidFill>
                  <a:latin typeface="Verdana" charset="0"/>
                  <a:ea typeface="ＭＳ Ｐゴシック" charset="0"/>
                </a:defRPr>
              </a:lvl6pPr>
              <a:lvl7pPr marL="2971800" indent="-228600" eaLnBrk="0" fontAlgn="base" hangingPunct="0">
                <a:spcBef>
                  <a:spcPct val="0"/>
                </a:spcBef>
                <a:spcAft>
                  <a:spcPct val="0"/>
                </a:spcAft>
                <a:defRPr sz="1400" b="1" i="1">
                  <a:solidFill>
                    <a:schemeClr val="accent2"/>
                  </a:solidFill>
                  <a:latin typeface="Verdana" charset="0"/>
                  <a:ea typeface="ＭＳ Ｐゴシック" charset="0"/>
                </a:defRPr>
              </a:lvl7pPr>
              <a:lvl8pPr marL="3429000" indent="-228600" eaLnBrk="0" fontAlgn="base" hangingPunct="0">
                <a:spcBef>
                  <a:spcPct val="0"/>
                </a:spcBef>
                <a:spcAft>
                  <a:spcPct val="0"/>
                </a:spcAft>
                <a:defRPr sz="1400" b="1" i="1">
                  <a:solidFill>
                    <a:schemeClr val="accent2"/>
                  </a:solidFill>
                  <a:latin typeface="Verdana" charset="0"/>
                  <a:ea typeface="ＭＳ Ｐゴシック" charset="0"/>
                </a:defRPr>
              </a:lvl8pPr>
              <a:lvl9pPr marL="3886200" indent="-228600" eaLnBrk="0" fontAlgn="base" hangingPunct="0">
                <a:spcBef>
                  <a:spcPct val="0"/>
                </a:spcBef>
                <a:spcAft>
                  <a:spcPct val="0"/>
                </a:spcAft>
                <a:defRPr sz="1400" b="1" i="1">
                  <a:solidFill>
                    <a:schemeClr val="accent2"/>
                  </a:solidFill>
                  <a:latin typeface="Verdana" charset="0"/>
                  <a:ea typeface="ＭＳ Ｐゴシック" charset="0"/>
                </a:defRPr>
              </a:lvl9pPr>
            </a:lstStyle>
            <a:p>
              <a:pPr eaLnBrk="1" hangingPunct="1"/>
              <a:r>
                <a:rPr lang="el-GR" sz="2800">
                  <a:solidFill>
                    <a:schemeClr val="tx1"/>
                  </a:solidFill>
                  <a:latin typeface="Times New Roman" charset="0"/>
                </a:rPr>
                <a:t>ν</a:t>
              </a:r>
              <a:r>
                <a:rPr lang="en-US" sz="2800" baseline="-25000">
                  <a:solidFill>
                    <a:schemeClr val="tx1"/>
                  </a:solidFill>
                  <a:latin typeface="Times New Roman" charset="0"/>
                </a:rPr>
                <a:t>1</a:t>
              </a:r>
            </a:p>
          </p:txBody>
        </p:sp>
      </p:grpSp>
      <p:grpSp>
        <p:nvGrpSpPr>
          <p:cNvPr id="55312" name="Group 17"/>
          <p:cNvGrpSpPr>
            <a:grpSpLocks/>
          </p:cNvGrpSpPr>
          <p:nvPr/>
        </p:nvGrpSpPr>
        <p:grpSpPr bwMode="auto">
          <a:xfrm>
            <a:off x="4918075" y="4711700"/>
            <a:ext cx="4143375" cy="1574800"/>
            <a:chOff x="4917645" y="4849985"/>
            <a:chExt cx="4143228" cy="1574605"/>
          </a:xfrm>
        </p:grpSpPr>
        <p:pic>
          <p:nvPicPr>
            <p:cNvPr id="55322" name="Picture 2"/>
            <p:cNvPicPr>
              <a:picLocks noChangeAspect="1" noChangeArrowheads="1"/>
            </p:cNvPicPr>
            <p:nvPr/>
          </p:nvPicPr>
          <p:blipFill>
            <a:blip r:embed="rId7">
              <a:extLst>
                <a:ext uri="{28A0092B-C50C-407E-A947-70E740481C1C}">
                  <a14:useLocalDpi xmlns:a14="http://schemas.microsoft.com/office/drawing/2010/main" val="0"/>
                </a:ext>
              </a:extLst>
            </a:blip>
            <a:srcRect l="5881" t="-7111" r="3499"/>
            <a:stretch>
              <a:fillRect/>
            </a:stretch>
          </p:blipFill>
          <p:spPr bwMode="auto">
            <a:xfrm>
              <a:off x="4917645" y="4965200"/>
              <a:ext cx="4143228" cy="145939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pic>
        <p:sp>
          <p:nvSpPr>
            <p:cNvPr id="55323" name="TextBox 13"/>
            <p:cNvSpPr txBox="1">
              <a:spLocks noChangeArrowheads="1"/>
            </p:cNvSpPr>
            <p:nvPr/>
          </p:nvSpPr>
          <p:spPr bwMode="auto">
            <a:xfrm>
              <a:off x="5032860" y="4849985"/>
              <a:ext cx="364202"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400" b="1" i="1">
                  <a:solidFill>
                    <a:schemeClr val="accent2"/>
                  </a:solidFill>
                  <a:latin typeface="Verdana" charset="0"/>
                  <a:ea typeface="ＭＳ Ｐゴシック" charset="0"/>
                  <a:cs typeface="ＭＳ Ｐゴシック" charset="0"/>
                </a:defRPr>
              </a:lvl1pPr>
              <a:lvl2pPr marL="742950" indent="-285750">
                <a:defRPr sz="1400" b="1" i="1">
                  <a:solidFill>
                    <a:schemeClr val="accent2"/>
                  </a:solidFill>
                  <a:latin typeface="Verdana" charset="0"/>
                  <a:ea typeface="ＭＳ Ｐゴシック" charset="0"/>
                </a:defRPr>
              </a:lvl2pPr>
              <a:lvl3pPr marL="1143000" indent="-228600">
                <a:defRPr sz="1400" b="1" i="1">
                  <a:solidFill>
                    <a:schemeClr val="accent2"/>
                  </a:solidFill>
                  <a:latin typeface="Verdana" charset="0"/>
                  <a:ea typeface="ＭＳ Ｐゴシック" charset="0"/>
                </a:defRPr>
              </a:lvl3pPr>
              <a:lvl4pPr marL="1600200" indent="-228600">
                <a:defRPr sz="1400" b="1" i="1">
                  <a:solidFill>
                    <a:schemeClr val="accent2"/>
                  </a:solidFill>
                  <a:latin typeface="Verdana" charset="0"/>
                  <a:ea typeface="ＭＳ Ｐゴシック" charset="0"/>
                </a:defRPr>
              </a:lvl4pPr>
              <a:lvl5pPr marL="2057400" indent="-228600">
                <a:defRPr sz="1400" b="1" i="1">
                  <a:solidFill>
                    <a:schemeClr val="accent2"/>
                  </a:solidFill>
                  <a:latin typeface="Verdana" charset="0"/>
                  <a:ea typeface="ＭＳ Ｐゴシック" charset="0"/>
                </a:defRPr>
              </a:lvl5pPr>
              <a:lvl6pPr marL="2514600" indent="-228600" eaLnBrk="0" fontAlgn="base" hangingPunct="0">
                <a:spcBef>
                  <a:spcPct val="0"/>
                </a:spcBef>
                <a:spcAft>
                  <a:spcPct val="0"/>
                </a:spcAft>
                <a:defRPr sz="1400" b="1" i="1">
                  <a:solidFill>
                    <a:schemeClr val="accent2"/>
                  </a:solidFill>
                  <a:latin typeface="Verdana" charset="0"/>
                  <a:ea typeface="ＭＳ Ｐゴシック" charset="0"/>
                </a:defRPr>
              </a:lvl6pPr>
              <a:lvl7pPr marL="2971800" indent="-228600" eaLnBrk="0" fontAlgn="base" hangingPunct="0">
                <a:spcBef>
                  <a:spcPct val="0"/>
                </a:spcBef>
                <a:spcAft>
                  <a:spcPct val="0"/>
                </a:spcAft>
                <a:defRPr sz="1400" b="1" i="1">
                  <a:solidFill>
                    <a:schemeClr val="accent2"/>
                  </a:solidFill>
                  <a:latin typeface="Verdana" charset="0"/>
                  <a:ea typeface="ＭＳ Ｐゴシック" charset="0"/>
                </a:defRPr>
              </a:lvl7pPr>
              <a:lvl8pPr marL="3429000" indent="-228600" eaLnBrk="0" fontAlgn="base" hangingPunct="0">
                <a:spcBef>
                  <a:spcPct val="0"/>
                </a:spcBef>
                <a:spcAft>
                  <a:spcPct val="0"/>
                </a:spcAft>
                <a:defRPr sz="1400" b="1" i="1">
                  <a:solidFill>
                    <a:schemeClr val="accent2"/>
                  </a:solidFill>
                  <a:latin typeface="Verdana" charset="0"/>
                  <a:ea typeface="ＭＳ Ｐゴシック" charset="0"/>
                </a:defRPr>
              </a:lvl8pPr>
              <a:lvl9pPr marL="3886200" indent="-228600" eaLnBrk="0" fontAlgn="base" hangingPunct="0">
                <a:spcBef>
                  <a:spcPct val="0"/>
                </a:spcBef>
                <a:spcAft>
                  <a:spcPct val="0"/>
                </a:spcAft>
                <a:defRPr sz="1400" b="1" i="1">
                  <a:solidFill>
                    <a:schemeClr val="accent2"/>
                  </a:solidFill>
                  <a:latin typeface="Verdana" charset="0"/>
                  <a:ea typeface="ＭＳ Ｐゴシック" charset="0"/>
                </a:defRPr>
              </a:lvl9pPr>
            </a:lstStyle>
            <a:p>
              <a:pPr eaLnBrk="1" hangingPunct="1"/>
              <a:r>
                <a:rPr lang="en-US" sz="2800">
                  <a:solidFill>
                    <a:schemeClr val="tx1"/>
                  </a:solidFill>
                  <a:latin typeface="Times New Roman" charset="0"/>
                </a:rPr>
                <a:t>d</a:t>
              </a:r>
              <a:endParaRPr lang="en-US" sz="2800" baseline="-25000">
                <a:solidFill>
                  <a:schemeClr val="tx1"/>
                </a:solidFill>
                <a:latin typeface="Times New Roman" charset="0"/>
              </a:endParaRPr>
            </a:p>
          </p:txBody>
        </p:sp>
      </p:grpSp>
      <p:cxnSp>
        <p:nvCxnSpPr>
          <p:cNvPr id="55313" name="Straight Arrow Connector 43"/>
          <p:cNvCxnSpPr>
            <a:cxnSpLocks noChangeShapeType="1"/>
            <a:endCxn id="55315" idx="1"/>
          </p:cNvCxnSpPr>
          <p:nvPr/>
        </p:nvCxnSpPr>
        <p:spPr bwMode="auto">
          <a:xfrm>
            <a:off x="762000" y="6015038"/>
            <a:ext cx="457200" cy="417512"/>
          </a:xfrm>
          <a:prstGeom prst="straightConnector1">
            <a:avLst/>
          </a:prstGeom>
          <a:noFill/>
          <a:ln w="25400">
            <a:solidFill>
              <a:schemeClr val="tx1"/>
            </a:solidFill>
            <a:round/>
            <a:headEnd/>
            <a:tailEnd type="arrow" w="med" len="med"/>
          </a:ln>
          <a:extLst>
            <a:ext uri="{909E8E84-426E-40dd-AFC4-6F175D3DCCD1}">
              <a14:hiddenFill xmlns:a14="http://schemas.microsoft.com/office/drawing/2010/main" xmlns="">
                <a:noFill/>
              </a14:hiddenFill>
            </a:ext>
          </a:extLst>
        </p:spPr>
      </p:cxnSp>
      <p:cxnSp>
        <p:nvCxnSpPr>
          <p:cNvPr id="55314" name="Straight Arrow Connector 44"/>
          <p:cNvCxnSpPr>
            <a:cxnSpLocks noChangeShapeType="1"/>
          </p:cNvCxnSpPr>
          <p:nvPr/>
        </p:nvCxnSpPr>
        <p:spPr bwMode="auto">
          <a:xfrm>
            <a:off x="5562600" y="6015038"/>
            <a:ext cx="381000" cy="461962"/>
          </a:xfrm>
          <a:prstGeom prst="straightConnector1">
            <a:avLst/>
          </a:prstGeom>
          <a:noFill/>
          <a:ln w="25400">
            <a:solidFill>
              <a:schemeClr val="tx1"/>
            </a:solidFill>
            <a:round/>
            <a:headEnd/>
            <a:tailEnd type="arrow" w="med" len="med"/>
          </a:ln>
          <a:extLst>
            <a:ext uri="{909E8E84-426E-40dd-AFC4-6F175D3DCCD1}">
              <a14:hiddenFill xmlns:a14="http://schemas.microsoft.com/office/drawing/2010/main" xmlns="">
                <a:noFill/>
              </a14:hiddenFill>
            </a:ext>
          </a:extLst>
        </p:spPr>
      </p:cxnSp>
      <p:sp>
        <p:nvSpPr>
          <p:cNvPr id="55315" name="TextBox 45"/>
          <p:cNvSpPr txBox="1">
            <a:spLocks noChangeArrowheads="1"/>
          </p:cNvSpPr>
          <p:nvPr/>
        </p:nvSpPr>
        <p:spPr bwMode="auto">
          <a:xfrm>
            <a:off x="1219200" y="6248400"/>
            <a:ext cx="355600"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400" b="1" i="1">
                <a:solidFill>
                  <a:schemeClr val="accent2"/>
                </a:solidFill>
                <a:latin typeface="Verdana" charset="0"/>
                <a:ea typeface="ＭＳ Ｐゴシック" charset="0"/>
                <a:cs typeface="ＭＳ Ｐゴシック" charset="0"/>
              </a:defRPr>
            </a:lvl1pPr>
            <a:lvl2pPr marL="742950" indent="-285750">
              <a:defRPr sz="1400" b="1" i="1">
                <a:solidFill>
                  <a:schemeClr val="accent2"/>
                </a:solidFill>
                <a:latin typeface="Verdana" charset="0"/>
                <a:ea typeface="ＭＳ Ｐゴシック" charset="0"/>
              </a:defRPr>
            </a:lvl2pPr>
            <a:lvl3pPr marL="1143000" indent="-228600">
              <a:defRPr sz="1400" b="1" i="1">
                <a:solidFill>
                  <a:schemeClr val="accent2"/>
                </a:solidFill>
                <a:latin typeface="Verdana" charset="0"/>
                <a:ea typeface="ＭＳ Ｐゴシック" charset="0"/>
              </a:defRPr>
            </a:lvl3pPr>
            <a:lvl4pPr marL="1600200" indent="-228600">
              <a:defRPr sz="1400" b="1" i="1">
                <a:solidFill>
                  <a:schemeClr val="accent2"/>
                </a:solidFill>
                <a:latin typeface="Verdana" charset="0"/>
                <a:ea typeface="ＭＳ Ｐゴシック" charset="0"/>
              </a:defRPr>
            </a:lvl4pPr>
            <a:lvl5pPr marL="2057400" indent="-228600">
              <a:defRPr sz="1400" b="1" i="1">
                <a:solidFill>
                  <a:schemeClr val="accent2"/>
                </a:solidFill>
                <a:latin typeface="Verdana" charset="0"/>
                <a:ea typeface="ＭＳ Ｐゴシック" charset="0"/>
              </a:defRPr>
            </a:lvl5pPr>
            <a:lvl6pPr marL="2514600" indent="-228600" eaLnBrk="0" fontAlgn="base" hangingPunct="0">
              <a:spcBef>
                <a:spcPct val="0"/>
              </a:spcBef>
              <a:spcAft>
                <a:spcPct val="0"/>
              </a:spcAft>
              <a:defRPr sz="1400" b="1" i="1">
                <a:solidFill>
                  <a:schemeClr val="accent2"/>
                </a:solidFill>
                <a:latin typeface="Verdana" charset="0"/>
                <a:ea typeface="ＭＳ Ｐゴシック" charset="0"/>
              </a:defRPr>
            </a:lvl6pPr>
            <a:lvl7pPr marL="2971800" indent="-228600" eaLnBrk="0" fontAlgn="base" hangingPunct="0">
              <a:spcBef>
                <a:spcPct val="0"/>
              </a:spcBef>
              <a:spcAft>
                <a:spcPct val="0"/>
              </a:spcAft>
              <a:defRPr sz="1400" b="1" i="1">
                <a:solidFill>
                  <a:schemeClr val="accent2"/>
                </a:solidFill>
                <a:latin typeface="Verdana" charset="0"/>
                <a:ea typeface="ＭＳ Ｐゴシック" charset="0"/>
              </a:defRPr>
            </a:lvl7pPr>
            <a:lvl8pPr marL="3429000" indent="-228600" eaLnBrk="0" fontAlgn="base" hangingPunct="0">
              <a:spcBef>
                <a:spcPct val="0"/>
              </a:spcBef>
              <a:spcAft>
                <a:spcPct val="0"/>
              </a:spcAft>
              <a:defRPr sz="1400" b="1" i="1">
                <a:solidFill>
                  <a:schemeClr val="accent2"/>
                </a:solidFill>
                <a:latin typeface="Verdana" charset="0"/>
                <a:ea typeface="ＭＳ Ｐゴシック" charset="0"/>
              </a:defRPr>
            </a:lvl8pPr>
            <a:lvl9pPr marL="3886200" indent="-228600" eaLnBrk="0" fontAlgn="base" hangingPunct="0">
              <a:spcBef>
                <a:spcPct val="0"/>
              </a:spcBef>
              <a:spcAft>
                <a:spcPct val="0"/>
              </a:spcAft>
              <a:defRPr sz="1400" b="1" i="1">
                <a:solidFill>
                  <a:schemeClr val="accent2"/>
                </a:solidFill>
                <a:latin typeface="Verdana" charset="0"/>
                <a:ea typeface="ＭＳ Ｐゴシック" charset="0"/>
              </a:defRPr>
            </a:lvl9pPr>
          </a:lstStyle>
          <a:p>
            <a:pPr eaLnBrk="1" hangingPunct="1"/>
            <a:r>
              <a:rPr lang="el-GR" sz="1800">
                <a:solidFill>
                  <a:schemeClr val="tx1"/>
                </a:solidFill>
                <a:latin typeface="Times New Roman" charset="0"/>
              </a:rPr>
              <a:t>ν</a:t>
            </a:r>
            <a:r>
              <a:rPr lang="en-US" sz="1800" baseline="-25000">
                <a:solidFill>
                  <a:schemeClr val="tx1"/>
                </a:solidFill>
                <a:latin typeface="Times New Roman" charset="0"/>
              </a:rPr>
              <a:t>e</a:t>
            </a:r>
          </a:p>
        </p:txBody>
      </p:sp>
      <p:sp>
        <p:nvSpPr>
          <p:cNvPr id="55316" name="TextBox 18"/>
          <p:cNvSpPr txBox="1">
            <a:spLocks noChangeArrowheads="1"/>
          </p:cNvSpPr>
          <p:nvPr/>
        </p:nvSpPr>
        <p:spPr bwMode="auto">
          <a:xfrm>
            <a:off x="7183540" y="6324600"/>
            <a:ext cx="1903085" cy="2154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400" b="1" i="1">
                <a:solidFill>
                  <a:schemeClr val="accent2"/>
                </a:solidFill>
                <a:latin typeface="Verdana" charset="0"/>
                <a:ea typeface="ＭＳ Ｐゴシック" charset="0"/>
                <a:cs typeface="ＭＳ Ｐゴシック" charset="0"/>
              </a:defRPr>
            </a:lvl1pPr>
            <a:lvl2pPr marL="742950" indent="-285750">
              <a:defRPr sz="1400" b="1" i="1">
                <a:solidFill>
                  <a:schemeClr val="accent2"/>
                </a:solidFill>
                <a:latin typeface="Verdana" charset="0"/>
                <a:ea typeface="ＭＳ Ｐゴシック" charset="0"/>
              </a:defRPr>
            </a:lvl2pPr>
            <a:lvl3pPr marL="1143000" indent="-228600">
              <a:defRPr sz="1400" b="1" i="1">
                <a:solidFill>
                  <a:schemeClr val="accent2"/>
                </a:solidFill>
                <a:latin typeface="Verdana" charset="0"/>
                <a:ea typeface="ＭＳ Ｐゴシック" charset="0"/>
              </a:defRPr>
            </a:lvl3pPr>
            <a:lvl4pPr marL="1600200" indent="-228600">
              <a:defRPr sz="1400" b="1" i="1">
                <a:solidFill>
                  <a:schemeClr val="accent2"/>
                </a:solidFill>
                <a:latin typeface="Verdana" charset="0"/>
                <a:ea typeface="ＭＳ Ｐゴシック" charset="0"/>
              </a:defRPr>
            </a:lvl4pPr>
            <a:lvl5pPr marL="2057400" indent="-228600">
              <a:defRPr sz="1400" b="1" i="1">
                <a:solidFill>
                  <a:schemeClr val="accent2"/>
                </a:solidFill>
                <a:latin typeface="Verdana" charset="0"/>
                <a:ea typeface="ＭＳ Ｐゴシック" charset="0"/>
              </a:defRPr>
            </a:lvl5pPr>
            <a:lvl6pPr marL="2514600" indent="-228600" eaLnBrk="0" fontAlgn="base" hangingPunct="0">
              <a:spcBef>
                <a:spcPct val="0"/>
              </a:spcBef>
              <a:spcAft>
                <a:spcPct val="0"/>
              </a:spcAft>
              <a:defRPr sz="1400" b="1" i="1">
                <a:solidFill>
                  <a:schemeClr val="accent2"/>
                </a:solidFill>
                <a:latin typeface="Verdana" charset="0"/>
                <a:ea typeface="ＭＳ Ｐゴシック" charset="0"/>
              </a:defRPr>
            </a:lvl6pPr>
            <a:lvl7pPr marL="2971800" indent="-228600" eaLnBrk="0" fontAlgn="base" hangingPunct="0">
              <a:spcBef>
                <a:spcPct val="0"/>
              </a:spcBef>
              <a:spcAft>
                <a:spcPct val="0"/>
              </a:spcAft>
              <a:defRPr sz="1400" b="1" i="1">
                <a:solidFill>
                  <a:schemeClr val="accent2"/>
                </a:solidFill>
                <a:latin typeface="Verdana" charset="0"/>
                <a:ea typeface="ＭＳ Ｐゴシック" charset="0"/>
              </a:defRPr>
            </a:lvl7pPr>
            <a:lvl8pPr marL="3429000" indent="-228600" eaLnBrk="0" fontAlgn="base" hangingPunct="0">
              <a:spcBef>
                <a:spcPct val="0"/>
              </a:spcBef>
              <a:spcAft>
                <a:spcPct val="0"/>
              </a:spcAft>
              <a:defRPr sz="1400" b="1" i="1">
                <a:solidFill>
                  <a:schemeClr val="accent2"/>
                </a:solidFill>
                <a:latin typeface="Verdana" charset="0"/>
                <a:ea typeface="ＭＳ Ｐゴシック" charset="0"/>
              </a:defRPr>
            </a:lvl8pPr>
            <a:lvl9pPr marL="3886200" indent="-228600" eaLnBrk="0" fontAlgn="base" hangingPunct="0">
              <a:spcBef>
                <a:spcPct val="0"/>
              </a:spcBef>
              <a:spcAft>
                <a:spcPct val="0"/>
              </a:spcAft>
              <a:defRPr sz="1400" b="1" i="1">
                <a:solidFill>
                  <a:schemeClr val="accent2"/>
                </a:solidFill>
                <a:latin typeface="Verdana" charset="0"/>
                <a:ea typeface="ＭＳ Ｐゴシック" charset="0"/>
              </a:defRPr>
            </a:lvl9pPr>
          </a:lstStyle>
          <a:p>
            <a:pPr eaLnBrk="1" hangingPunct="1"/>
            <a:r>
              <a:rPr lang="en-US" sz="800" b="0" i="0" dirty="0">
                <a:hlinkClick r:id="rId8"/>
              </a:rPr>
              <a:t>PhD thesis </a:t>
            </a:r>
            <a:r>
              <a:rPr lang="en-US" sz="800" b="0" i="0" dirty="0">
                <a:solidFill>
                  <a:schemeClr val="tx1"/>
                </a:solidFill>
              </a:rPr>
              <a:t>R. de </a:t>
            </a:r>
            <a:r>
              <a:rPr lang="en-US" sz="800" b="0" i="0" dirty="0" err="1">
                <a:solidFill>
                  <a:schemeClr val="tx1"/>
                </a:solidFill>
              </a:rPr>
              <a:t>Adelhart</a:t>
            </a:r>
            <a:r>
              <a:rPr lang="en-US" sz="800" b="0" i="0" dirty="0">
                <a:solidFill>
                  <a:schemeClr val="tx1"/>
                </a:solidFill>
              </a:rPr>
              <a:t> Toorop</a:t>
            </a:r>
          </a:p>
        </p:txBody>
      </p:sp>
      <p:sp>
        <p:nvSpPr>
          <p:cNvPr id="55317" name="TextBox 10"/>
          <p:cNvSpPr txBox="1">
            <a:spLocks noChangeArrowheads="1"/>
          </p:cNvSpPr>
          <p:nvPr/>
        </p:nvSpPr>
        <p:spPr bwMode="auto">
          <a:xfrm>
            <a:off x="1441450" y="4648200"/>
            <a:ext cx="463550"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400" b="1" i="1">
                <a:solidFill>
                  <a:schemeClr val="accent2"/>
                </a:solidFill>
                <a:latin typeface="Verdana" charset="0"/>
                <a:ea typeface="ＭＳ Ｐゴシック" charset="0"/>
                <a:cs typeface="ＭＳ Ｐゴシック" charset="0"/>
              </a:defRPr>
            </a:lvl1pPr>
            <a:lvl2pPr marL="742950" indent="-285750">
              <a:defRPr sz="1400" b="1" i="1">
                <a:solidFill>
                  <a:schemeClr val="accent2"/>
                </a:solidFill>
                <a:latin typeface="Verdana" charset="0"/>
                <a:ea typeface="ＭＳ Ｐゴシック" charset="0"/>
              </a:defRPr>
            </a:lvl2pPr>
            <a:lvl3pPr marL="1143000" indent="-228600">
              <a:defRPr sz="1400" b="1" i="1">
                <a:solidFill>
                  <a:schemeClr val="accent2"/>
                </a:solidFill>
                <a:latin typeface="Verdana" charset="0"/>
                <a:ea typeface="ＭＳ Ｐゴシック" charset="0"/>
              </a:defRPr>
            </a:lvl3pPr>
            <a:lvl4pPr marL="1600200" indent="-228600">
              <a:defRPr sz="1400" b="1" i="1">
                <a:solidFill>
                  <a:schemeClr val="accent2"/>
                </a:solidFill>
                <a:latin typeface="Verdana" charset="0"/>
                <a:ea typeface="ＭＳ Ｐゴシック" charset="0"/>
              </a:defRPr>
            </a:lvl4pPr>
            <a:lvl5pPr marL="2057400" indent="-228600">
              <a:defRPr sz="1400" b="1" i="1">
                <a:solidFill>
                  <a:schemeClr val="accent2"/>
                </a:solidFill>
                <a:latin typeface="Verdana" charset="0"/>
                <a:ea typeface="ＭＳ Ｐゴシック" charset="0"/>
              </a:defRPr>
            </a:lvl5pPr>
            <a:lvl6pPr marL="2514600" indent="-228600" eaLnBrk="0" fontAlgn="base" hangingPunct="0">
              <a:spcBef>
                <a:spcPct val="0"/>
              </a:spcBef>
              <a:spcAft>
                <a:spcPct val="0"/>
              </a:spcAft>
              <a:defRPr sz="1400" b="1" i="1">
                <a:solidFill>
                  <a:schemeClr val="accent2"/>
                </a:solidFill>
                <a:latin typeface="Verdana" charset="0"/>
                <a:ea typeface="ＭＳ Ｐゴシック" charset="0"/>
              </a:defRPr>
            </a:lvl6pPr>
            <a:lvl7pPr marL="2971800" indent="-228600" eaLnBrk="0" fontAlgn="base" hangingPunct="0">
              <a:spcBef>
                <a:spcPct val="0"/>
              </a:spcBef>
              <a:spcAft>
                <a:spcPct val="0"/>
              </a:spcAft>
              <a:defRPr sz="1400" b="1" i="1">
                <a:solidFill>
                  <a:schemeClr val="accent2"/>
                </a:solidFill>
                <a:latin typeface="Verdana" charset="0"/>
                <a:ea typeface="ＭＳ Ｐゴシック" charset="0"/>
              </a:defRPr>
            </a:lvl7pPr>
            <a:lvl8pPr marL="3429000" indent="-228600" eaLnBrk="0" fontAlgn="base" hangingPunct="0">
              <a:spcBef>
                <a:spcPct val="0"/>
              </a:spcBef>
              <a:spcAft>
                <a:spcPct val="0"/>
              </a:spcAft>
              <a:defRPr sz="1400" b="1" i="1">
                <a:solidFill>
                  <a:schemeClr val="accent2"/>
                </a:solidFill>
                <a:latin typeface="Verdana" charset="0"/>
                <a:ea typeface="ＭＳ Ｐゴシック" charset="0"/>
              </a:defRPr>
            </a:lvl8pPr>
            <a:lvl9pPr marL="3886200" indent="-228600" eaLnBrk="0" fontAlgn="base" hangingPunct="0">
              <a:spcBef>
                <a:spcPct val="0"/>
              </a:spcBef>
              <a:spcAft>
                <a:spcPct val="0"/>
              </a:spcAft>
              <a:defRPr sz="1400" b="1" i="1">
                <a:solidFill>
                  <a:schemeClr val="accent2"/>
                </a:solidFill>
                <a:latin typeface="Verdana" charset="0"/>
                <a:ea typeface="ＭＳ Ｐゴシック" charset="0"/>
              </a:defRPr>
            </a:lvl9pPr>
          </a:lstStyle>
          <a:p>
            <a:pPr eaLnBrk="1" hangingPunct="1"/>
            <a:r>
              <a:rPr lang="el-GR" sz="2800">
                <a:solidFill>
                  <a:schemeClr val="tx1"/>
                </a:solidFill>
                <a:latin typeface="Times New Roman" charset="0"/>
              </a:rPr>
              <a:t>ν</a:t>
            </a:r>
            <a:r>
              <a:rPr lang="en-US" sz="2800" baseline="-25000">
                <a:solidFill>
                  <a:schemeClr val="tx1"/>
                </a:solidFill>
                <a:latin typeface="Times New Roman" charset="0"/>
              </a:rPr>
              <a:t>2</a:t>
            </a:r>
          </a:p>
        </p:txBody>
      </p:sp>
      <p:sp>
        <p:nvSpPr>
          <p:cNvPr id="55318" name="TextBox 10"/>
          <p:cNvSpPr txBox="1">
            <a:spLocks noChangeArrowheads="1"/>
          </p:cNvSpPr>
          <p:nvPr/>
        </p:nvSpPr>
        <p:spPr bwMode="auto">
          <a:xfrm>
            <a:off x="2889250" y="4648200"/>
            <a:ext cx="463550"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400" b="1" i="1">
                <a:solidFill>
                  <a:schemeClr val="accent2"/>
                </a:solidFill>
                <a:latin typeface="Verdana" charset="0"/>
                <a:ea typeface="ＭＳ Ｐゴシック" charset="0"/>
                <a:cs typeface="ＭＳ Ｐゴシック" charset="0"/>
              </a:defRPr>
            </a:lvl1pPr>
            <a:lvl2pPr marL="742950" indent="-285750">
              <a:defRPr sz="1400" b="1" i="1">
                <a:solidFill>
                  <a:schemeClr val="accent2"/>
                </a:solidFill>
                <a:latin typeface="Verdana" charset="0"/>
                <a:ea typeface="ＭＳ Ｐゴシック" charset="0"/>
              </a:defRPr>
            </a:lvl2pPr>
            <a:lvl3pPr marL="1143000" indent="-228600">
              <a:defRPr sz="1400" b="1" i="1">
                <a:solidFill>
                  <a:schemeClr val="accent2"/>
                </a:solidFill>
                <a:latin typeface="Verdana" charset="0"/>
                <a:ea typeface="ＭＳ Ｐゴシック" charset="0"/>
              </a:defRPr>
            </a:lvl3pPr>
            <a:lvl4pPr marL="1600200" indent="-228600">
              <a:defRPr sz="1400" b="1" i="1">
                <a:solidFill>
                  <a:schemeClr val="accent2"/>
                </a:solidFill>
                <a:latin typeface="Verdana" charset="0"/>
                <a:ea typeface="ＭＳ Ｐゴシック" charset="0"/>
              </a:defRPr>
            </a:lvl4pPr>
            <a:lvl5pPr marL="2057400" indent="-228600">
              <a:defRPr sz="1400" b="1" i="1">
                <a:solidFill>
                  <a:schemeClr val="accent2"/>
                </a:solidFill>
                <a:latin typeface="Verdana" charset="0"/>
                <a:ea typeface="ＭＳ Ｐゴシック" charset="0"/>
              </a:defRPr>
            </a:lvl5pPr>
            <a:lvl6pPr marL="2514600" indent="-228600" eaLnBrk="0" fontAlgn="base" hangingPunct="0">
              <a:spcBef>
                <a:spcPct val="0"/>
              </a:spcBef>
              <a:spcAft>
                <a:spcPct val="0"/>
              </a:spcAft>
              <a:defRPr sz="1400" b="1" i="1">
                <a:solidFill>
                  <a:schemeClr val="accent2"/>
                </a:solidFill>
                <a:latin typeface="Verdana" charset="0"/>
                <a:ea typeface="ＭＳ Ｐゴシック" charset="0"/>
              </a:defRPr>
            </a:lvl6pPr>
            <a:lvl7pPr marL="2971800" indent="-228600" eaLnBrk="0" fontAlgn="base" hangingPunct="0">
              <a:spcBef>
                <a:spcPct val="0"/>
              </a:spcBef>
              <a:spcAft>
                <a:spcPct val="0"/>
              </a:spcAft>
              <a:defRPr sz="1400" b="1" i="1">
                <a:solidFill>
                  <a:schemeClr val="accent2"/>
                </a:solidFill>
                <a:latin typeface="Verdana" charset="0"/>
                <a:ea typeface="ＭＳ Ｐゴシック" charset="0"/>
              </a:defRPr>
            </a:lvl7pPr>
            <a:lvl8pPr marL="3429000" indent="-228600" eaLnBrk="0" fontAlgn="base" hangingPunct="0">
              <a:spcBef>
                <a:spcPct val="0"/>
              </a:spcBef>
              <a:spcAft>
                <a:spcPct val="0"/>
              </a:spcAft>
              <a:defRPr sz="1400" b="1" i="1">
                <a:solidFill>
                  <a:schemeClr val="accent2"/>
                </a:solidFill>
                <a:latin typeface="Verdana" charset="0"/>
                <a:ea typeface="ＭＳ Ｐゴシック" charset="0"/>
              </a:defRPr>
            </a:lvl8pPr>
            <a:lvl9pPr marL="3886200" indent="-228600" eaLnBrk="0" fontAlgn="base" hangingPunct="0">
              <a:spcBef>
                <a:spcPct val="0"/>
              </a:spcBef>
              <a:spcAft>
                <a:spcPct val="0"/>
              </a:spcAft>
              <a:defRPr sz="1400" b="1" i="1">
                <a:solidFill>
                  <a:schemeClr val="accent2"/>
                </a:solidFill>
                <a:latin typeface="Verdana" charset="0"/>
                <a:ea typeface="ＭＳ Ｐゴシック" charset="0"/>
              </a:defRPr>
            </a:lvl9pPr>
          </a:lstStyle>
          <a:p>
            <a:pPr eaLnBrk="1" hangingPunct="1"/>
            <a:r>
              <a:rPr lang="el-GR" sz="2800">
                <a:solidFill>
                  <a:schemeClr val="tx1"/>
                </a:solidFill>
                <a:latin typeface="Times New Roman" charset="0"/>
              </a:rPr>
              <a:t>ν</a:t>
            </a:r>
            <a:r>
              <a:rPr lang="en-US" sz="2800" baseline="-25000">
                <a:solidFill>
                  <a:schemeClr val="tx1"/>
                </a:solidFill>
                <a:latin typeface="Times New Roman" charset="0"/>
              </a:rPr>
              <a:t>3</a:t>
            </a:r>
          </a:p>
        </p:txBody>
      </p:sp>
      <p:sp>
        <p:nvSpPr>
          <p:cNvPr id="55319" name="TextBox 13"/>
          <p:cNvSpPr txBox="1">
            <a:spLocks noChangeArrowheads="1"/>
          </p:cNvSpPr>
          <p:nvPr/>
        </p:nvSpPr>
        <p:spPr bwMode="auto">
          <a:xfrm>
            <a:off x="6342063" y="4706938"/>
            <a:ext cx="323850"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400" b="1" i="1">
                <a:solidFill>
                  <a:schemeClr val="accent2"/>
                </a:solidFill>
                <a:latin typeface="Verdana" charset="0"/>
                <a:ea typeface="ＭＳ Ｐゴシック" charset="0"/>
                <a:cs typeface="ＭＳ Ｐゴシック" charset="0"/>
              </a:defRPr>
            </a:lvl1pPr>
            <a:lvl2pPr marL="742950" indent="-285750">
              <a:defRPr sz="1400" b="1" i="1">
                <a:solidFill>
                  <a:schemeClr val="accent2"/>
                </a:solidFill>
                <a:latin typeface="Verdana" charset="0"/>
                <a:ea typeface="ＭＳ Ｐゴシック" charset="0"/>
              </a:defRPr>
            </a:lvl2pPr>
            <a:lvl3pPr marL="1143000" indent="-228600">
              <a:defRPr sz="1400" b="1" i="1">
                <a:solidFill>
                  <a:schemeClr val="accent2"/>
                </a:solidFill>
                <a:latin typeface="Verdana" charset="0"/>
                <a:ea typeface="ＭＳ Ｐゴシック" charset="0"/>
              </a:defRPr>
            </a:lvl3pPr>
            <a:lvl4pPr marL="1600200" indent="-228600">
              <a:defRPr sz="1400" b="1" i="1">
                <a:solidFill>
                  <a:schemeClr val="accent2"/>
                </a:solidFill>
                <a:latin typeface="Verdana" charset="0"/>
                <a:ea typeface="ＭＳ Ｐゴシック" charset="0"/>
              </a:defRPr>
            </a:lvl4pPr>
            <a:lvl5pPr marL="2057400" indent="-228600">
              <a:defRPr sz="1400" b="1" i="1">
                <a:solidFill>
                  <a:schemeClr val="accent2"/>
                </a:solidFill>
                <a:latin typeface="Verdana" charset="0"/>
                <a:ea typeface="ＭＳ Ｐゴシック" charset="0"/>
              </a:defRPr>
            </a:lvl5pPr>
            <a:lvl6pPr marL="2514600" indent="-228600" eaLnBrk="0" fontAlgn="base" hangingPunct="0">
              <a:spcBef>
                <a:spcPct val="0"/>
              </a:spcBef>
              <a:spcAft>
                <a:spcPct val="0"/>
              </a:spcAft>
              <a:defRPr sz="1400" b="1" i="1">
                <a:solidFill>
                  <a:schemeClr val="accent2"/>
                </a:solidFill>
                <a:latin typeface="Verdana" charset="0"/>
                <a:ea typeface="ＭＳ Ｐゴシック" charset="0"/>
              </a:defRPr>
            </a:lvl6pPr>
            <a:lvl7pPr marL="2971800" indent="-228600" eaLnBrk="0" fontAlgn="base" hangingPunct="0">
              <a:spcBef>
                <a:spcPct val="0"/>
              </a:spcBef>
              <a:spcAft>
                <a:spcPct val="0"/>
              </a:spcAft>
              <a:defRPr sz="1400" b="1" i="1">
                <a:solidFill>
                  <a:schemeClr val="accent2"/>
                </a:solidFill>
                <a:latin typeface="Verdana" charset="0"/>
                <a:ea typeface="ＭＳ Ｐゴシック" charset="0"/>
              </a:defRPr>
            </a:lvl7pPr>
            <a:lvl8pPr marL="3429000" indent="-228600" eaLnBrk="0" fontAlgn="base" hangingPunct="0">
              <a:spcBef>
                <a:spcPct val="0"/>
              </a:spcBef>
              <a:spcAft>
                <a:spcPct val="0"/>
              </a:spcAft>
              <a:defRPr sz="1400" b="1" i="1">
                <a:solidFill>
                  <a:schemeClr val="accent2"/>
                </a:solidFill>
                <a:latin typeface="Verdana" charset="0"/>
                <a:ea typeface="ＭＳ Ｐゴシック" charset="0"/>
              </a:defRPr>
            </a:lvl8pPr>
            <a:lvl9pPr marL="3886200" indent="-228600" eaLnBrk="0" fontAlgn="base" hangingPunct="0">
              <a:spcBef>
                <a:spcPct val="0"/>
              </a:spcBef>
              <a:spcAft>
                <a:spcPct val="0"/>
              </a:spcAft>
              <a:defRPr sz="1400" b="1" i="1">
                <a:solidFill>
                  <a:schemeClr val="accent2"/>
                </a:solidFill>
                <a:latin typeface="Verdana" charset="0"/>
                <a:ea typeface="ＭＳ Ｐゴシック" charset="0"/>
              </a:defRPr>
            </a:lvl9pPr>
          </a:lstStyle>
          <a:p>
            <a:pPr eaLnBrk="1" hangingPunct="1"/>
            <a:r>
              <a:rPr lang="en-US" sz="2800">
                <a:solidFill>
                  <a:schemeClr val="tx1"/>
                </a:solidFill>
                <a:latin typeface="Times New Roman" charset="0"/>
              </a:rPr>
              <a:t>s</a:t>
            </a:r>
            <a:endParaRPr lang="en-US" sz="2800" baseline="-25000">
              <a:solidFill>
                <a:schemeClr val="tx1"/>
              </a:solidFill>
              <a:latin typeface="Times New Roman" charset="0"/>
            </a:endParaRPr>
          </a:p>
        </p:txBody>
      </p:sp>
      <p:sp>
        <p:nvSpPr>
          <p:cNvPr id="55320" name="TextBox 13"/>
          <p:cNvSpPr txBox="1">
            <a:spLocks noChangeArrowheads="1"/>
          </p:cNvSpPr>
          <p:nvPr/>
        </p:nvSpPr>
        <p:spPr bwMode="auto">
          <a:xfrm>
            <a:off x="7713663" y="4706938"/>
            <a:ext cx="363537"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400" b="1" i="1">
                <a:solidFill>
                  <a:schemeClr val="accent2"/>
                </a:solidFill>
                <a:latin typeface="Verdana" charset="0"/>
                <a:ea typeface="ＭＳ Ｐゴシック" charset="0"/>
                <a:cs typeface="ＭＳ Ｐゴシック" charset="0"/>
              </a:defRPr>
            </a:lvl1pPr>
            <a:lvl2pPr marL="742950" indent="-285750">
              <a:defRPr sz="1400" b="1" i="1">
                <a:solidFill>
                  <a:schemeClr val="accent2"/>
                </a:solidFill>
                <a:latin typeface="Verdana" charset="0"/>
                <a:ea typeface="ＭＳ Ｐゴシック" charset="0"/>
              </a:defRPr>
            </a:lvl2pPr>
            <a:lvl3pPr marL="1143000" indent="-228600">
              <a:defRPr sz="1400" b="1" i="1">
                <a:solidFill>
                  <a:schemeClr val="accent2"/>
                </a:solidFill>
                <a:latin typeface="Verdana" charset="0"/>
                <a:ea typeface="ＭＳ Ｐゴシック" charset="0"/>
              </a:defRPr>
            </a:lvl3pPr>
            <a:lvl4pPr marL="1600200" indent="-228600">
              <a:defRPr sz="1400" b="1" i="1">
                <a:solidFill>
                  <a:schemeClr val="accent2"/>
                </a:solidFill>
                <a:latin typeface="Verdana" charset="0"/>
                <a:ea typeface="ＭＳ Ｐゴシック" charset="0"/>
              </a:defRPr>
            </a:lvl4pPr>
            <a:lvl5pPr marL="2057400" indent="-228600">
              <a:defRPr sz="1400" b="1" i="1">
                <a:solidFill>
                  <a:schemeClr val="accent2"/>
                </a:solidFill>
                <a:latin typeface="Verdana" charset="0"/>
                <a:ea typeface="ＭＳ Ｐゴシック" charset="0"/>
              </a:defRPr>
            </a:lvl5pPr>
            <a:lvl6pPr marL="2514600" indent="-228600" eaLnBrk="0" fontAlgn="base" hangingPunct="0">
              <a:spcBef>
                <a:spcPct val="0"/>
              </a:spcBef>
              <a:spcAft>
                <a:spcPct val="0"/>
              </a:spcAft>
              <a:defRPr sz="1400" b="1" i="1">
                <a:solidFill>
                  <a:schemeClr val="accent2"/>
                </a:solidFill>
                <a:latin typeface="Verdana" charset="0"/>
                <a:ea typeface="ＭＳ Ｐゴシック" charset="0"/>
              </a:defRPr>
            </a:lvl6pPr>
            <a:lvl7pPr marL="2971800" indent="-228600" eaLnBrk="0" fontAlgn="base" hangingPunct="0">
              <a:spcBef>
                <a:spcPct val="0"/>
              </a:spcBef>
              <a:spcAft>
                <a:spcPct val="0"/>
              </a:spcAft>
              <a:defRPr sz="1400" b="1" i="1">
                <a:solidFill>
                  <a:schemeClr val="accent2"/>
                </a:solidFill>
                <a:latin typeface="Verdana" charset="0"/>
                <a:ea typeface="ＭＳ Ｐゴシック" charset="0"/>
              </a:defRPr>
            </a:lvl7pPr>
            <a:lvl8pPr marL="3429000" indent="-228600" eaLnBrk="0" fontAlgn="base" hangingPunct="0">
              <a:spcBef>
                <a:spcPct val="0"/>
              </a:spcBef>
              <a:spcAft>
                <a:spcPct val="0"/>
              </a:spcAft>
              <a:defRPr sz="1400" b="1" i="1">
                <a:solidFill>
                  <a:schemeClr val="accent2"/>
                </a:solidFill>
                <a:latin typeface="Verdana" charset="0"/>
                <a:ea typeface="ＭＳ Ｐゴシック" charset="0"/>
              </a:defRPr>
            </a:lvl8pPr>
            <a:lvl9pPr marL="3886200" indent="-228600" eaLnBrk="0" fontAlgn="base" hangingPunct="0">
              <a:spcBef>
                <a:spcPct val="0"/>
              </a:spcBef>
              <a:spcAft>
                <a:spcPct val="0"/>
              </a:spcAft>
              <a:defRPr sz="1400" b="1" i="1">
                <a:solidFill>
                  <a:schemeClr val="accent2"/>
                </a:solidFill>
                <a:latin typeface="Verdana" charset="0"/>
                <a:ea typeface="ＭＳ Ｐゴシック" charset="0"/>
              </a:defRPr>
            </a:lvl9pPr>
          </a:lstStyle>
          <a:p>
            <a:pPr eaLnBrk="1" hangingPunct="1"/>
            <a:r>
              <a:rPr lang="en-US" sz="2800">
                <a:solidFill>
                  <a:schemeClr val="tx1"/>
                </a:solidFill>
                <a:latin typeface="Times New Roman" charset="0"/>
              </a:rPr>
              <a:t>b</a:t>
            </a:r>
            <a:endParaRPr lang="en-US" sz="2800" baseline="-25000">
              <a:solidFill>
                <a:schemeClr val="tx1"/>
              </a:solidFill>
              <a:latin typeface="Times New Roman" charset="0"/>
            </a:endParaRPr>
          </a:p>
        </p:txBody>
      </p:sp>
      <p:sp>
        <p:nvSpPr>
          <p:cNvPr id="55321" name="TextBox 45"/>
          <p:cNvSpPr txBox="1">
            <a:spLocks noChangeArrowheads="1"/>
          </p:cNvSpPr>
          <p:nvPr/>
        </p:nvSpPr>
        <p:spPr bwMode="auto">
          <a:xfrm>
            <a:off x="5943600" y="6324600"/>
            <a:ext cx="363538"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400" b="1" i="1">
                <a:solidFill>
                  <a:schemeClr val="accent2"/>
                </a:solidFill>
                <a:latin typeface="Verdana" charset="0"/>
                <a:ea typeface="ＭＳ Ｐゴシック" charset="0"/>
                <a:cs typeface="ＭＳ Ｐゴシック" charset="0"/>
              </a:defRPr>
            </a:lvl1pPr>
            <a:lvl2pPr marL="742950" indent="-285750">
              <a:defRPr sz="1400" b="1" i="1">
                <a:solidFill>
                  <a:schemeClr val="accent2"/>
                </a:solidFill>
                <a:latin typeface="Verdana" charset="0"/>
                <a:ea typeface="ＭＳ Ｐゴシック" charset="0"/>
              </a:defRPr>
            </a:lvl2pPr>
            <a:lvl3pPr marL="1143000" indent="-228600">
              <a:defRPr sz="1400" b="1" i="1">
                <a:solidFill>
                  <a:schemeClr val="accent2"/>
                </a:solidFill>
                <a:latin typeface="Verdana" charset="0"/>
                <a:ea typeface="ＭＳ Ｐゴシック" charset="0"/>
              </a:defRPr>
            </a:lvl3pPr>
            <a:lvl4pPr marL="1600200" indent="-228600">
              <a:defRPr sz="1400" b="1" i="1">
                <a:solidFill>
                  <a:schemeClr val="accent2"/>
                </a:solidFill>
                <a:latin typeface="Verdana" charset="0"/>
                <a:ea typeface="ＭＳ Ｐゴシック" charset="0"/>
              </a:defRPr>
            </a:lvl4pPr>
            <a:lvl5pPr marL="2057400" indent="-228600">
              <a:defRPr sz="1400" b="1" i="1">
                <a:solidFill>
                  <a:schemeClr val="accent2"/>
                </a:solidFill>
                <a:latin typeface="Verdana" charset="0"/>
                <a:ea typeface="ＭＳ Ｐゴシック" charset="0"/>
              </a:defRPr>
            </a:lvl5pPr>
            <a:lvl6pPr marL="2514600" indent="-228600" eaLnBrk="0" fontAlgn="base" hangingPunct="0">
              <a:spcBef>
                <a:spcPct val="0"/>
              </a:spcBef>
              <a:spcAft>
                <a:spcPct val="0"/>
              </a:spcAft>
              <a:defRPr sz="1400" b="1" i="1">
                <a:solidFill>
                  <a:schemeClr val="accent2"/>
                </a:solidFill>
                <a:latin typeface="Verdana" charset="0"/>
                <a:ea typeface="ＭＳ Ｐゴシック" charset="0"/>
              </a:defRPr>
            </a:lvl6pPr>
            <a:lvl7pPr marL="2971800" indent="-228600" eaLnBrk="0" fontAlgn="base" hangingPunct="0">
              <a:spcBef>
                <a:spcPct val="0"/>
              </a:spcBef>
              <a:spcAft>
                <a:spcPct val="0"/>
              </a:spcAft>
              <a:defRPr sz="1400" b="1" i="1">
                <a:solidFill>
                  <a:schemeClr val="accent2"/>
                </a:solidFill>
                <a:latin typeface="Verdana" charset="0"/>
                <a:ea typeface="ＭＳ Ｐゴシック" charset="0"/>
              </a:defRPr>
            </a:lvl7pPr>
            <a:lvl8pPr marL="3429000" indent="-228600" eaLnBrk="0" fontAlgn="base" hangingPunct="0">
              <a:spcBef>
                <a:spcPct val="0"/>
              </a:spcBef>
              <a:spcAft>
                <a:spcPct val="0"/>
              </a:spcAft>
              <a:defRPr sz="1400" b="1" i="1">
                <a:solidFill>
                  <a:schemeClr val="accent2"/>
                </a:solidFill>
                <a:latin typeface="Verdana" charset="0"/>
                <a:ea typeface="ＭＳ Ｐゴシック" charset="0"/>
              </a:defRPr>
            </a:lvl8pPr>
            <a:lvl9pPr marL="3886200" indent="-228600" eaLnBrk="0" fontAlgn="base" hangingPunct="0">
              <a:spcBef>
                <a:spcPct val="0"/>
              </a:spcBef>
              <a:spcAft>
                <a:spcPct val="0"/>
              </a:spcAft>
              <a:defRPr sz="1400" b="1" i="1">
                <a:solidFill>
                  <a:schemeClr val="accent2"/>
                </a:solidFill>
                <a:latin typeface="Verdana" charset="0"/>
                <a:ea typeface="ＭＳ Ｐゴシック" charset="0"/>
              </a:defRPr>
            </a:lvl9pPr>
          </a:lstStyle>
          <a:p>
            <a:pPr eaLnBrk="1" hangingPunct="1"/>
            <a:r>
              <a:rPr lang="en-US" sz="1800">
                <a:solidFill>
                  <a:schemeClr val="tx1"/>
                </a:solidFill>
                <a:latin typeface="Times New Roman" charset="0"/>
              </a:rPr>
              <a:t>d'</a:t>
            </a:r>
            <a:endParaRPr lang="en-US" sz="1800" baseline="-25000">
              <a:solidFill>
                <a:schemeClr val="tx1"/>
              </a:solidFill>
              <a:latin typeface="Times New Roman" charset="0"/>
            </a:endParaRPr>
          </a:p>
        </p:txBody>
      </p:sp>
      <p:sp>
        <p:nvSpPr>
          <p:cNvPr id="5" name="Title 1">
            <a:extLst>
              <a:ext uri="{FF2B5EF4-FFF2-40B4-BE49-F238E27FC236}">
                <a16:creationId xmlns:a16="http://schemas.microsoft.com/office/drawing/2014/main" id="{06F5ECDC-C423-87CB-8F24-04557444E390}"/>
              </a:ext>
            </a:extLst>
          </p:cNvPr>
          <p:cNvSpPr>
            <a:spLocks noGrp="1"/>
          </p:cNvSpPr>
          <p:nvPr>
            <p:ph type="title"/>
          </p:nvPr>
        </p:nvSpPr>
        <p:spPr>
          <a:xfrm>
            <a:off x="685800" y="0"/>
            <a:ext cx="8077200" cy="762000"/>
          </a:xfrm>
        </p:spPr>
        <p:txBody>
          <a:bodyPr>
            <a:normAutofit/>
          </a:bodyPr>
          <a:lstStyle/>
          <a:p>
            <a:pPr eaLnBrk="1" hangingPunct="1">
              <a:defRPr/>
            </a:pPr>
            <a:r>
              <a:rPr lang="en-US" sz="2400" dirty="0">
                <a:solidFill>
                  <a:schemeClr val="accent2"/>
                </a:solidFill>
                <a:effectLst>
                  <a:outerShdw blurRad="38100" dist="38100" dir="2700000" algn="tl">
                    <a:srgbClr val="DDDDDD"/>
                  </a:outerShdw>
                </a:effectLst>
                <a:latin typeface="Verdana" panose="020B0604030504040204" pitchFamily="34" charset="0"/>
                <a:ea typeface="Verdana" panose="020B0604030504040204" pitchFamily="34" charset="0"/>
                <a:cs typeface="Verdana" panose="020B0604030504040204" pitchFamily="34" charset="0"/>
              </a:rPr>
              <a:t>CKM magnitude mysterious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273" name="Group 93">
            <a:extLst>
              <a:ext uri="{FF2B5EF4-FFF2-40B4-BE49-F238E27FC236}">
                <a16:creationId xmlns:a16="http://schemas.microsoft.com/office/drawing/2014/main" id="{04668B91-E010-6D56-B292-E9D63DC9E6A8}"/>
              </a:ext>
            </a:extLst>
          </p:cNvPr>
          <p:cNvGrpSpPr>
            <a:grpSpLocks/>
          </p:cNvGrpSpPr>
          <p:nvPr/>
        </p:nvGrpSpPr>
        <p:grpSpPr bwMode="auto">
          <a:xfrm>
            <a:off x="1911350" y="619125"/>
            <a:ext cx="6884988" cy="3578225"/>
            <a:chOff x="654676" y="1429555"/>
            <a:chExt cx="6885903" cy="3578351"/>
          </a:xfrm>
        </p:grpSpPr>
        <p:grpSp>
          <p:nvGrpSpPr>
            <p:cNvPr id="54279" name="Group 92">
              <a:extLst>
                <a:ext uri="{FF2B5EF4-FFF2-40B4-BE49-F238E27FC236}">
                  <a16:creationId xmlns:a16="http://schemas.microsoft.com/office/drawing/2014/main" id="{5AC76713-DC5A-1227-817E-AA69068E0A6C}"/>
                </a:ext>
              </a:extLst>
            </p:cNvPr>
            <p:cNvGrpSpPr>
              <a:grpSpLocks/>
            </p:cNvGrpSpPr>
            <p:nvPr/>
          </p:nvGrpSpPr>
          <p:grpSpPr bwMode="auto">
            <a:xfrm>
              <a:off x="654676" y="1429555"/>
              <a:ext cx="6885903" cy="3460125"/>
              <a:chOff x="654676" y="1429555"/>
              <a:chExt cx="6885903" cy="3460125"/>
            </a:xfrm>
          </p:grpSpPr>
          <p:pic>
            <p:nvPicPr>
              <p:cNvPr id="54284" name="Picture 3" descr="gluon_fusion.PNG">
                <a:extLst>
                  <a:ext uri="{FF2B5EF4-FFF2-40B4-BE49-F238E27FC236}">
                    <a16:creationId xmlns:a16="http://schemas.microsoft.com/office/drawing/2014/main" id="{18539C4E-0015-DA5A-BB10-8AE02558536E}"/>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2677" t="5379" r="67761" b="79698"/>
              <a:stretch>
                <a:fillRect/>
              </a:stretch>
            </p:blipFill>
            <p:spPr bwMode="auto">
              <a:xfrm rot="1612982">
                <a:off x="2961381" y="2627972"/>
                <a:ext cx="896451" cy="329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85" name="Picture 5" descr="gluon_fusion.PNG">
                <a:extLst>
                  <a:ext uri="{FF2B5EF4-FFF2-40B4-BE49-F238E27FC236}">
                    <a16:creationId xmlns:a16="http://schemas.microsoft.com/office/drawing/2014/main" id="{BD8B1797-C1A6-126B-B80D-2AFBEBCA9257}"/>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2677" t="5379" r="67139" b="79665"/>
              <a:stretch>
                <a:fillRect/>
              </a:stretch>
            </p:blipFill>
            <p:spPr bwMode="auto">
              <a:xfrm rot="1458238">
                <a:off x="4232543" y="3289053"/>
                <a:ext cx="924940" cy="330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Straight Connector 7">
                <a:extLst>
                  <a:ext uri="{FF2B5EF4-FFF2-40B4-BE49-F238E27FC236}">
                    <a16:creationId xmlns:a16="http://schemas.microsoft.com/office/drawing/2014/main" id="{AAF673A5-2C46-8701-8E58-97ECB2644452}"/>
                  </a:ext>
                </a:extLst>
              </p:cNvPr>
              <p:cNvCxnSpPr/>
              <p:nvPr/>
            </p:nvCxnSpPr>
            <p:spPr>
              <a:xfrm>
                <a:off x="3772940" y="3001235"/>
                <a:ext cx="487428" cy="250834"/>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2B009D1-173F-0C06-0406-547F42CE90A9}"/>
                  </a:ext>
                </a:extLst>
              </p:cNvPr>
              <p:cNvCxnSpPr/>
              <p:nvPr/>
            </p:nvCxnSpPr>
            <p:spPr>
              <a:xfrm flipH="1">
                <a:off x="3812634" y="3256832"/>
                <a:ext cx="435033" cy="749326"/>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4DCA298-1FE1-F893-0E7E-0248B75199AF}"/>
                  </a:ext>
                </a:extLst>
              </p:cNvPr>
              <p:cNvCxnSpPr/>
              <p:nvPr/>
            </p:nvCxnSpPr>
            <p:spPr>
              <a:xfrm flipH="1">
                <a:off x="2974322" y="3009174"/>
                <a:ext cx="846249" cy="327037"/>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926179C-E3E1-E133-236D-0A6BAF44FD1A}"/>
                  </a:ext>
                </a:extLst>
              </p:cNvPr>
              <p:cNvCxnSpPr/>
              <p:nvPr/>
            </p:nvCxnSpPr>
            <p:spPr>
              <a:xfrm flipH="1" flipV="1">
                <a:off x="3101339" y="1942336"/>
                <a:ext cx="1303510" cy="3175"/>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B5B1E6A1-E363-BE9C-CF0F-CF220B30D575}"/>
                  </a:ext>
                </a:extLst>
              </p:cNvPr>
              <p:cNvCxnSpPr/>
              <p:nvPr/>
            </p:nvCxnSpPr>
            <p:spPr>
              <a:xfrm flipH="1" flipV="1">
                <a:off x="3099751" y="2120142"/>
                <a:ext cx="1301923" cy="3175"/>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EA93291E-5C43-61A4-A745-E8E4451B9C45}"/>
                  </a:ext>
                </a:extLst>
              </p:cNvPr>
              <p:cNvCxnSpPr/>
              <p:nvPr/>
            </p:nvCxnSpPr>
            <p:spPr>
              <a:xfrm flipH="1" flipV="1">
                <a:off x="3110865" y="2299536"/>
                <a:ext cx="1301923" cy="1588"/>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839DC0F0-25B1-F559-6BFF-0FD6EAEFE252}"/>
                  </a:ext>
                </a:extLst>
              </p:cNvPr>
              <p:cNvCxnSpPr/>
              <p:nvPr/>
            </p:nvCxnSpPr>
            <p:spPr>
              <a:xfrm flipH="1" flipV="1">
                <a:off x="4503287" y="3885505"/>
                <a:ext cx="1303511" cy="1587"/>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2FA10B48-74CF-3AC3-9D2B-065EE2D94C54}"/>
                  </a:ext>
                </a:extLst>
              </p:cNvPr>
              <p:cNvCxnSpPr/>
              <p:nvPr/>
            </p:nvCxnSpPr>
            <p:spPr>
              <a:xfrm flipH="1" flipV="1">
                <a:off x="4501700" y="4063311"/>
                <a:ext cx="1301923" cy="3175"/>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0AC3600D-EF45-A9A4-4452-2692DCA477B2}"/>
                  </a:ext>
                </a:extLst>
              </p:cNvPr>
              <p:cNvCxnSpPr/>
              <p:nvPr/>
            </p:nvCxnSpPr>
            <p:spPr>
              <a:xfrm flipH="1" flipV="1">
                <a:off x="4511226" y="4242704"/>
                <a:ext cx="1303510" cy="1588"/>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63EC4716-69C1-F4A2-1033-082F434B5843}"/>
                  </a:ext>
                </a:extLst>
              </p:cNvPr>
              <p:cNvCxnSpPr/>
              <p:nvPr/>
            </p:nvCxnSpPr>
            <p:spPr>
              <a:xfrm flipH="1" flipV="1">
                <a:off x="662615" y="2196345"/>
                <a:ext cx="1303510" cy="1587"/>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C4FD5B47-9336-DB26-6424-30C96EA91B0D}"/>
                  </a:ext>
                </a:extLst>
              </p:cNvPr>
              <p:cNvCxnSpPr/>
              <p:nvPr/>
            </p:nvCxnSpPr>
            <p:spPr>
              <a:xfrm flipH="1" flipV="1">
                <a:off x="6237068" y="3996634"/>
                <a:ext cx="1303511" cy="3175"/>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pic>
            <p:nvPicPr>
              <p:cNvPr id="54297" name="Picture 1" descr="proton_hr.jpg">
                <a:extLst>
                  <a:ext uri="{FF2B5EF4-FFF2-40B4-BE49-F238E27FC236}">
                    <a16:creationId xmlns:a16="http://schemas.microsoft.com/office/drawing/2014/main" id="{A348B7B5-483D-B3F7-5F6B-7C24F1C545DE}"/>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613163" y="1429555"/>
                <a:ext cx="1571135" cy="1571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98" name="Picture 2" descr="proton_hr.jpg">
                <a:extLst>
                  <a:ext uri="{FF2B5EF4-FFF2-40B4-BE49-F238E27FC236}">
                    <a16:creationId xmlns:a16="http://schemas.microsoft.com/office/drawing/2014/main" id="{31B24AA0-88D9-283F-08C7-EFCC3BAD48E2}"/>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23920" y="3127421"/>
                <a:ext cx="1571135" cy="1571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Arc 24">
                <a:extLst>
                  <a:ext uri="{FF2B5EF4-FFF2-40B4-BE49-F238E27FC236}">
                    <a16:creationId xmlns:a16="http://schemas.microsoft.com/office/drawing/2014/main" id="{C66C559B-5085-0303-2044-CABEB97FE803}"/>
                  </a:ext>
                </a:extLst>
              </p:cNvPr>
              <p:cNvSpPr/>
              <p:nvPr/>
            </p:nvSpPr>
            <p:spPr>
              <a:xfrm rot="2744745">
                <a:off x="3140256" y="3321084"/>
                <a:ext cx="392127" cy="914522"/>
              </a:xfrm>
              <a:prstGeom prst="arc">
                <a:avLst>
                  <a:gd name="adj1" fmla="val 12564093"/>
                  <a:gd name="adj2" fmla="val 19608691"/>
                </a:avLst>
              </a:prstGeom>
              <a:ln w="25400">
                <a:solidFill>
                  <a:srgbClr val="0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nl-NL" b="0" i="0">
                  <a:solidFill>
                    <a:schemeClr val="accent2"/>
                  </a:solidFill>
                </a:endParaRPr>
              </a:p>
            </p:txBody>
          </p:sp>
          <p:cxnSp>
            <p:nvCxnSpPr>
              <p:cNvPr id="26" name="Straight Connector 25">
                <a:extLst>
                  <a:ext uri="{FF2B5EF4-FFF2-40B4-BE49-F238E27FC236}">
                    <a16:creationId xmlns:a16="http://schemas.microsoft.com/office/drawing/2014/main" id="{85E1E477-7CE5-095B-1B43-4B04785D53A1}"/>
                  </a:ext>
                </a:extLst>
              </p:cNvPr>
              <p:cNvCxnSpPr/>
              <p:nvPr/>
            </p:nvCxnSpPr>
            <p:spPr>
              <a:xfrm flipH="1">
                <a:off x="2293194" y="3355261"/>
                <a:ext cx="623971" cy="225433"/>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A583BAB4-719C-7C54-B982-E74E1267188B}"/>
                  </a:ext>
                </a:extLst>
              </p:cNvPr>
              <p:cNvCxnSpPr>
                <a:endCxn id="35" idx="5"/>
              </p:cNvCxnSpPr>
              <p:nvPr/>
            </p:nvCxnSpPr>
            <p:spPr>
              <a:xfrm flipH="1">
                <a:off x="2466255" y="3610857"/>
                <a:ext cx="693829" cy="261947"/>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CFB3CB85-5DB0-681E-40EE-F41710FCF965}"/>
                  </a:ext>
                </a:extLst>
              </p:cNvPr>
              <p:cNvCxnSpPr/>
              <p:nvPr/>
            </p:nvCxnSpPr>
            <p:spPr>
              <a:xfrm flipH="1">
                <a:off x="3464924" y="4066486"/>
                <a:ext cx="304841" cy="544531"/>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1FFD2E81-58D8-FFAB-703A-2F4B1222D1AE}"/>
                  </a:ext>
                </a:extLst>
              </p:cNvPr>
              <p:cNvCxnSpPr/>
              <p:nvPr/>
            </p:nvCxnSpPr>
            <p:spPr>
              <a:xfrm flipH="1">
                <a:off x="3193426" y="3896617"/>
                <a:ext cx="303252" cy="495317"/>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sp>
            <p:nvSpPr>
              <p:cNvPr id="33" name="Oval 32">
                <a:extLst>
                  <a:ext uri="{FF2B5EF4-FFF2-40B4-BE49-F238E27FC236}">
                    <a16:creationId xmlns:a16="http://schemas.microsoft.com/office/drawing/2014/main" id="{F08E5A4F-4A8B-6482-27E7-54881A151659}"/>
                  </a:ext>
                </a:extLst>
              </p:cNvPr>
              <p:cNvSpPr/>
              <p:nvPr/>
            </p:nvSpPr>
            <p:spPr>
              <a:xfrm>
                <a:off x="3554568" y="3786389"/>
                <a:ext cx="193184" cy="347729"/>
              </a:xfrm>
              <a:prstGeom prst="ellipse">
                <a:avLst/>
              </a:prstGeom>
              <a:solidFill>
                <a:schemeClr val="bg1">
                  <a:lumMod val="50000"/>
                </a:schemeClr>
              </a:solidFill>
              <a:ln>
                <a:solidFill>
                  <a:srgbClr val="000000"/>
                </a:solidFill>
              </a:ln>
              <a:scene3d>
                <a:camera prst="orthographicFront">
                  <a:rot lat="0" lon="0" rev="36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b="0" i="0">
                  <a:solidFill>
                    <a:schemeClr val="accent2"/>
                  </a:solidFill>
                </a:endParaRPr>
              </a:p>
            </p:txBody>
          </p:sp>
          <p:sp>
            <p:nvSpPr>
              <p:cNvPr id="34" name="Oval 33">
                <a:extLst>
                  <a:ext uri="{FF2B5EF4-FFF2-40B4-BE49-F238E27FC236}">
                    <a16:creationId xmlns:a16="http://schemas.microsoft.com/office/drawing/2014/main" id="{903D24F1-3BB4-51BD-E0D6-E1B9AC781636}"/>
                  </a:ext>
                </a:extLst>
              </p:cNvPr>
              <p:cNvSpPr/>
              <p:nvPr/>
            </p:nvSpPr>
            <p:spPr>
              <a:xfrm>
                <a:off x="2998630" y="3294845"/>
                <a:ext cx="193184" cy="347729"/>
              </a:xfrm>
              <a:prstGeom prst="ellipse">
                <a:avLst/>
              </a:prstGeom>
              <a:solidFill>
                <a:schemeClr val="bg1">
                  <a:lumMod val="50000"/>
                </a:schemeClr>
              </a:solidFill>
              <a:ln>
                <a:solidFill>
                  <a:srgbClr val="000000"/>
                </a:solidFill>
              </a:ln>
              <a:scene3d>
                <a:camera prst="orthographicFront">
                  <a:rot lat="0" lon="0" rev="27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b="0" i="0">
                  <a:solidFill>
                    <a:schemeClr val="accent2"/>
                  </a:solidFill>
                </a:endParaRPr>
              </a:p>
            </p:txBody>
          </p:sp>
          <p:sp>
            <p:nvSpPr>
              <p:cNvPr id="35" name="Oval 34">
                <a:extLst>
                  <a:ext uri="{FF2B5EF4-FFF2-40B4-BE49-F238E27FC236}">
                    <a16:creationId xmlns:a16="http://schemas.microsoft.com/office/drawing/2014/main" id="{7E0EC859-0B80-149A-8967-254683D55B47}"/>
                  </a:ext>
                </a:extLst>
              </p:cNvPr>
              <p:cNvSpPr/>
              <p:nvPr/>
            </p:nvSpPr>
            <p:spPr>
              <a:xfrm>
                <a:off x="2301025" y="3576034"/>
                <a:ext cx="193184" cy="347729"/>
              </a:xfrm>
              <a:prstGeom prst="ellipse">
                <a:avLst/>
              </a:prstGeom>
              <a:solidFill>
                <a:schemeClr val="bg1">
                  <a:lumMod val="50000"/>
                </a:schemeClr>
              </a:solidFill>
              <a:ln>
                <a:solidFill>
                  <a:srgbClr val="000000"/>
                </a:solidFill>
              </a:ln>
              <a:scene3d>
                <a:camera prst="orthographicFront">
                  <a:rot lat="0" lon="0" rev="27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b="0" i="0">
                  <a:solidFill>
                    <a:schemeClr val="accent2"/>
                  </a:solidFill>
                </a:endParaRPr>
              </a:p>
            </p:txBody>
          </p:sp>
          <p:sp>
            <p:nvSpPr>
              <p:cNvPr id="36" name="Oval 35">
                <a:extLst>
                  <a:ext uri="{FF2B5EF4-FFF2-40B4-BE49-F238E27FC236}">
                    <a16:creationId xmlns:a16="http://schemas.microsoft.com/office/drawing/2014/main" id="{5CB09C1C-6ADB-4BA2-316B-159C1476E4B4}"/>
                  </a:ext>
                </a:extLst>
              </p:cNvPr>
              <p:cNvSpPr/>
              <p:nvPr/>
            </p:nvSpPr>
            <p:spPr>
              <a:xfrm>
                <a:off x="3269086" y="4325156"/>
                <a:ext cx="193184" cy="347729"/>
              </a:xfrm>
              <a:prstGeom prst="ellipse">
                <a:avLst/>
              </a:prstGeom>
              <a:solidFill>
                <a:schemeClr val="bg1">
                  <a:lumMod val="50000"/>
                </a:schemeClr>
              </a:solidFill>
              <a:ln>
                <a:solidFill>
                  <a:srgbClr val="000000"/>
                </a:solidFill>
              </a:ln>
              <a:scene3d>
                <a:camera prst="orthographicFront">
                  <a:rot lat="0" lon="0" rev="36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b="0" i="0">
                  <a:solidFill>
                    <a:schemeClr val="accent2"/>
                  </a:solidFill>
                </a:endParaRPr>
              </a:p>
            </p:txBody>
          </p:sp>
          <p:sp>
            <p:nvSpPr>
              <p:cNvPr id="39" name="Oval 38">
                <a:extLst>
                  <a:ext uri="{FF2B5EF4-FFF2-40B4-BE49-F238E27FC236}">
                    <a16:creationId xmlns:a16="http://schemas.microsoft.com/office/drawing/2014/main" id="{25C35A35-1754-6037-37A0-3FE9F7088FE3}"/>
                  </a:ext>
                </a:extLst>
              </p:cNvPr>
              <p:cNvSpPr/>
              <p:nvPr/>
            </p:nvSpPr>
            <p:spPr>
              <a:xfrm>
                <a:off x="3730579" y="4541951"/>
                <a:ext cx="193184" cy="347729"/>
              </a:xfrm>
              <a:prstGeom prst="ellipse">
                <a:avLst/>
              </a:prstGeom>
              <a:solidFill>
                <a:schemeClr val="bg1">
                  <a:lumMod val="50000"/>
                </a:schemeClr>
              </a:solidFill>
              <a:ln>
                <a:solidFill>
                  <a:srgbClr val="000000"/>
                </a:solidFill>
              </a:ln>
              <a:scene3d>
                <a:camera prst="orthographicFront">
                  <a:rot lat="0" lon="0" rev="36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b="0" i="0">
                  <a:solidFill>
                    <a:schemeClr val="accent2"/>
                  </a:solidFill>
                </a:endParaRPr>
              </a:p>
            </p:txBody>
          </p:sp>
          <p:sp>
            <p:nvSpPr>
              <p:cNvPr id="40" name="Oval 39">
                <a:extLst>
                  <a:ext uri="{FF2B5EF4-FFF2-40B4-BE49-F238E27FC236}">
                    <a16:creationId xmlns:a16="http://schemas.microsoft.com/office/drawing/2014/main" id="{B6CF524D-86DE-81F6-93B5-4F11F72E0A12}"/>
                  </a:ext>
                </a:extLst>
              </p:cNvPr>
              <p:cNvSpPr/>
              <p:nvPr/>
            </p:nvSpPr>
            <p:spPr>
              <a:xfrm>
                <a:off x="2067058" y="3148884"/>
                <a:ext cx="193184" cy="347729"/>
              </a:xfrm>
              <a:prstGeom prst="ellipse">
                <a:avLst/>
              </a:prstGeom>
              <a:solidFill>
                <a:schemeClr val="bg1">
                  <a:lumMod val="50000"/>
                </a:schemeClr>
              </a:solidFill>
              <a:ln>
                <a:solidFill>
                  <a:srgbClr val="000000"/>
                </a:solidFill>
              </a:ln>
              <a:scene3d>
                <a:camera prst="orthographicFront">
                  <a:rot lat="0" lon="0" rev="27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b="0" i="0">
                  <a:solidFill>
                    <a:schemeClr val="accent2"/>
                  </a:solidFill>
                </a:endParaRPr>
              </a:p>
            </p:txBody>
          </p:sp>
          <p:cxnSp>
            <p:nvCxnSpPr>
              <p:cNvPr id="41" name="Straight Connector 40">
                <a:extLst>
                  <a:ext uri="{FF2B5EF4-FFF2-40B4-BE49-F238E27FC236}">
                    <a16:creationId xmlns:a16="http://schemas.microsoft.com/office/drawing/2014/main" id="{D24BBDC8-C6AB-DFA1-656D-1B0A9B3899CE}"/>
                  </a:ext>
                </a:extLst>
              </p:cNvPr>
              <p:cNvCxnSpPr/>
              <p:nvPr/>
            </p:nvCxnSpPr>
            <p:spPr>
              <a:xfrm flipH="1" flipV="1">
                <a:off x="3711020" y="4214128"/>
                <a:ext cx="177824" cy="177806"/>
              </a:xfrm>
              <a:prstGeom prst="line">
                <a:avLst/>
              </a:prstGeom>
              <a:ln w="25400">
                <a:solidFill>
                  <a:srgbClr val="000000"/>
                </a:solidFill>
                <a:prstDash val="sysDash"/>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5FA6E8C8-573D-3698-A243-82D3A26F9E16}"/>
                  </a:ext>
                </a:extLst>
              </p:cNvPr>
              <p:cNvCxnSpPr/>
              <p:nvPr/>
            </p:nvCxnSpPr>
            <p:spPr>
              <a:xfrm flipH="1" flipV="1">
                <a:off x="2510711" y="3258419"/>
                <a:ext cx="282613" cy="139705"/>
              </a:xfrm>
              <a:prstGeom prst="line">
                <a:avLst/>
              </a:prstGeom>
              <a:ln w="25400">
                <a:solidFill>
                  <a:srgbClr val="000000"/>
                </a:solidFill>
                <a:prstDash val="sysDash"/>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40FCD04F-2EAC-16D6-64D6-A1A1E671927C}"/>
                  </a:ext>
                </a:extLst>
              </p:cNvPr>
              <p:cNvCxnSpPr/>
              <p:nvPr/>
            </p:nvCxnSpPr>
            <p:spPr>
              <a:xfrm flipH="1" flipV="1">
                <a:off x="3901545" y="4404635"/>
                <a:ext cx="90499" cy="400064"/>
              </a:xfrm>
              <a:prstGeom prst="line">
                <a:avLst/>
              </a:prstGeom>
              <a:ln w="25400">
                <a:solidFill>
                  <a:srgbClr val="000000"/>
                </a:solidFill>
                <a:prstDash val="solid"/>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080FA74D-4BD9-C74F-FAB5-DEB459AC4C51}"/>
                  </a:ext>
                </a:extLst>
              </p:cNvPr>
              <p:cNvCxnSpPr/>
              <p:nvPr/>
            </p:nvCxnSpPr>
            <p:spPr>
              <a:xfrm flipV="1">
                <a:off x="3657038" y="4482426"/>
                <a:ext cx="271498" cy="115891"/>
              </a:xfrm>
              <a:prstGeom prst="line">
                <a:avLst/>
              </a:prstGeom>
              <a:ln w="25400">
                <a:solidFill>
                  <a:srgbClr val="000000"/>
                </a:solidFill>
                <a:prstDash val="solid"/>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FAC4465F-530C-8CD6-A85E-2C6746A5EAF5}"/>
                  </a:ext>
                </a:extLst>
              </p:cNvPr>
              <p:cNvCxnSpPr/>
              <p:nvPr/>
            </p:nvCxnSpPr>
            <p:spPr>
              <a:xfrm flipV="1">
                <a:off x="2245562" y="3256832"/>
                <a:ext cx="263560" cy="214320"/>
              </a:xfrm>
              <a:prstGeom prst="line">
                <a:avLst/>
              </a:prstGeom>
              <a:ln w="25400">
                <a:solidFill>
                  <a:srgbClr val="000000"/>
                </a:solidFill>
                <a:prstDash val="solid"/>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964535BA-AEB0-E569-A133-F2E1CC816139}"/>
                  </a:ext>
                </a:extLst>
              </p:cNvPr>
              <p:cNvCxnSpPr/>
              <p:nvPr/>
            </p:nvCxnSpPr>
            <p:spPr>
              <a:xfrm>
                <a:off x="2086791" y="3142528"/>
                <a:ext cx="433446" cy="125416"/>
              </a:xfrm>
              <a:prstGeom prst="line">
                <a:avLst/>
              </a:prstGeom>
              <a:ln w="25400">
                <a:solidFill>
                  <a:srgbClr val="000000"/>
                </a:solidFill>
                <a:prstDash val="solid"/>
              </a:ln>
            </p:spPr>
            <p:style>
              <a:lnRef idx="1">
                <a:schemeClr val="accent1"/>
              </a:lnRef>
              <a:fillRef idx="0">
                <a:schemeClr val="accent1"/>
              </a:fillRef>
              <a:effectRef idx="0">
                <a:schemeClr val="accent1"/>
              </a:effectRef>
              <a:fontRef idx="minor">
                <a:schemeClr val="tx1"/>
              </a:fontRef>
            </p:style>
          </p:cxnSp>
          <p:sp>
            <p:nvSpPr>
              <p:cNvPr id="54316" name="TextBox 60">
                <a:extLst>
                  <a:ext uri="{FF2B5EF4-FFF2-40B4-BE49-F238E27FC236}">
                    <a16:creationId xmlns:a16="http://schemas.microsoft.com/office/drawing/2014/main" id="{16279999-918E-13E0-7BF1-20CA75DC8CD8}"/>
                  </a:ext>
                </a:extLst>
              </p:cNvPr>
              <p:cNvSpPr txBox="1">
                <a:spLocks noChangeArrowheads="1"/>
              </p:cNvSpPr>
              <p:nvPr/>
            </p:nvSpPr>
            <p:spPr bwMode="auto">
              <a:xfrm>
                <a:off x="3825023" y="3245474"/>
                <a:ext cx="2965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r>
                  <a:rPr lang="nl-NL" altLang="en-CH" b="0" i="0"/>
                  <a:t>b</a:t>
                </a:r>
              </a:p>
            </p:txBody>
          </p:sp>
          <p:sp>
            <p:nvSpPr>
              <p:cNvPr id="54317" name="TextBox 61">
                <a:extLst>
                  <a:ext uri="{FF2B5EF4-FFF2-40B4-BE49-F238E27FC236}">
                    <a16:creationId xmlns:a16="http://schemas.microsoft.com/office/drawing/2014/main" id="{B5F2B5A2-CBC0-4E37-9BCD-F3A1FF26C8CE}"/>
                  </a:ext>
                </a:extLst>
              </p:cNvPr>
              <p:cNvSpPr txBox="1">
                <a:spLocks noChangeArrowheads="1"/>
              </p:cNvSpPr>
              <p:nvPr/>
            </p:nvSpPr>
            <p:spPr bwMode="auto">
              <a:xfrm>
                <a:off x="3024386" y="2921356"/>
                <a:ext cx="2965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r>
                  <a:rPr lang="nl-NL" altLang="en-CH" b="0" i="0"/>
                  <a:t>b</a:t>
                </a:r>
              </a:p>
            </p:txBody>
          </p:sp>
          <p:sp>
            <p:nvSpPr>
              <p:cNvPr id="54318" name="TextBox 65">
                <a:extLst>
                  <a:ext uri="{FF2B5EF4-FFF2-40B4-BE49-F238E27FC236}">
                    <a16:creationId xmlns:a16="http://schemas.microsoft.com/office/drawing/2014/main" id="{7BBAB6A5-129F-CBA9-ECB6-A07044C27E09}"/>
                  </a:ext>
                </a:extLst>
              </p:cNvPr>
              <p:cNvSpPr txBox="1">
                <a:spLocks noChangeArrowheads="1"/>
              </p:cNvSpPr>
              <p:nvPr/>
            </p:nvSpPr>
            <p:spPr bwMode="auto">
              <a:xfrm>
                <a:off x="3333479" y="4144849"/>
                <a:ext cx="27820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r>
                  <a:rPr lang="nl-NL" altLang="en-CH" b="0" i="0"/>
                  <a:t>c</a:t>
                </a:r>
              </a:p>
            </p:txBody>
          </p:sp>
          <p:sp>
            <p:nvSpPr>
              <p:cNvPr id="54319" name="TextBox 66">
                <a:extLst>
                  <a:ext uri="{FF2B5EF4-FFF2-40B4-BE49-F238E27FC236}">
                    <a16:creationId xmlns:a16="http://schemas.microsoft.com/office/drawing/2014/main" id="{944C1766-621D-9637-4261-1F1ECDA154FD}"/>
                  </a:ext>
                </a:extLst>
              </p:cNvPr>
              <p:cNvSpPr txBox="1">
                <a:spLocks noChangeArrowheads="1"/>
              </p:cNvSpPr>
              <p:nvPr/>
            </p:nvSpPr>
            <p:spPr bwMode="auto">
              <a:xfrm>
                <a:off x="2429811" y="3395727"/>
                <a:ext cx="29827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r>
                  <a:rPr lang="nl-NL" altLang="en-CH" b="0" i="0"/>
                  <a:t>u</a:t>
                </a:r>
              </a:p>
            </p:txBody>
          </p:sp>
          <p:cxnSp>
            <p:nvCxnSpPr>
              <p:cNvPr id="68" name="Straight Connector 67">
                <a:extLst>
                  <a:ext uri="{FF2B5EF4-FFF2-40B4-BE49-F238E27FC236}">
                    <a16:creationId xmlns:a16="http://schemas.microsoft.com/office/drawing/2014/main" id="{A9D804D4-829C-131A-2E69-480C482FCA6F}"/>
                  </a:ext>
                </a:extLst>
              </p:cNvPr>
              <p:cNvCxnSpPr/>
              <p:nvPr/>
            </p:nvCxnSpPr>
            <p:spPr>
              <a:xfrm flipH="1">
                <a:off x="3915834" y="3298109"/>
                <a:ext cx="154008" cy="0"/>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FB715531-9F55-B035-B68F-8235502AEAF6}"/>
                  </a:ext>
                </a:extLst>
              </p:cNvPr>
              <p:cNvCxnSpPr/>
              <p:nvPr/>
            </p:nvCxnSpPr>
            <p:spPr>
              <a:xfrm flipH="1">
                <a:off x="3423644" y="4249054"/>
                <a:ext cx="154008" cy="0"/>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sp>
            <p:nvSpPr>
              <p:cNvPr id="75" name="Oval 74">
                <a:extLst>
                  <a:ext uri="{FF2B5EF4-FFF2-40B4-BE49-F238E27FC236}">
                    <a16:creationId xmlns:a16="http://schemas.microsoft.com/office/drawing/2014/main" id="{BFE9E730-9100-E8DB-B42E-52B02DCFF8E3}"/>
                  </a:ext>
                </a:extLst>
              </p:cNvPr>
              <p:cNvSpPr/>
              <p:nvPr/>
            </p:nvSpPr>
            <p:spPr>
              <a:xfrm flipH="1">
                <a:off x="3618933" y="4134750"/>
                <a:ext cx="141306" cy="153993"/>
              </a:xfrm>
              <a:prstGeom prst="ellipse">
                <a:avLst/>
              </a:prstGeom>
              <a:solidFill>
                <a:srgbClr val="FF000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b="0" i="0">
                  <a:solidFill>
                    <a:schemeClr val="accent2"/>
                  </a:solidFill>
                </a:endParaRPr>
              </a:p>
            </p:txBody>
          </p:sp>
          <p:sp>
            <p:nvSpPr>
              <p:cNvPr id="76" name="Oval 75">
                <a:extLst>
                  <a:ext uri="{FF2B5EF4-FFF2-40B4-BE49-F238E27FC236}">
                    <a16:creationId xmlns:a16="http://schemas.microsoft.com/office/drawing/2014/main" id="{99D68161-D875-516E-244A-E3DEFAB7F71A}"/>
                  </a:ext>
                </a:extLst>
              </p:cNvPr>
              <p:cNvSpPr/>
              <p:nvPr/>
            </p:nvSpPr>
            <p:spPr>
              <a:xfrm flipH="1">
                <a:off x="2690121" y="3320335"/>
                <a:ext cx="141307" cy="155580"/>
              </a:xfrm>
              <a:prstGeom prst="ellipse">
                <a:avLst/>
              </a:prstGeom>
              <a:solidFill>
                <a:srgbClr val="FF000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b="0" i="0">
                  <a:solidFill>
                    <a:schemeClr val="accent2"/>
                  </a:solidFill>
                </a:endParaRPr>
              </a:p>
            </p:txBody>
          </p:sp>
          <p:cxnSp>
            <p:nvCxnSpPr>
              <p:cNvPr id="78" name="Straight Arrow Connector 77">
                <a:extLst>
                  <a:ext uri="{FF2B5EF4-FFF2-40B4-BE49-F238E27FC236}">
                    <a16:creationId xmlns:a16="http://schemas.microsoft.com/office/drawing/2014/main" id="{4480D377-6773-1F72-5A79-0D133BEB83AD}"/>
                  </a:ext>
                </a:extLst>
              </p:cNvPr>
              <p:cNvCxnSpPr/>
              <p:nvPr/>
            </p:nvCxnSpPr>
            <p:spPr>
              <a:xfrm flipH="1">
                <a:off x="6980117" y="3993458"/>
                <a:ext cx="347709" cy="0"/>
              </a:xfrm>
              <a:prstGeom prst="straightConnector1">
                <a:avLst/>
              </a:prstGeom>
              <a:ln w="25400">
                <a:solidFill>
                  <a:srgbClr val="00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79" name="Straight Arrow Connector 78">
                <a:extLst>
                  <a:ext uri="{FF2B5EF4-FFF2-40B4-BE49-F238E27FC236}">
                    <a16:creationId xmlns:a16="http://schemas.microsoft.com/office/drawing/2014/main" id="{69DD6E52-B769-A291-E73F-89142736D450}"/>
                  </a:ext>
                </a:extLst>
              </p:cNvPr>
              <p:cNvCxnSpPr/>
              <p:nvPr/>
            </p:nvCxnSpPr>
            <p:spPr>
              <a:xfrm flipH="1">
                <a:off x="899183" y="2199520"/>
                <a:ext cx="347709" cy="0"/>
              </a:xfrm>
              <a:prstGeom prst="straightConnector1">
                <a:avLst/>
              </a:prstGeom>
              <a:ln w="25400">
                <a:solidFill>
                  <a:srgbClr val="000000"/>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54326" name="TextBox 79">
                <a:extLst>
                  <a:ext uri="{FF2B5EF4-FFF2-40B4-BE49-F238E27FC236}">
                    <a16:creationId xmlns:a16="http://schemas.microsoft.com/office/drawing/2014/main" id="{23AFB9B2-27F6-FBFA-2F9E-F9EE87D276C1}"/>
                  </a:ext>
                </a:extLst>
              </p:cNvPr>
              <p:cNvSpPr txBox="1">
                <a:spLocks noChangeArrowheads="1"/>
              </p:cNvSpPr>
              <p:nvPr/>
            </p:nvSpPr>
            <p:spPr bwMode="auto">
              <a:xfrm>
                <a:off x="6606862" y="3606085"/>
                <a:ext cx="77543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r>
                  <a:rPr lang="nl-NL" altLang="en-CH" b="0" i="0"/>
                  <a:t>proton</a:t>
                </a:r>
              </a:p>
            </p:txBody>
          </p:sp>
          <p:sp>
            <p:nvSpPr>
              <p:cNvPr id="54327" name="TextBox 80">
                <a:extLst>
                  <a:ext uri="{FF2B5EF4-FFF2-40B4-BE49-F238E27FC236}">
                    <a16:creationId xmlns:a16="http://schemas.microsoft.com/office/drawing/2014/main" id="{CD7F967E-F8FB-C226-F9AA-E175481280F3}"/>
                  </a:ext>
                </a:extLst>
              </p:cNvPr>
              <p:cNvSpPr txBox="1">
                <a:spLocks noChangeArrowheads="1"/>
              </p:cNvSpPr>
              <p:nvPr/>
            </p:nvSpPr>
            <p:spPr bwMode="auto">
              <a:xfrm>
                <a:off x="654676" y="1813775"/>
                <a:ext cx="77543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r>
                  <a:rPr lang="nl-NL" altLang="en-CH" b="0" i="0"/>
                  <a:t>proton</a:t>
                </a:r>
              </a:p>
            </p:txBody>
          </p:sp>
        </p:grpSp>
        <p:sp>
          <p:nvSpPr>
            <p:cNvPr id="82" name="TextBox 81">
              <a:extLst>
                <a:ext uri="{FF2B5EF4-FFF2-40B4-BE49-F238E27FC236}">
                  <a16:creationId xmlns:a16="http://schemas.microsoft.com/office/drawing/2014/main" id="{0F0047F4-6E62-CE88-BDCE-462682FF5AC1}"/>
                </a:ext>
              </a:extLst>
            </p:cNvPr>
            <p:cNvSpPr txBox="1"/>
            <p:nvPr/>
          </p:nvSpPr>
          <p:spPr>
            <a:xfrm>
              <a:off x="2807612" y="4545928"/>
              <a:ext cx="630322" cy="461978"/>
            </a:xfrm>
            <a:prstGeom prst="rect">
              <a:avLst/>
            </a:prstGeom>
            <a:noFill/>
          </p:spPr>
          <p:txBody>
            <a:bodyPr wrap="none">
              <a:spAutoFit/>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r>
                <a:rPr lang="nl-NL" altLang="en-CH" sz="2400" b="0" i="0">
                  <a:effectLst>
                    <a:outerShdw blurRad="38100" dist="38100" dir="2700000" algn="tl">
                      <a:srgbClr val="C0C0C0"/>
                    </a:outerShdw>
                  </a:effectLst>
                </a:rPr>
                <a:t>V</a:t>
              </a:r>
              <a:r>
                <a:rPr lang="nl-NL" altLang="en-CH" sz="2400" b="0" i="0" baseline="-25000">
                  <a:effectLst>
                    <a:outerShdw blurRad="38100" dist="38100" dir="2700000" algn="tl">
                      <a:srgbClr val="C0C0C0"/>
                    </a:outerShdw>
                  </a:effectLst>
                </a:rPr>
                <a:t>cb</a:t>
              </a:r>
            </a:p>
          </p:txBody>
        </p:sp>
        <p:sp>
          <p:nvSpPr>
            <p:cNvPr id="83" name="TextBox 82">
              <a:extLst>
                <a:ext uri="{FF2B5EF4-FFF2-40B4-BE49-F238E27FC236}">
                  <a16:creationId xmlns:a16="http://schemas.microsoft.com/office/drawing/2014/main" id="{7AE04064-E92E-8EB5-4D74-E97B2CCB0496}"/>
                </a:ext>
              </a:extLst>
            </p:cNvPr>
            <p:cNvSpPr txBox="1"/>
            <p:nvPr/>
          </p:nvSpPr>
          <p:spPr>
            <a:xfrm>
              <a:off x="1685101" y="3629907"/>
              <a:ext cx="652549" cy="461979"/>
            </a:xfrm>
            <a:prstGeom prst="rect">
              <a:avLst/>
            </a:prstGeom>
            <a:noFill/>
          </p:spPr>
          <p:txBody>
            <a:bodyPr wrap="none">
              <a:spAutoFit/>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r>
                <a:rPr lang="nl-NL" altLang="en-CH" sz="2400" b="0" i="0">
                  <a:effectLst>
                    <a:outerShdw blurRad="38100" dist="38100" dir="2700000" algn="tl">
                      <a:srgbClr val="C0C0C0"/>
                    </a:outerShdw>
                  </a:effectLst>
                </a:rPr>
                <a:t>V</a:t>
              </a:r>
              <a:r>
                <a:rPr lang="nl-NL" altLang="en-CH" sz="2400" b="0" i="0" baseline="-25000">
                  <a:effectLst>
                    <a:outerShdw blurRad="38100" dist="38100" dir="2700000" algn="tl">
                      <a:srgbClr val="C0C0C0"/>
                    </a:outerShdw>
                  </a:effectLst>
                </a:rPr>
                <a:t>ub</a:t>
              </a:r>
            </a:p>
          </p:txBody>
        </p:sp>
        <p:sp>
          <p:nvSpPr>
            <p:cNvPr id="91" name="Curved Right Arrow 90">
              <a:extLst>
                <a:ext uri="{FF2B5EF4-FFF2-40B4-BE49-F238E27FC236}">
                  <a16:creationId xmlns:a16="http://schemas.microsoft.com/office/drawing/2014/main" id="{76A6A9BE-3749-DCE4-B693-4967EB2B4456}"/>
                </a:ext>
              </a:extLst>
            </p:cNvPr>
            <p:cNvSpPr/>
            <p:nvPr/>
          </p:nvSpPr>
          <p:spPr>
            <a:xfrm rot="3297623">
              <a:off x="2926710" y="3761630"/>
              <a:ext cx="392126" cy="931986"/>
            </a:xfrm>
            <a:prstGeom prst="curvedRightArrow">
              <a:avLst>
                <a:gd name="adj1" fmla="val 20515"/>
                <a:gd name="adj2" fmla="val 50000"/>
                <a:gd name="adj3" fmla="val 25000"/>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b="0" i="0">
                <a:solidFill>
                  <a:schemeClr val="accent2"/>
                </a:solidFill>
              </a:endParaRPr>
            </a:p>
          </p:txBody>
        </p:sp>
        <p:sp>
          <p:nvSpPr>
            <p:cNvPr id="92" name="Curved Right Arrow 91">
              <a:extLst>
                <a:ext uri="{FF2B5EF4-FFF2-40B4-BE49-F238E27FC236}">
                  <a16:creationId xmlns:a16="http://schemas.microsoft.com/office/drawing/2014/main" id="{1093A567-72E8-9AEB-FE16-2BA1BC8F05B3}"/>
                </a:ext>
              </a:extLst>
            </p:cNvPr>
            <p:cNvSpPr/>
            <p:nvPr/>
          </p:nvSpPr>
          <p:spPr>
            <a:xfrm rot="2665800" flipH="1">
              <a:off x="2431325" y="3488616"/>
              <a:ext cx="358823" cy="933483"/>
            </a:xfrm>
            <a:prstGeom prst="curvedRightArrow">
              <a:avLst>
                <a:gd name="adj1" fmla="val 20515"/>
                <a:gd name="adj2" fmla="val 50000"/>
                <a:gd name="adj3" fmla="val 25000"/>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b="0" i="0">
                <a:solidFill>
                  <a:schemeClr val="accent2"/>
                </a:solidFill>
              </a:endParaRPr>
            </a:p>
          </p:txBody>
        </p:sp>
      </p:grpSp>
      <p:pic>
        <p:nvPicPr>
          <p:cNvPr id="54274" name="Picture 94">
            <a:extLst>
              <a:ext uri="{FF2B5EF4-FFF2-40B4-BE49-F238E27FC236}">
                <a16:creationId xmlns:a16="http://schemas.microsoft.com/office/drawing/2014/main" id="{87469D5E-BFF6-9ADF-EB01-917CE286A66B}"/>
              </a:ext>
            </a:extLst>
          </p:cNvPr>
          <p:cNvPicPr>
            <a:picLocks noChangeAspect="1"/>
          </p:cNvPicPr>
          <p:nvPr/>
        </p:nvPicPr>
        <p:blipFill>
          <a:blip r:embed="rId4">
            <a:extLst>
              <a:ext uri="{28A0092B-C50C-407E-A947-70E740481C1C}">
                <a14:useLocalDpi xmlns:a14="http://schemas.microsoft.com/office/drawing/2010/main" val="0"/>
              </a:ext>
            </a:extLst>
          </a:blip>
          <a:srcRect l="41499" t="13037" r="17383" b="50024"/>
          <a:stretch>
            <a:fillRect/>
          </a:stretch>
        </p:blipFill>
        <p:spPr bwMode="auto">
          <a:xfrm>
            <a:off x="244475" y="4237038"/>
            <a:ext cx="2724150" cy="2446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6" name="TextBox 95">
            <a:extLst>
              <a:ext uri="{FF2B5EF4-FFF2-40B4-BE49-F238E27FC236}">
                <a16:creationId xmlns:a16="http://schemas.microsoft.com/office/drawing/2014/main" id="{B566C361-ECAF-1607-2395-82FED602FD63}"/>
              </a:ext>
            </a:extLst>
          </p:cNvPr>
          <p:cNvSpPr txBox="1"/>
          <p:nvPr/>
        </p:nvSpPr>
        <p:spPr>
          <a:xfrm>
            <a:off x="3914775" y="4730750"/>
            <a:ext cx="4919663" cy="1754188"/>
          </a:xfrm>
          <a:prstGeom prst="rect">
            <a:avLst/>
          </a:prstGeom>
          <a:solidFill>
            <a:schemeClr val="bg1">
              <a:alpha val="69000"/>
            </a:schemeClr>
          </a:solidFill>
          <a:ln>
            <a:solidFill>
              <a:schemeClr val="accent1"/>
            </a:solidFill>
          </a:ln>
        </p:spPr>
        <p:txBody>
          <a:bodyPr>
            <a:spAutoFit/>
          </a:bodyPr>
          <a:lstStyle/>
          <a:p>
            <a:pPr>
              <a:defRPr/>
            </a:pPr>
            <a:r>
              <a:rPr lang="nl-NL" sz="3600" b="0" i="0" dirty="0" err="1">
                <a:effectLst>
                  <a:outerShdw blurRad="38100" dist="38100" dir="2700000" algn="tl">
                    <a:srgbClr val="000000">
                      <a:alpha val="43137"/>
                    </a:srgbClr>
                  </a:outerShdw>
                </a:effectLst>
                <a:latin typeface="Verdana" charset="0"/>
                <a:ea typeface="ＭＳ Ｐゴシック" charset="0"/>
                <a:sym typeface="Symbol"/>
              </a:rPr>
              <a:t>Y</a:t>
            </a:r>
            <a:r>
              <a:rPr lang="nl-NL" sz="3600" b="0" i="0" baseline="-25000" dirty="0" err="1">
                <a:effectLst>
                  <a:outerShdw blurRad="38100" dist="38100" dir="2700000" algn="tl">
                    <a:srgbClr val="000000">
                      <a:alpha val="43137"/>
                    </a:srgbClr>
                  </a:outerShdw>
                </a:effectLst>
                <a:latin typeface="Verdana" charset="0"/>
                <a:ea typeface="ＭＳ Ｐゴシック" charset="0"/>
                <a:sym typeface="Symbol"/>
              </a:rPr>
              <a:t>ij</a:t>
            </a:r>
            <a:r>
              <a:rPr lang="nl-NL" sz="3600" b="0" i="0" baseline="-25000" dirty="0">
                <a:effectLst>
                  <a:outerShdw blurRad="38100" dist="38100" dir="2700000" algn="tl">
                    <a:srgbClr val="000000">
                      <a:alpha val="43137"/>
                    </a:srgbClr>
                  </a:outerShdw>
                </a:effectLst>
                <a:latin typeface="Verdana" charset="0"/>
                <a:ea typeface="ＭＳ Ｐゴシック" charset="0"/>
                <a:sym typeface="Symbol"/>
              </a:rPr>
              <a:t>      </a:t>
            </a:r>
            <a:r>
              <a:rPr lang="nl-NL" sz="3600" b="0" i="0" dirty="0">
                <a:effectLst>
                  <a:outerShdw blurRad="38100" dist="38100" dir="2700000" algn="tl">
                    <a:srgbClr val="000000">
                      <a:alpha val="43137"/>
                    </a:srgbClr>
                  </a:outerShdw>
                </a:effectLst>
                <a:latin typeface="Verdana" charset="0"/>
                <a:ea typeface="ＭＳ Ｐゴシック" charset="0"/>
                <a:sym typeface="Wingdings" pitchFamily="2" charset="2"/>
              </a:rPr>
              <a:t>     </a:t>
            </a:r>
            <a:r>
              <a:rPr lang="nl-NL" sz="3600" b="0" i="0" dirty="0" err="1">
                <a:effectLst>
                  <a:outerShdw blurRad="38100" dist="38100" dir="2700000" algn="tl">
                    <a:srgbClr val="000000">
                      <a:alpha val="43137"/>
                    </a:srgbClr>
                  </a:outerShdw>
                </a:effectLst>
                <a:latin typeface="Verdana" charset="0"/>
                <a:ea typeface="ＭＳ Ｐゴシック" charset="0"/>
                <a:sym typeface="Wingdings" pitchFamily="2" charset="2"/>
              </a:rPr>
              <a:t>V</a:t>
            </a:r>
            <a:r>
              <a:rPr lang="nl-NL" sz="3600" b="0" i="0" baseline="-25000" dirty="0" err="1">
                <a:effectLst>
                  <a:outerShdw blurRad="38100" dist="38100" dir="2700000" algn="tl">
                    <a:srgbClr val="000000">
                      <a:alpha val="43137"/>
                    </a:srgbClr>
                  </a:outerShdw>
                </a:effectLst>
                <a:latin typeface="Verdana" charset="0"/>
                <a:ea typeface="ＭＳ Ｐゴシック" charset="0"/>
                <a:sym typeface="Wingdings" pitchFamily="2" charset="2"/>
              </a:rPr>
              <a:t>cb</a:t>
            </a:r>
            <a:r>
              <a:rPr lang="nl-NL" sz="3600" b="0" i="0" dirty="0">
                <a:effectLst>
                  <a:outerShdw blurRad="38100" dist="38100" dir="2700000" algn="tl">
                    <a:srgbClr val="000000">
                      <a:alpha val="43137"/>
                    </a:srgbClr>
                  </a:outerShdw>
                </a:effectLst>
                <a:latin typeface="Verdana" charset="0"/>
                <a:ea typeface="ＭＳ Ｐゴシック" charset="0"/>
                <a:sym typeface="Wingdings" pitchFamily="2" charset="2"/>
              </a:rPr>
              <a:t>, </a:t>
            </a:r>
            <a:r>
              <a:rPr lang="nl-NL" sz="3600" b="0" i="0" dirty="0" err="1">
                <a:effectLst>
                  <a:outerShdw blurRad="38100" dist="38100" dir="2700000" algn="tl">
                    <a:srgbClr val="000000">
                      <a:alpha val="43137"/>
                    </a:srgbClr>
                  </a:outerShdw>
                </a:effectLst>
                <a:latin typeface="Verdana" charset="0"/>
                <a:ea typeface="ＭＳ Ｐゴシック" charset="0"/>
                <a:sym typeface="Wingdings" pitchFamily="2" charset="2"/>
              </a:rPr>
              <a:t>V</a:t>
            </a:r>
            <a:r>
              <a:rPr lang="nl-NL" sz="3600" b="0" i="0" baseline="-25000" dirty="0" err="1">
                <a:effectLst>
                  <a:outerShdw blurRad="38100" dist="38100" dir="2700000" algn="tl">
                    <a:srgbClr val="000000">
                      <a:alpha val="43137"/>
                    </a:srgbClr>
                  </a:outerShdw>
                </a:effectLst>
                <a:latin typeface="Verdana" charset="0"/>
                <a:ea typeface="ＭＳ Ｐゴシック" charset="0"/>
                <a:sym typeface="Wingdings" pitchFamily="2" charset="2"/>
              </a:rPr>
              <a:t>ub</a:t>
            </a:r>
            <a:endParaRPr lang="nl-NL" sz="3600" b="0" i="0" baseline="-25000" dirty="0">
              <a:effectLst>
                <a:outerShdw blurRad="38100" dist="38100" dir="2700000" algn="tl">
                  <a:srgbClr val="000000">
                    <a:alpha val="43137"/>
                  </a:srgbClr>
                </a:outerShdw>
              </a:effectLst>
              <a:latin typeface="Verdana" charset="0"/>
              <a:ea typeface="ＭＳ Ｐゴシック" charset="0"/>
              <a:sym typeface="Symbol"/>
            </a:endParaRPr>
          </a:p>
          <a:p>
            <a:pPr>
              <a:defRPr/>
            </a:pPr>
            <a:r>
              <a:rPr lang="nl-NL" sz="2400" b="0" i="0" dirty="0">
                <a:effectLst>
                  <a:outerShdw blurRad="38100" dist="38100" dir="2700000" algn="tl">
                    <a:srgbClr val="000000">
                      <a:alpha val="43137"/>
                    </a:srgbClr>
                  </a:outerShdw>
                </a:effectLst>
                <a:latin typeface="Verdana" charset="0"/>
                <a:ea typeface="ＭＳ Ｐゴシック" charset="0"/>
                <a:sym typeface="Symbol"/>
              </a:rPr>
              <a:t>   </a:t>
            </a:r>
          </a:p>
          <a:p>
            <a:pPr>
              <a:defRPr/>
            </a:pPr>
            <a:r>
              <a:rPr lang="nl-NL" sz="2400" b="0" i="0" dirty="0" err="1">
                <a:effectLst>
                  <a:outerShdw blurRad="38100" dist="38100" dir="2700000" algn="tl">
                    <a:srgbClr val="000000">
                      <a:alpha val="43137"/>
                    </a:srgbClr>
                  </a:outerShdw>
                </a:effectLst>
                <a:latin typeface="Verdana" charset="0"/>
                <a:ea typeface="ＭＳ Ｐゴシック" charset="0"/>
              </a:rPr>
              <a:t>Difference</a:t>
            </a:r>
            <a:r>
              <a:rPr lang="nl-NL" sz="2400" b="0" i="0" dirty="0">
                <a:effectLst>
                  <a:outerShdw blurRad="38100" dist="38100" dir="2700000" algn="tl">
                    <a:srgbClr val="000000">
                      <a:alpha val="43137"/>
                    </a:srgbClr>
                  </a:outerShdw>
                </a:effectLst>
                <a:latin typeface="Verdana" charset="0"/>
                <a:ea typeface="ＭＳ Ｐゴシック" charset="0"/>
              </a:rPr>
              <a:t> </a:t>
            </a:r>
            <a:r>
              <a:rPr lang="nl-NL" sz="2400" b="0" i="0" dirty="0" err="1">
                <a:effectLst>
                  <a:outerShdw blurRad="38100" dist="38100" dir="2700000" algn="tl">
                    <a:srgbClr val="000000">
                      <a:alpha val="43137"/>
                    </a:srgbClr>
                  </a:outerShdw>
                </a:effectLst>
                <a:latin typeface="Verdana" charset="0"/>
                <a:ea typeface="ＭＳ Ｐゴシック" charset="0"/>
              </a:rPr>
              <a:t>between</a:t>
            </a:r>
            <a:r>
              <a:rPr lang="nl-NL" sz="2400" b="0" i="0" dirty="0">
                <a:effectLst>
                  <a:outerShdw blurRad="38100" dist="38100" dir="2700000" algn="tl">
                    <a:srgbClr val="000000">
                      <a:alpha val="43137"/>
                    </a:srgbClr>
                  </a:outerShdw>
                </a:effectLst>
                <a:latin typeface="Verdana" charset="0"/>
                <a:ea typeface="ＭＳ Ｐゴシック" charset="0"/>
              </a:rPr>
              <a:t> matter </a:t>
            </a:r>
            <a:r>
              <a:rPr lang="nl-NL" sz="2400" b="0" i="0" dirty="0" err="1">
                <a:effectLst>
                  <a:outerShdw blurRad="38100" dist="38100" dir="2700000" algn="tl">
                    <a:srgbClr val="000000">
                      <a:alpha val="43137"/>
                    </a:srgbClr>
                  </a:outerShdw>
                </a:effectLst>
                <a:latin typeface="Verdana" charset="0"/>
                <a:ea typeface="ＭＳ Ｐゴシック" charset="0"/>
              </a:rPr>
              <a:t>and</a:t>
            </a:r>
            <a:r>
              <a:rPr lang="nl-NL" sz="2400" b="0" i="0" dirty="0">
                <a:effectLst>
                  <a:outerShdw blurRad="38100" dist="38100" dir="2700000" algn="tl">
                    <a:srgbClr val="000000">
                      <a:alpha val="43137"/>
                    </a:srgbClr>
                  </a:outerShdw>
                </a:effectLst>
                <a:latin typeface="Verdana" charset="0"/>
                <a:ea typeface="ＭＳ Ｐゴシック" charset="0"/>
              </a:rPr>
              <a:t> anti-matter</a:t>
            </a:r>
            <a:endParaRPr lang="nl-NL" b="0" i="0" dirty="0">
              <a:latin typeface="Verdana" charset="0"/>
              <a:ea typeface="ＭＳ Ｐゴシック" charset="0"/>
            </a:endParaRPr>
          </a:p>
        </p:txBody>
      </p:sp>
      <p:sp>
        <p:nvSpPr>
          <p:cNvPr id="97" name="Rounded Rectangle 96">
            <a:extLst>
              <a:ext uri="{FF2B5EF4-FFF2-40B4-BE49-F238E27FC236}">
                <a16:creationId xmlns:a16="http://schemas.microsoft.com/office/drawing/2014/main" id="{5D01A49E-6352-81B4-624E-B836A379B2AD}"/>
              </a:ext>
            </a:extLst>
          </p:cNvPr>
          <p:cNvSpPr/>
          <p:nvPr/>
        </p:nvSpPr>
        <p:spPr>
          <a:xfrm>
            <a:off x="817563" y="5389563"/>
            <a:ext cx="1603375" cy="674687"/>
          </a:xfrm>
          <a:prstGeom prst="roundRect">
            <a:avLst/>
          </a:prstGeom>
          <a:solidFill>
            <a:schemeClr val="bg1">
              <a:alpha val="8000"/>
            </a:schemeClr>
          </a:solid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b="0" i="0">
              <a:solidFill>
                <a:schemeClr val="accent2"/>
              </a:solidFill>
            </a:endParaRPr>
          </a:p>
        </p:txBody>
      </p:sp>
      <p:cxnSp>
        <p:nvCxnSpPr>
          <p:cNvPr id="98" name="Straight Arrow Connector 97">
            <a:extLst>
              <a:ext uri="{FF2B5EF4-FFF2-40B4-BE49-F238E27FC236}">
                <a16:creationId xmlns:a16="http://schemas.microsoft.com/office/drawing/2014/main" id="{607377A4-AC5A-FC24-DA3F-FCF82717A0CB}"/>
              </a:ext>
            </a:extLst>
          </p:cNvPr>
          <p:cNvCxnSpPr/>
          <p:nvPr/>
        </p:nvCxnSpPr>
        <p:spPr>
          <a:xfrm>
            <a:off x="2420938" y="5589588"/>
            <a:ext cx="1506537" cy="0"/>
          </a:xfrm>
          <a:prstGeom prst="straightConnector1">
            <a:avLst/>
          </a:prstGeom>
          <a:ln w="50800">
            <a:tailEnd type="triangle" w="lg" len="med"/>
          </a:ln>
        </p:spPr>
        <p:style>
          <a:lnRef idx="1">
            <a:schemeClr val="accent1"/>
          </a:lnRef>
          <a:fillRef idx="0">
            <a:schemeClr val="accent1"/>
          </a:fillRef>
          <a:effectRef idx="0">
            <a:schemeClr val="accent1"/>
          </a:effectRef>
          <a:fontRef idx="minor">
            <a:schemeClr val="tx1"/>
          </a:fontRef>
        </p:style>
      </p:cxnSp>
      <p:sp>
        <p:nvSpPr>
          <p:cNvPr id="54278" name="Title 2">
            <a:extLst>
              <a:ext uri="{FF2B5EF4-FFF2-40B4-BE49-F238E27FC236}">
                <a16:creationId xmlns:a16="http://schemas.microsoft.com/office/drawing/2014/main" id="{71F64A0C-BE19-DE43-97CB-EF5B7D9BF602}"/>
              </a:ext>
            </a:extLst>
          </p:cNvPr>
          <p:cNvSpPr txBox="1">
            <a:spLocks/>
          </p:cNvSpPr>
          <p:nvPr/>
        </p:nvSpPr>
        <p:spPr bwMode="auto">
          <a:xfrm>
            <a:off x="461963" y="92075"/>
            <a:ext cx="7772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r>
              <a:rPr lang="en-US" altLang="en-CH" sz="2400" b="0" i="0" dirty="0"/>
              <a:t>Proton collisions</a:t>
            </a:r>
          </a:p>
        </p:txBody>
      </p:sp>
    </p:spTree>
    <p:extLst>
      <p:ext uri="{BB962C8B-B14F-4D97-AF65-F5344CB8AC3E}">
        <p14:creationId xmlns:p14="http://schemas.microsoft.com/office/powerpoint/2010/main" val="8021088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9857" name="Picture 3">
            <a:extLst>
              <a:ext uri="{FF2B5EF4-FFF2-40B4-BE49-F238E27FC236}">
                <a16:creationId xmlns:a16="http://schemas.microsoft.com/office/drawing/2014/main" id="{FBCF7B60-79A3-271D-2751-E28257E7677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7263" y="0"/>
            <a:ext cx="5646737" cy="683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907" name="TextBox 37">
            <a:extLst>
              <a:ext uri="{FF2B5EF4-FFF2-40B4-BE49-F238E27FC236}">
                <a16:creationId xmlns:a16="http://schemas.microsoft.com/office/drawing/2014/main" id="{3DF3E467-5A47-124B-0A06-0F01FD12DF00}"/>
              </a:ext>
            </a:extLst>
          </p:cNvPr>
          <p:cNvSpPr txBox="1">
            <a:spLocks noChangeArrowheads="1"/>
          </p:cNvSpPr>
          <p:nvPr/>
        </p:nvSpPr>
        <p:spPr bwMode="auto">
          <a:xfrm>
            <a:off x="228600" y="228600"/>
            <a:ext cx="5943600" cy="584200"/>
          </a:xfrm>
          <a:prstGeom prst="rect">
            <a:avLst/>
          </a:prstGeom>
          <a:noFill/>
          <a:ln>
            <a:noFill/>
          </a:ln>
          <a:effectLst>
            <a:outerShdw blurRad="63500" dist="38100" dir="2700000" algn="tl" rotWithShape="0">
              <a:srgbClr val="000000">
                <a:alpha val="42998"/>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Verdana" charset="0"/>
                <a:ea typeface="ＭＳ Ｐゴシック" charset="0"/>
              </a:defRPr>
            </a:lvl1pPr>
            <a:lvl2pPr>
              <a:defRPr sz="1600">
                <a:solidFill>
                  <a:schemeClr val="tx1"/>
                </a:solidFill>
                <a:latin typeface="Verdana" charset="0"/>
                <a:ea typeface="ＭＳ Ｐゴシック" charset="0"/>
              </a:defRPr>
            </a:lvl2pPr>
            <a:lvl3pPr>
              <a:defRPr sz="1200">
                <a:solidFill>
                  <a:schemeClr val="tx1"/>
                </a:solidFill>
                <a:latin typeface="Verdana" charset="0"/>
                <a:ea typeface="ＭＳ Ｐゴシック" charset="0"/>
              </a:defRPr>
            </a:lvl3pPr>
            <a:lvl4pPr>
              <a:defRPr sz="1200">
                <a:solidFill>
                  <a:schemeClr val="tx1"/>
                </a:solidFill>
                <a:latin typeface="Verdana" charset="0"/>
                <a:ea typeface="ＭＳ Ｐゴシック" charset="0"/>
              </a:defRPr>
            </a:lvl4pPr>
            <a:lvl5pPr>
              <a:defRPr sz="1200">
                <a:solidFill>
                  <a:schemeClr val="tx1"/>
                </a:solidFill>
                <a:latin typeface="Verdana" charset="0"/>
                <a:ea typeface="ＭＳ Ｐゴシック" charset="0"/>
              </a:defRPr>
            </a:lvl5pPr>
            <a:lvl6pPr eaLnBrk="0" hangingPunct="0">
              <a:defRPr sz="1200">
                <a:solidFill>
                  <a:schemeClr val="tx1"/>
                </a:solidFill>
                <a:latin typeface="Verdana" charset="0"/>
                <a:ea typeface="ＭＳ Ｐゴシック" charset="0"/>
              </a:defRPr>
            </a:lvl6pPr>
            <a:lvl7pPr eaLnBrk="0" hangingPunct="0">
              <a:defRPr sz="1200">
                <a:solidFill>
                  <a:schemeClr val="tx1"/>
                </a:solidFill>
                <a:latin typeface="Verdana" charset="0"/>
                <a:ea typeface="ＭＳ Ｐゴシック" charset="0"/>
              </a:defRPr>
            </a:lvl7pPr>
            <a:lvl8pPr eaLnBrk="0" hangingPunct="0">
              <a:defRPr sz="1200">
                <a:solidFill>
                  <a:schemeClr val="tx1"/>
                </a:solidFill>
                <a:latin typeface="Verdana" charset="0"/>
                <a:ea typeface="ＭＳ Ｐゴシック" charset="0"/>
              </a:defRPr>
            </a:lvl8pPr>
            <a:lvl9pPr eaLnBrk="0" hangingPunct="0">
              <a:defRPr sz="1200">
                <a:solidFill>
                  <a:schemeClr val="tx1"/>
                </a:solidFill>
                <a:latin typeface="Verdana" charset="0"/>
                <a:ea typeface="ＭＳ Ｐゴシック" charset="0"/>
              </a:defRPr>
            </a:lvl9pPr>
          </a:lstStyle>
          <a:p>
            <a:pPr>
              <a:defRPr/>
            </a:pPr>
            <a:r>
              <a:rPr lang="en-US" sz="3200" b="0" i="0">
                <a:solidFill>
                  <a:schemeClr val="accent2"/>
                </a:solidFill>
                <a:latin typeface="Calibri" charset="0"/>
              </a:rPr>
              <a:t>Proton:  x</a:t>
            </a:r>
          </a:p>
        </p:txBody>
      </p:sp>
      <p:sp>
        <p:nvSpPr>
          <p:cNvPr id="249859" name="Content Placeholder 1">
            <a:extLst>
              <a:ext uri="{FF2B5EF4-FFF2-40B4-BE49-F238E27FC236}">
                <a16:creationId xmlns:a16="http://schemas.microsoft.com/office/drawing/2014/main" id="{62EFF4AC-4C5D-4088-EBF7-6D97D2BEF30C}"/>
              </a:ext>
            </a:extLst>
          </p:cNvPr>
          <p:cNvSpPr txBox="1">
            <a:spLocks/>
          </p:cNvSpPr>
          <p:nvPr/>
        </p:nvSpPr>
        <p:spPr bwMode="auto">
          <a:xfrm>
            <a:off x="309563" y="1123950"/>
            <a:ext cx="2887662" cy="52419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marL="342900" indent="-342900" eaLnBrk="0" hangingPunct="0">
              <a:defRPr sz="1400" b="1" i="1">
                <a:solidFill>
                  <a:schemeClr val="accent2"/>
                </a:solidFill>
                <a:latin typeface="Verdana" panose="020B0604030504040204" pitchFamily="34" charset="0"/>
                <a:ea typeface="ＭＳ Ｐゴシック" panose="020B0600070205080204" pitchFamily="34" charset="-128"/>
              </a:defRPr>
            </a:lvl1pPr>
            <a:lvl2pPr marL="800100" indent="-34290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a:spcBef>
                <a:spcPct val="50000"/>
              </a:spcBef>
              <a:buFontTx/>
              <a:buChar char="•"/>
            </a:pPr>
            <a:r>
              <a:rPr lang="en-US" altLang="en-CH" sz="1800" b="0" i="0">
                <a:solidFill>
                  <a:schemeClr val="tx1"/>
                </a:solidFill>
              </a:rPr>
              <a:t>What is </a:t>
            </a:r>
            <a:r>
              <a:rPr lang="ja-JP" altLang="en-US" sz="1800" b="0" i="0">
                <a:solidFill>
                  <a:schemeClr val="tx1"/>
                </a:solidFill>
              </a:rPr>
              <a:t>‘</a:t>
            </a:r>
            <a:r>
              <a:rPr lang="en-US" altLang="ja-JP" sz="1800" b="0" i="0">
                <a:solidFill>
                  <a:schemeClr val="tx1"/>
                </a:solidFill>
              </a:rPr>
              <a:t>momentum fraction</a:t>
            </a:r>
            <a:r>
              <a:rPr lang="ja-JP" altLang="en-US" sz="1800" b="0" i="0">
                <a:solidFill>
                  <a:schemeClr val="tx1"/>
                </a:solidFill>
              </a:rPr>
              <a:t>’</a:t>
            </a:r>
            <a:r>
              <a:rPr lang="en-US" altLang="ja-JP" sz="1800" b="0" i="0">
                <a:solidFill>
                  <a:schemeClr val="tx1"/>
                </a:solidFill>
              </a:rPr>
              <a:t> distribution of quarks??</a:t>
            </a:r>
          </a:p>
          <a:p>
            <a:pPr>
              <a:spcBef>
                <a:spcPct val="50000"/>
              </a:spcBef>
              <a:buFontTx/>
              <a:buChar char="•"/>
            </a:pPr>
            <a:endParaRPr lang="en-US" altLang="en-CH" sz="2000" b="0" i="0">
              <a:solidFill>
                <a:schemeClr val="tx1"/>
              </a:solidFill>
            </a:endParaRPr>
          </a:p>
          <a:p>
            <a:pPr>
              <a:spcBef>
                <a:spcPct val="50000"/>
              </a:spcBef>
              <a:buFontTx/>
              <a:buChar char="•"/>
            </a:pPr>
            <a:r>
              <a:rPr lang="en-US" altLang="en-CH" sz="2000" b="0" i="0">
                <a:solidFill>
                  <a:schemeClr val="tx1"/>
                </a:solidFill>
              </a:rPr>
              <a:t>Quarks:</a:t>
            </a:r>
          </a:p>
          <a:p>
            <a:pPr lvl="1">
              <a:spcBef>
                <a:spcPct val="50000"/>
              </a:spcBef>
              <a:buFont typeface="Wingdings" pitchFamily="2" charset="2"/>
              <a:buChar char="Ø"/>
            </a:pPr>
            <a:r>
              <a:rPr lang="ja-JP" altLang="en-US" sz="2000" b="0" i="0">
                <a:solidFill>
                  <a:schemeClr val="tx1"/>
                </a:solidFill>
              </a:rPr>
              <a:t>“</a:t>
            </a:r>
            <a:r>
              <a:rPr lang="en-US" altLang="ja-JP" sz="2000" b="0" i="0">
                <a:solidFill>
                  <a:schemeClr val="tx1"/>
                </a:solidFill>
              </a:rPr>
              <a:t>Valence</a:t>
            </a:r>
            <a:r>
              <a:rPr lang="ja-JP" altLang="en-US" sz="2000" b="0" i="0">
                <a:solidFill>
                  <a:schemeClr val="tx1"/>
                </a:solidFill>
              </a:rPr>
              <a:t>”</a:t>
            </a:r>
            <a:endParaRPr lang="en-US" altLang="ja-JP" sz="2000" b="0" i="0">
              <a:solidFill>
                <a:schemeClr val="tx1"/>
              </a:solidFill>
            </a:endParaRPr>
          </a:p>
          <a:p>
            <a:pPr lvl="1">
              <a:spcBef>
                <a:spcPct val="50000"/>
              </a:spcBef>
              <a:buFont typeface="Wingdings" pitchFamily="2" charset="2"/>
              <a:buChar char="Ø"/>
            </a:pPr>
            <a:r>
              <a:rPr lang="ja-JP" altLang="en-US" sz="2000" b="0" i="0">
                <a:solidFill>
                  <a:schemeClr val="tx1"/>
                </a:solidFill>
              </a:rPr>
              <a:t>“</a:t>
            </a:r>
            <a:r>
              <a:rPr lang="en-US" altLang="ja-JP" sz="2000" b="0" i="0">
                <a:solidFill>
                  <a:schemeClr val="tx1"/>
                </a:solidFill>
              </a:rPr>
              <a:t>Sea</a:t>
            </a:r>
            <a:r>
              <a:rPr lang="ja-JP" altLang="en-US" sz="2000" b="0" i="0">
                <a:solidFill>
                  <a:schemeClr val="tx1"/>
                </a:solidFill>
              </a:rPr>
              <a:t>”</a:t>
            </a:r>
            <a:endParaRPr lang="en-US" altLang="ja-JP" sz="2000" b="0" i="0">
              <a:solidFill>
                <a:schemeClr val="tx1"/>
              </a:solidFill>
            </a:endParaRPr>
          </a:p>
          <a:p>
            <a:pPr lvl="1">
              <a:spcBef>
                <a:spcPct val="50000"/>
              </a:spcBef>
              <a:buFont typeface="Wingdings" pitchFamily="2" charset="2"/>
              <a:buChar char="Ø"/>
            </a:pPr>
            <a:endParaRPr lang="en-US" altLang="en-CH" sz="2000" b="0" i="0"/>
          </a:p>
          <a:p>
            <a:pPr lvl="1">
              <a:spcBef>
                <a:spcPct val="50000"/>
              </a:spcBef>
              <a:buFont typeface="Wingdings" pitchFamily="2" charset="2"/>
              <a:buChar char="Ø"/>
            </a:pPr>
            <a:endParaRPr lang="en-US" altLang="en-CH" sz="2000" b="0" i="0"/>
          </a:p>
          <a:p>
            <a:pPr>
              <a:spcBef>
                <a:spcPct val="50000"/>
              </a:spcBef>
              <a:buFont typeface="Wingdings" pitchFamily="2" charset="2"/>
              <a:buChar char="Ø"/>
            </a:pPr>
            <a:r>
              <a:rPr lang="en-US" altLang="en-CH" sz="2000" b="0" i="0"/>
              <a:t>Dynamic, QCD !</a:t>
            </a:r>
          </a:p>
          <a:p>
            <a:pPr>
              <a:spcBef>
                <a:spcPct val="50000"/>
              </a:spcBef>
              <a:buFontTx/>
              <a:buChar char="•"/>
            </a:pPr>
            <a:endParaRPr lang="en-US" altLang="en-CH" sz="2000" b="0" i="0">
              <a:solidFill>
                <a:schemeClr val="tx1"/>
              </a:solidFill>
            </a:endParaRPr>
          </a:p>
        </p:txBody>
      </p:sp>
      <p:sp>
        <p:nvSpPr>
          <p:cNvPr id="249860" name="TextBox 5">
            <a:extLst>
              <a:ext uri="{FF2B5EF4-FFF2-40B4-BE49-F238E27FC236}">
                <a16:creationId xmlns:a16="http://schemas.microsoft.com/office/drawing/2014/main" id="{A3106F64-4068-EDF3-FC9C-2C479CE88650}"/>
              </a:ext>
            </a:extLst>
          </p:cNvPr>
          <p:cNvSpPr txBox="1">
            <a:spLocks noChangeArrowheads="1"/>
          </p:cNvSpPr>
          <p:nvPr/>
        </p:nvSpPr>
        <p:spPr bwMode="auto">
          <a:xfrm>
            <a:off x="2536825" y="6550025"/>
            <a:ext cx="1493838"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en-US" altLang="en-CH" sz="1000" b="0" i="0">
                <a:solidFill>
                  <a:schemeClr val="tx1"/>
                </a:solidFill>
                <a:latin typeface="Times New Roman" panose="02020603050405020304" pitchFamily="18" charset="0"/>
              </a:rPr>
              <a:t>(From: Halzen &amp; Martin)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1905" name="Picture 3">
            <a:extLst>
              <a:ext uri="{FF2B5EF4-FFF2-40B4-BE49-F238E27FC236}">
                <a16:creationId xmlns:a16="http://schemas.microsoft.com/office/drawing/2014/main" id="{42D9F462-B365-B0DB-A8D6-CF396A00547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72240"/>
          <a:stretch>
            <a:fillRect/>
          </a:stretch>
        </p:blipFill>
        <p:spPr bwMode="auto">
          <a:xfrm>
            <a:off x="3497263" y="4935538"/>
            <a:ext cx="5646737" cy="1897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4931" name="TextBox 37">
            <a:extLst>
              <a:ext uri="{FF2B5EF4-FFF2-40B4-BE49-F238E27FC236}">
                <a16:creationId xmlns:a16="http://schemas.microsoft.com/office/drawing/2014/main" id="{C585BA3E-2980-6BAD-8848-9E06FC647CAD}"/>
              </a:ext>
            </a:extLst>
          </p:cNvPr>
          <p:cNvSpPr txBox="1">
            <a:spLocks noChangeArrowheads="1"/>
          </p:cNvSpPr>
          <p:nvPr/>
        </p:nvSpPr>
        <p:spPr bwMode="auto">
          <a:xfrm>
            <a:off x="228600" y="228600"/>
            <a:ext cx="5943600" cy="584200"/>
          </a:xfrm>
          <a:prstGeom prst="rect">
            <a:avLst/>
          </a:prstGeom>
          <a:noFill/>
          <a:ln>
            <a:noFill/>
          </a:ln>
          <a:effectLst>
            <a:outerShdw blurRad="63500" dist="38100" dir="2700000" algn="tl" rotWithShape="0">
              <a:srgbClr val="000000">
                <a:alpha val="42998"/>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Verdana" charset="0"/>
                <a:ea typeface="ＭＳ Ｐゴシック" charset="0"/>
              </a:defRPr>
            </a:lvl1pPr>
            <a:lvl2pPr>
              <a:defRPr sz="1600">
                <a:solidFill>
                  <a:schemeClr val="tx1"/>
                </a:solidFill>
                <a:latin typeface="Verdana" charset="0"/>
                <a:ea typeface="ＭＳ Ｐゴシック" charset="0"/>
              </a:defRPr>
            </a:lvl2pPr>
            <a:lvl3pPr>
              <a:defRPr sz="1200">
                <a:solidFill>
                  <a:schemeClr val="tx1"/>
                </a:solidFill>
                <a:latin typeface="Verdana" charset="0"/>
                <a:ea typeface="ＭＳ Ｐゴシック" charset="0"/>
              </a:defRPr>
            </a:lvl3pPr>
            <a:lvl4pPr>
              <a:defRPr sz="1200">
                <a:solidFill>
                  <a:schemeClr val="tx1"/>
                </a:solidFill>
                <a:latin typeface="Verdana" charset="0"/>
                <a:ea typeface="ＭＳ Ｐゴシック" charset="0"/>
              </a:defRPr>
            </a:lvl4pPr>
            <a:lvl5pPr>
              <a:defRPr sz="1200">
                <a:solidFill>
                  <a:schemeClr val="tx1"/>
                </a:solidFill>
                <a:latin typeface="Verdana" charset="0"/>
                <a:ea typeface="ＭＳ Ｐゴシック" charset="0"/>
              </a:defRPr>
            </a:lvl5pPr>
            <a:lvl6pPr eaLnBrk="0" hangingPunct="0">
              <a:defRPr sz="1200">
                <a:solidFill>
                  <a:schemeClr val="tx1"/>
                </a:solidFill>
                <a:latin typeface="Verdana" charset="0"/>
                <a:ea typeface="ＭＳ Ｐゴシック" charset="0"/>
              </a:defRPr>
            </a:lvl6pPr>
            <a:lvl7pPr eaLnBrk="0" hangingPunct="0">
              <a:defRPr sz="1200">
                <a:solidFill>
                  <a:schemeClr val="tx1"/>
                </a:solidFill>
                <a:latin typeface="Verdana" charset="0"/>
                <a:ea typeface="ＭＳ Ｐゴシック" charset="0"/>
              </a:defRPr>
            </a:lvl7pPr>
            <a:lvl8pPr eaLnBrk="0" hangingPunct="0">
              <a:defRPr sz="1200">
                <a:solidFill>
                  <a:schemeClr val="tx1"/>
                </a:solidFill>
                <a:latin typeface="Verdana" charset="0"/>
                <a:ea typeface="ＭＳ Ｐゴシック" charset="0"/>
              </a:defRPr>
            </a:lvl8pPr>
            <a:lvl9pPr eaLnBrk="0" hangingPunct="0">
              <a:defRPr sz="1200">
                <a:solidFill>
                  <a:schemeClr val="tx1"/>
                </a:solidFill>
                <a:latin typeface="Verdana" charset="0"/>
                <a:ea typeface="ＭＳ Ｐゴシック" charset="0"/>
              </a:defRPr>
            </a:lvl9pPr>
          </a:lstStyle>
          <a:p>
            <a:pPr>
              <a:defRPr/>
            </a:pPr>
            <a:r>
              <a:rPr lang="en-US" sz="3200" b="0" i="0">
                <a:solidFill>
                  <a:schemeClr val="accent2"/>
                </a:solidFill>
                <a:latin typeface="Calibri" charset="0"/>
              </a:rPr>
              <a:t>Proton:  x</a:t>
            </a:r>
          </a:p>
        </p:txBody>
      </p:sp>
      <p:sp>
        <p:nvSpPr>
          <p:cNvPr id="251907" name="TextBox 5">
            <a:extLst>
              <a:ext uri="{FF2B5EF4-FFF2-40B4-BE49-F238E27FC236}">
                <a16:creationId xmlns:a16="http://schemas.microsoft.com/office/drawing/2014/main" id="{A1B55DC1-ADA4-3EA1-33DC-7F28A1D5A49B}"/>
              </a:ext>
            </a:extLst>
          </p:cNvPr>
          <p:cNvSpPr txBox="1">
            <a:spLocks noChangeArrowheads="1"/>
          </p:cNvSpPr>
          <p:nvPr/>
        </p:nvSpPr>
        <p:spPr bwMode="auto">
          <a:xfrm>
            <a:off x="2536825" y="6550025"/>
            <a:ext cx="1493838"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en-US" altLang="en-CH" sz="1000" b="0" i="0">
                <a:solidFill>
                  <a:schemeClr val="tx1"/>
                </a:solidFill>
                <a:latin typeface="Times New Roman" panose="02020603050405020304" pitchFamily="18" charset="0"/>
              </a:rPr>
              <a:t>(From: Halzen &amp; Martin)</a:t>
            </a:r>
          </a:p>
        </p:txBody>
      </p:sp>
      <p:pic>
        <p:nvPicPr>
          <p:cNvPr id="251908" name="Picture 2">
            <a:extLst>
              <a:ext uri="{FF2B5EF4-FFF2-40B4-BE49-F238E27FC236}">
                <a16:creationId xmlns:a16="http://schemas.microsoft.com/office/drawing/2014/main" id="{BF9372FE-4A9D-0FC1-75CD-EBD791F3D7E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r="1884"/>
          <a:stretch>
            <a:fillRect/>
          </a:stretch>
        </p:blipFill>
        <p:spPr bwMode="auto">
          <a:xfrm>
            <a:off x="3144838" y="971550"/>
            <a:ext cx="5997575" cy="307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1909" name="TextBox 4">
            <a:extLst>
              <a:ext uri="{FF2B5EF4-FFF2-40B4-BE49-F238E27FC236}">
                <a16:creationId xmlns:a16="http://schemas.microsoft.com/office/drawing/2014/main" id="{02555BC2-D4FB-EE63-4527-D8C7C0C83016}"/>
              </a:ext>
            </a:extLst>
          </p:cNvPr>
          <p:cNvSpPr txBox="1">
            <a:spLocks noChangeArrowheads="1"/>
          </p:cNvSpPr>
          <p:nvPr/>
        </p:nvSpPr>
        <p:spPr bwMode="auto">
          <a:xfrm>
            <a:off x="7875588" y="923925"/>
            <a:ext cx="126682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en-US" altLang="en-CH" sz="700" b="0" i="0">
                <a:solidFill>
                  <a:schemeClr val="tx1"/>
                </a:solidFill>
                <a:latin typeface="Times New Roman" panose="02020603050405020304" pitchFamily="18" charset="0"/>
              </a:rPr>
              <a:t>(From: PhD thesis N.Tuning)</a:t>
            </a:r>
          </a:p>
        </p:txBody>
      </p:sp>
      <p:sp>
        <p:nvSpPr>
          <p:cNvPr id="251910" name="Content Placeholder 1">
            <a:extLst>
              <a:ext uri="{FF2B5EF4-FFF2-40B4-BE49-F238E27FC236}">
                <a16:creationId xmlns:a16="http://schemas.microsoft.com/office/drawing/2014/main" id="{6BE89F3D-198F-BEE4-55B9-4C8F5DBA7A6C}"/>
              </a:ext>
            </a:extLst>
          </p:cNvPr>
          <p:cNvSpPr txBox="1">
            <a:spLocks/>
          </p:cNvSpPr>
          <p:nvPr/>
        </p:nvSpPr>
        <p:spPr bwMode="auto">
          <a:xfrm>
            <a:off x="301625" y="1123950"/>
            <a:ext cx="2887663" cy="52419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marL="342900" indent="-342900" eaLnBrk="0" hangingPunct="0">
              <a:defRPr sz="1400" b="1" i="1">
                <a:solidFill>
                  <a:schemeClr val="accent2"/>
                </a:solidFill>
                <a:latin typeface="Verdana" panose="020B0604030504040204" pitchFamily="34" charset="0"/>
                <a:ea typeface="ＭＳ Ｐゴシック" panose="020B0600070205080204" pitchFamily="34" charset="-128"/>
              </a:defRPr>
            </a:lvl1pPr>
            <a:lvl2pPr marL="800100" indent="-34290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a:spcBef>
                <a:spcPct val="50000"/>
              </a:spcBef>
              <a:buFontTx/>
              <a:buChar char="•"/>
            </a:pPr>
            <a:r>
              <a:rPr lang="en-US" altLang="en-CH" sz="1800" b="0" i="0">
                <a:solidFill>
                  <a:schemeClr val="tx1"/>
                </a:solidFill>
              </a:rPr>
              <a:t>What is </a:t>
            </a:r>
            <a:r>
              <a:rPr lang="ja-JP" altLang="en-US" sz="1800" b="0" i="0">
                <a:solidFill>
                  <a:schemeClr val="tx1"/>
                </a:solidFill>
              </a:rPr>
              <a:t>‘</a:t>
            </a:r>
            <a:r>
              <a:rPr lang="en-US" altLang="ja-JP" sz="1800" b="0" i="0">
                <a:solidFill>
                  <a:schemeClr val="tx1"/>
                </a:solidFill>
              </a:rPr>
              <a:t>momentum fraction</a:t>
            </a:r>
            <a:r>
              <a:rPr lang="ja-JP" altLang="en-US" sz="1800" b="0" i="0">
                <a:solidFill>
                  <a:schemeClr val="tx1"/>
                </a:solidFill>
              </a:rPr>
              <a:t>’</a:t>
            </a:r>
            <a:r>
              <a:rPr lang="en-US" altLang="ja-JP" sz="1800" b="0" i="0">
                <a:solidFill>
                  <a:schemeClr val="tx1"/>
                </a:solidFill>
              </a:rPr>
              <a:t> distribution of quarks??</a:t>
            </a:r>
          </a:p>
          <a:p>
            <a:pPr>
              <a:spcBef>
                <a:spcPct val="50000"/>
              </a:spcBef>
              <a:buFontTx/>
              <a:buChar char="•"/>
            </a:pPr>
            <a:endParaRPr lang="en-US" altLang="en-CH" sz="2000" b="0" i="0">
              <a:solidFill>
                <a:schemeClr val="tx1"/>
              </a:solidFill>
            </a:endParaRPr>
          </a:p>
          <a:p>
            <a:pPr>
              <a:spcBef>
                <a:spcPct val="50000"/>
              </a:spcBef>
              <a:buFontTx/>
              <a:buChar char="•"/>
            </a:pPr>
            <a:r>
              <a:rPr lang="en-US" altLang="en-CH" sz="2000" b="0" i="0">
                <a:solidFill>
                  <a:schemeClr val="tx1"/>
                </a:solidFill>
              </a:rPr>
              <a:t>Quarks:</a:t>
            </a:r>
          </a:p>
          <a:p>
            <a:pPr lvl="1">
              <a:spcBef>
                <a:spcPct val="50000"/>
              </a:spcBef>
              <a:buFont typeface="Wingdings" pitchFamily="2" charset="2"/>
              <a:buChar char="Ø"/>
            </a:pPr>
            <a:r>
              <a:rPr lang="ja-JP" altLang="en-US" sz="2000" b="0" i="0">
                <a:solidFill>
                  <a:schemeClr val="tx1"/>
                </a:solidFill>
              </a:rPr>
              <a:t>“</a:t>
            </a:r>
            <a:r>
              <a:rPr lang="en-US" altLang="ja-JP" sz="2000" b="0" i="0">
                <a:solidFill>
                  <a:schemeClr val="tx1"/>
                </a:solidFill>
              </a:rPr>
              <a:t>Valence</a:t>
            </a:r>
            <a:r>
              <a:rPr lang="ja-JP" altLang="en-US" sz="2000" b="0" i="0">
                <a:solidFill>
                  <a:schemeClr val="tx1"/>
                </a:solidFill>
              </a:rPr>
              <a:t>”</a:t>
            </a:r>
            <a:endParaRPr lang="en-US" altLang="ja-JP" sz="2000" b="0" i="0">
              <a:solidFill>
                <a:schemeClr val="tx1"/>
              </a:solidFill>
            </a:endParaRPr>
          </a:p>
          <a:p>
            <a:pPr lvl="1">
              <a:spcBef>
                <a:spcPct val="50000"/>
              </a:spcBef>
              <a:buFont typeface="Wingdings" pitchFamily="2" charset="2"/>
              <a:buChar char="Ø"/>
            </a:pPr>
            <a:r>
              <a:rPr lang="ja-JP" altLang="en-US" sz="2000" b="0" i="0">
                <a:solidFill>
                  <a:schemeClr val="tx1"/>
                </a:solidFill>
              </a:rPr>
              <a:t>“</a:t>
            </a:r>
            <a:r>
              <a:rPr lang="en-US" altLang="ja-JP" sz="2000" b="0" i="0">
                <a:solidFill>
                  <a:schemeClr val="tx1"/>
                </a:solidFill>
              </a:rPr>
              <a:t>Sea</a:t>
            </a:r>
            <a:r>
              <a:rPr lang="ja-JP" altLang="en-US" sz="2000" b="0" i="0">
                <a:solidFill>
                  <a:schemeClr val="tx1"/>
                </a:solidFill>
              </a:rPr>
              <a:t>”</a:t>
            </a:r>
            <a:endParaRPr lang="en-US" altLang="ja-JP" sz="2000" b="0" i="0">
              <a:solidFill>
                <a:schemeClr val="tx1"/>
              </a:solidFill>
            </a:endParaRPr>
          </a:p>
          <a:p>
            <a:pPr lvl="1">
              <a:spcBef>
                <a:spcPct val="50000"/>
              </a:spcBef>
              <a:buFont typeface="Wingdings" pitchFamily="2" charset="2"/>
              <a:buChar char="Ø"/>
            </a:pPr>
            <a:endParaRPr lang="en-US" altLang="en-CH" sz="2000" b="0" i="0"/>
          </a:p>
          <a:p>
            <a:pPr lvl="1">
              <a:spcBef>
                <a:spcPct val="50000"/>
              </a:spcBef>
              <a:buFont typeface="Wingdings" pitchFamily="2" charset="2"/>
              <a:buChar char="Ø"/>
            </a:pPr>
            <a:endParaRPr lang="en-US" altLang="en-CH" sz="2000" b="0" i="0"/>
          </a:p>
          <a:p>
            <a:pPr>
              <a:spcBef>
                <a:spcPct val="50000"/>
              </a:spcBef>
              <a:buFont typeface="Wingdings" pitchFamily="2" charset="2"/>
              <a:buChar char="Ø"/>
            </a:pPr>
            <a:r>
              <a:rPr lang="en-US" altLang="en-CH" sz="2000" b="0" i="0"/>
              <a:t>Dynamic, QCD !</a:t>
            </a:r>
          </a:p>
          <a:p>
            <a:pPr>
              <a:spcBef>
                <a:spcPct val="50000"/>
              </a:spcBef>
              <a:buFontTx/>
              <a:buChar char="•"/>
            </a:pPr>
            <a:endParaRPr lang="en-US" altLang="en-CH" sz="2000" b="0" i="0">
              <a:solidFill>
                <a:schemeClr val="tx1"/>
              </a:solidFill>
            </a:endParaRPr>
          </a:p>
        </p:txBody>
      </p:sp>
      <p:cxnSp>
        <p:nvCxnSpPr>
          <p:cNvPr id="251911" name="Straight Connector 2">
            <a:extLst>
              <a:ext uri="{FF2B5EF4-FFF2-40B4-BE49-F238E27FC236}">
                <a16:creationId xmlns:a16="http://schemas.microsoft.com/office/drawing/2014/main" id="{B485EC90-A173-068A-8377-F1B0621182FA}"/>
              </a:ext>
            </a:extLst>
          </p:cNvPr>
          <p:cNvCxnSpPr>
            <a:cxnSpLocks noChangeShapeType="1"/>
          </p:cNvCxnSpPr>
          <p:nvPr/>
        </p:nvCxnSpPr>
        <p:spPr bwMode="auto">
          <a:xfrm flipV="1">
            <a:off x="4456113" y="1123950"/>
            <a:ext cx="0" cy="654050"/>
          </a:xfrm>
          <a:prstGeom prst="line">
            <a:avLst/>
          </a:prstGeom>
          <a:noFill/>
          <a:ln w="38100">
            <a:solidFill>
              <a:srgbClr val="FF0000"/>
            </a:solidFill>
            <a:prstDash val="sysDash"/>
            <a:round/>
            <a:headEnd/>
            <a:tailEnd/>
          </a:ln>
          <a:extLst>
            <a:ext uri="{909E8E84-426E-40DD-AFC4-6F175D3DCCD1}">
              <a14:hiddenFill xmlns:a14="http://schemas.microsoft.com/office/drawing/2010/main">
                <a:noFill/>
              </a14:hiddenFill>
            </a:ext>
          </a:extLst>
        </p:spPr>
      </p:cxnSp>
      <p:sp>
        <p:nvSpPr>
          <p:cNvPr id="251912" name="TextBox 8">
            <a:extLst>
              <a:ext uri="{FF2B5EF4-FFF2-40B4-BE49-F238E27FC236}">
                <a16:creationId xmlns:a16="http://schemas.microsoft.com/office/drawing/2014/main" id="{B13FFB13-74EF-6B02-0FB1-EE20B4B39EAB}"/>
              </a:ext>
            </a:extLst>
          </p:cNvPr>
          <p:cNvSpPr txBox="1">
            <a:spLocks noChangeArrowheads="1"/>
          </p:cNvSpPr>
          <p:nvPr/>
        </p:nvSpPr>
        <p:spPr bwMode="auto">
          <a:xfrm>
            <a:off x="4111625" y="817563"/>
            <a:ext cx="7461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en-US" altLang="en-CH" b="0" i="0">
                <a:solidFill>
                  <a:srgbClr val="FF0000"/>
                </a:solidFill>
              </a:rPr>
              <a:t>x=1/3</a:t>
            </a:r>
            <a:endParaRPr lang="en-GB" altLang="en-CH" b="0" i="0">
              <a:solidFill>
                <a:srgbClr val="FF0000"/>
              </a:solidFill>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TextBox 37">
            <a:extLst>
              <a:ext uri="{FF2B5EF4-FFF2-40B4-BE49-F238E27FC236}">
                <a16:creationId xmlns:a16="http://schemas.microsoft.com/office/drawing/2014/main" id="{3BFB9E9D-56C6-9E79-F3BE-B82D38651967}"/>
              </a:ext>
            </a:extLst>
          </p:cNvPr>
          <p:cNvSpPr txBox="1">
            <a:spLocks noChangeArrowheads="1"/>
          </p:cNvSpPr>
          <p:nvPr/>
        </p:nvSpPr>
        <p:spPr bwMode="auto">
          <a:xfrm>
            <a:off x="228600" y="228600"/>
            <a:ext cx="5943600" cy="584200"/>
          </a:xfrm>
          <a:prstGeom prst="rect">
            <a:avLst/>
          </a:prstGeom>
          <a:noFill/>
          <a:ln>
            <a:noFill/>
          </a:ln>
          <a:effectLst>
            <a:outerShdw blurRad="63500" dist="38100" dir="2700000" algn="tl" rotWithShape="0">
              <a:srgbClr val="000000">
                <a:alpha val="42998"/>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Verdana" charset="0"/>
                <a:ea typeface="ＭＳ Ｐゴシック" charset="0"/>
              </a:defRPr>
            </a:lvl1pPr>
            <a:lvl2pPr>
              <a:defRPr sz="1600">
                <a:solidFill>
                  <a:schemeClr val="tx1"/>
                </a:solidFill>
                <a:latin typeface="Verdana" charset="0"/>
                <a:ea typeface="ＭＳ Ｐゴシック" charset="0"/>
              </a:defRPr>
            </a:lvl2pPr>
            <a:lvl3pPr>
              <a:defRPr sz="1200">
                <a:solidFill>
                  <a:schemeClr val="tx1"/>
                </a:solidFill>
                <a:latin typeface="Verdana" charset="0"/>
                <a:ea typeface="ＭＳ Ｐゴシック" charset="0"/>
              </a:defRPr>
            </a:lvl3pPr>
            <a:lvl4pPr>
              <a:defRPr sz="1200">
                <a:solidFill>
                  <a:schemeClr val="tx1"/>
                </a:solidFill>
                <a:latin typeface="Verdana" charset="0"/>
                <a:ea typeface="ＭＳ Ｐゴシック" charset="0"/>
              </a:defRPr>
            </a:lvl4pPr>
            <a:lvl5pPr>
              <a:defRPr sz="1200">
                <a:solidFill>
                  <a:schemeClr val="tx1"/>
                </a:solidFill>
                <a:latin typeface="Verdana" charset="0"/>
                <a:ea typeface="ＭＳ Ｐゴシック" charset="0"/>
              </a:defRPr>
            </a:lvl5pPr>
            <a:lvl6pPr eaLnBrk="0" hangingPunct="0">
              <a:defRPr sz="1200">
                <a:solidFill>
                  <a:schemeClr val="tx1"/>
                </a:solidFill>
                <a:latin typeface="Verdana" charset="0"/>
                <a:ea typeface="ＭＳ Ｐゴシック" charset="0"/>
              </a:defRPr>
            </a:lvl6pPr>
            <a:lvl7pPr eaLnBrk="0" hangingPunct="0">
              <a:defRPr sz="1200">
                <a:solidFill>
                  <a:schemeClr val="tx1"/>
                </a:solidFill>
                <a:latin typeface="Verdana" charset="0"/>
                <a:ea typeface="ＭＳ Ｐゴシック" charset="0"/>
              </a:defRPr>
            </a:lvl7pPr>
            <a:lvl8pPr eaLnBrk="0" hangingPunct="0">
              <a:defRPr sz="1200">
                <a:solidFill>
                  <a:schemeClr val="tx1"/>
                </a:solidFill>
                <a:latin typeface="Verdana" charset="0"/>
                <a:ea typeface="ＭＳ Ｐゴシック" charset="0"/>
              </a:defRPr>
            </a:lvl8pPr>
            <a:lvl9pPr eaLnBrk="0" hangingPunct="0">
              <a:defRPr sz="1200">
                <a:solidFill>
                  <a:schemeClr val="tx1"/>
                </a:solidFill>
                <a:latin typeface="Verdana" charset="0"/>
                <a:ea typeface="ＭＳ Ｐゴシック" charset="0"/>
              </a:defRPr>
            </a:lvl9pPr>
          </a:lstStyle>
          <a:p>
            <a:pPr>
              <a:defRPr/>
            </a:pPr>
            <a:r>
              <a:rPr lang="en-US" sz="3200" b="0" i="0">
                <a:solidFill>
                  <a:schemeClr val="accent2"/>
                </a:solidFill>
                <a:latin typeface="Calibri" charset="0"/>
              </a:rPr>
              <a:t>Proton: Q</a:t>
            </a:r>
            <a:r>
              <a:rPr lang="en-US" sz="3200" b="0" i="0" baseline="30000">
                <a:solidFill>
                  <a:schemeClr val="accent2"/>
                </a:solidFill>
                <a:latin typeface="Calibri" charset="0"/>
              </a:rPr>
              <a:t>2</a:t>
            </a:r>
          </a:p>
        </p:txBody>
      </p:sp>
      <p:pic>
        <p:nvPicPr>
          <p:cNvPr id="253954" name="Picture 2">
            <a:extLst>
              <a:ext uri="{FF2B5EF4-FFF2-40B4-BE49-F238E27FC236}">
                <a16:creationId xmlns:a16="http://schemas.microsoft.com/office/drawing/2014/main" id="{1A977D09-82A4-4CB9-291D-DC3A2424E45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4525" y="433388"/>
            <a:ext cx="3033713" cy="575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3955" name="Content Placeholder 1">
            <a:extLst>
              <a:ext uri="{FF2B5EF4-FFF2-40B4-BE49-F238E27FC236}">
                <a16:creationId xmlns:a16="http://schemas.microsoft.com/office/drawing/2014/main" id="{3171E37E-DBDC-23FE-68BA-951296E462F3}"/>
              </a:ext>
            </a:extLst>
          </p:cNvPr>
          <p:cNvSpPr txBox="1">
            <a:spLocks/>
          </p:cNvSpPr>
          <p:nvPr/>
        </p:nvSpPr>
        <p:spPr bwMode="auto">
          <a:xfrm>
            <a:off x="193675" y="1123950"/>
            <a:ext cx="5146675" cy="52419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marL="342900" indent="-342900"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a:spcBef>
                <a:spcPct val="50000"/>
              </a:spcBef>
              <a:buFontTx/>
              <a:buChar char="•"/>
            </a:pPr>
            <a:r>
              <a:rPr lang="en-US" altLang="en-CH" sz="1800" b="0" i="0">
                <a:solidFill>
                  <a:schemeClr val="tx1"/>
                </a:solidFill>
              </a:rPr>
              <a:t>The </a:t>
            </a:r>
            <a:r>
              <a:rPr lang="ja-JP" altLang="en-US" sz="1800" b="0" i="0">
                <a:solidFill>
                  <a:schemeClr val="tx1"/>
                </a:solidFill>
              </a:rPr>
              <a:t>“</a:t>
            </a:r>
            <a:r>
              <a:rPr lang="en-US" altLang="ja-JP" sz="1800" b="0" i="0">
                <a:solidFill>
                  <a:schemeClr val="tx1"/>
                </a:solidFill>
              </a:rPr>
              <a:t>deeper</a:t>
            </a:r>
            <a:r>
              <a:rPr lang="ja-JP" altLang="en-US" sz="1800" b="0" i="0">
                <a:solidFill>
                  <a:schemeClr val="tx1"/>
                </a:solidFill>
              </a:rPr>
              <a:t>”</a:t>
            </a:r>
            <a:r>
              <a:rPr lang="en-US" altLang="ja-JP" sz="1800" b="0" i="0">
                <a:solidFill>
                  <a:schemeClr val="tx1"/>
                </a:solidFill>
              </a:rPr>
              <a:t> one looks into the proton, the more quarks and gluons</a:t>
            </a:r>
          </a:p>
          <a:p>
            <a:pPr>
              <a:spcBef>
                <a:spcPct val="50000"/>
              </a:spcBef>
              <a:buFontTx/>
              <a:buChar char="•"/>
            </a:pPr>
            <a:endParaRPr lang="en-US" altLang="en-CH" sz="1800" b="0" i="0">
              <a:solidFill>
                <a:schemeClr val="tx1"/>
              </a:solidFill>
            </a:endParaRPr>
          </a:p>
          <a:p>
            <a:pPr>
              <a:spcBef>
                <a:spcPct val="50000"/>
              </a:spcBef>
              <a:buFontTx/>
              <a:buChar char="•"/>
            </a:pPr>
            <a:endParaRPr lang="en-US" altLang="en-CH" sz="1800" b="0" i="0">
              <a:solidFill>
                <a:schemeClr val="tx1"/>
              </a:solidFill>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TextBox 37">
            <a:extLst>
              <a:ext uri="{FF2B5EF4-FFF2-40B4-BE49-F238E27FC236}">
                <a16:creationId xmlns:a16="http://schemas.microsoft.com/office/drawing/2014/main" id="{EC888870-8D8E-9697-0A0F-2E2E45919858}"/>
              </a:ext>
            </a:extLst>
          </p:cNvPr>
          <p:cNvSpPr txBox="1">
            <a:spLocks noChangeArrowheads="1"/>
          </p:cNvSpPr>
          <p:nvPr/>
        </p:nvSpPr>
        <p:spPr bwMode="auto">
          <a:xfrm>
            <a:off x="228600" y="228600"/>
            <a:ext cx="5943600" cy="584200"/>
          </a:xfrm>
          <a:prstGeom prst="rect">
            <a:avLst/>
          </a:prstGeom>
          <a:noFill/>
          <a:ln>
            <a:noFill/>
          </a:ln>
          <a:effectLst>
            <a:outerShdw blurRad="63500" dist="38100" dir="2700000" algn="tl" rotWithShape="0">
              <a:srgbClr val="000000">
                <a:alpha val="42998"/>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Verdana" charset="0"/>
                <a:ea typeface="ＭＳ Ｐゴシック" charset="0"/>
              </a:defRPr>
            </a:lvl1pPr>
            <a:lvl2pPr>
              <a:defRPr sz="1600">
                <a:solidFill>
                  <a:schemeClr val="tx1"/>
                </a:solidFill>
                <a:latin typeface="Verdana" charset="0"/>
                <a:ea typeface="ＭＳ Ｐゴシック" charset="0"/>
              </a:defRPr>
            </a:lvl2pPr>
            <a:lvl3pPr>
              <a:defRPr sz="1200">
                <a:solidFill>
                  <a:schemeClr val="tx1"/>
                </a:solidFill>
                <a:latin typeface="Verdana" charset="0"/>
                <a:ea typeface="ＭＳ Ｐゴシック" charset="0"/>
              </a:defRPr>
            </a:lvl3pPr>
            <a:lvl4pPr>
              <a:defRPr sz="1200">
                <a:solidFill>
                  <a:schemeClr val="tx1"/>
                </a:solidFill>
                <a:latin typeface="Verdana" charset="0"/>
                <a:ea typeface="ＭＳ Ｐゴシック" charset="0"/>
              </a:defRPr>
            </a:lvl4pPr>
            <a:lvl5pPr>
              <a:defRPr sz="1200">
                <a:solidFill>
                  <a:schemeClr val="tx1"/>
                </a:solidFill>
                <a:latin typeface="Verdana" charset="0"/>
                <a:ea typeface="ＭＳ Ｐゴシック" charset="0"/>
              </a:defRPr>
            </a:lvl5pPr>
            <a:lvl6pPr eaLnBrk="0" hangingPunct="0">
              <a:defRPr sz="1200">
                <a:solidFill>
                  <a:schemeClr val="tx1"/>
                </a:solidFill>
                <a:latin typeface="Verdana" charset="0"/>
                <a:ea typeface="ＭＳ Ｐゴシック" charset="0"/>
              </a:defRPr>
            </a:lvl6pPr>
            <a:lvl7pPr eaLnBrk="0" hangingPunct="0">
              <a:defRPr sz="1200">
                <a:solidFill>
                  <a:schemeClr val="tx1"/>
                </a:solidFill>
                <a:latin typeface="Verdana" charset="0"/>
                <a:ea typeface="ＭＳ Ｐゴシック" charset="0"/>
              </a:defRPr>
            </a:lvl7pPr>
            <a:lvl8pPr eaLnBrk="0" hangingPunct="0">
              <a:defRPr sz="1200">
                <a:solidFill>
                  <a:schemeClr val="tx1"/>
                </a:solidFill>
                <a:latin typeface="Verdana" charset="0"/>
                <a:ea typeface="ＭＳ Ｐゴシック" charset="0"/>
              </a:defRPr>
            </a:lvl8pPr>
            <a:lvl9pPr eaLnBrk="0" hangingPunct="0">
              <a:defRPr sz="1200">
                <a:solidFill>
                  <a:schemeClr val="tx1"/>
                </a:solidFill>
                <a:latin typeface="Verdana" charset="0"/>
                <a:ea typeface="ＭＳ Ｐゴシック" charset="0"/>
              </a:defRPr>
            </a:lvl9pPr>
          </a:lstStyle>
          <a:p>
            <a:pPr>
              <a:defRPr/>
            </a:pPr>
            <a:r>
              <a:rPr lang="en-US" sz="3200" b="0" i="0">
                <a:solidFill>
                  <a:schemeClr val="accent2"/>
                </a:solidFill>
                <a:latin typeface="Calibri" charset="0"/>
              </a:rPr>
              <a:t>Proton:  x, Q</a:t>
            </a:r>
            <a:r>
              <a:rPr lang="en-US" sz="3200" b="0" i="0" baseline="30000">
                <a:solidFill>
                  <a:schemeClr val="accent2"/>
                </a:solidFill>
                <a:latin typeface="Calibri" charset="0"/>
              </a:rPr>
              <a:t>2</a:t>
            </a:r>
          </a:p>
        </p:txBody>
      </p:sp>
      <p:pic>
        <p:nvPicPr>
          <p:cNvPr id="256002" name="Picture 2">
            <a:extLst>
              <a:ext uri="{FF2B5EF4-FFF2-40B4-BE49-F238E27FC236}">
                <a16:creationId xmlns:a16="http://schemas.microsoft.com/office/drawing/2014/main" id="{540ED379-DA7C-6533-794E-59B9E682679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85913"/>
            <a:ext cx="9144000" cy="430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03" name="TextBox 3">
            <a:extLst>
              <a:ext uri="{FF2B5EF4-FFF2-40B4-BE49-F238E27FC236}">
                <a16:creationId xmlns:a16="http://schemas.microsoft.com/office/drawing/2014/main" id="{53DA2949-435E-B866-C89E-AACF4FCAA9FB}"/>
              </a:ext>
            </a:extLst>
          </p:cNvPr>
          <p:cNvSpPr txBox="1">
            <a:spLocks noChangeArrowheads="1"/>
          </p:cNvSpPr>
          <p:nvPr/>
        </p:nvSpPr>
        <p:spPr bwMode="auto">
          <a:xfrm>
            <a:off x="0" y="6654800"/>
            <a:ext cx="13938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en-US" altLang="en-CH" sz="800" b="0" i="0">
                <a:solidFill>
                  <a:schemeClr val="tx1"/>
                </a:solidFill>
                <a:latin typeface="Times New Roman" panose="02020603050405020304" pitchFamily="18" charset="0"/>
              </a:rPr>
              <a:t>(From: PhD thesis N.Tuning)</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4193" name="Picture 5" descr="strukturfunktion_hr_ger.jpg">
            <a:extLst>
              <a:ext uri="{FF2B5EF4-FFF2-40B4-BE49-F238E27FC236}">
                <a16:creationId xmlns:a16="http://schemas.microsoft.com/office/drawing/2014/main" id="{60915797-4C6C-1681-73E3-89BC95B7EFB5}"/>
              </a:ext>
            </a:extLst>
          </p:cNvPr>
          <p:cNvPicPr>
            <a:picLocks noChangeAspect="1"/>
          </p:cNvPicPr>
          <p:nvPr/>
        </p:nvPicPr>
        <p:blipFill>
          <a:blip r:embed="rId3">
            <a:clrChange>
              <a:clrFrom>
                <a:srgbClr val="D0E7F7"/>
              </a:clrFrom>
              <a:clrTo>
                <a:srgbClr val="D0E7F7">
                  <a:alpha val="0"/>
                </a:srgbClr>
              </a:clrTo>
            </a:clrChange>
            <a:extLst>
              <a:ext uri="{28A0092B-C50C-407E-A947-70E740481C1C}">
                <a14:useLocalDpi xmlns:a14="http://schemas.microsoft.com/office/drawing/2010/main" val="0"/>
              </a:ext>
            </a:extLst>
          </a:blip>
          <a:srcRect r="2632"/>
          <a:stretch>
            <a:fillRect/>
          </a:stretch>
        </p:blipFill>
        <p:spPr bwMode="auto">
          <a:xfrm>
            <a:off x="1422400" y="741363"/>
            <a:ext cx="6029325" cy="600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1075" name="TextBox 6">
            <a:extLst>
              <a:ext uri="{FF2B5EF4-FFF2-40B4-BE49-F238E27FC236}">
                <a16:creationId xmlns:a16="http://schemas.microsoft.com/office/drawing/2014/main" id="{B7F7694C-5C89-600A-C5ED-691DF6B0BB08}"/>
              </a:ext>
            </a:extLst>
          </p:cNvPr>
          <p:cNvSpPr txBox="1">
            <a:spLocks noChangeArrowheads="1"/>
          </p:cNvSpPr>
          <p:nvPr/>
        </p:nvSpPr>
        <p:spPr bwMode="auto">
          <a:xfrm>
            <a:off x="577850" y="203200"/>
            <a:ext cx="4419600" cy="584200"/>
          </a:xfrm>
          <a:prstGeom prst="rect">
            <a:avLst/>
          </a:prstGeom>
          <a:noFill/>
          <a:ln>
            <a:noFill/>
          </a:ln>
          <a:effectLst>
            <a:outerShdw blurRad="63500" dist="38100" dir="2700000" algn="tl" rotWithShape="0">
              <a:srgbClr val="000000">
                <a:alpha val="42998"/>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Verdana" charset="0"/>
                <a:ea typeface="ＭＳ Ｐゴシック" charset="0"/>
              </a:defRPr>
            </a:lvl1pPr>
            <a:lvl2pPr>
              <a:defRPr sz="1600">
                <a:solidFill>
                  <a:schemeClr val="tx1"/>
                </a:solidFill>
                <a:latin typeface="Verdana" charset="0"/>
                <a:ea typeface="ＭＳ Ｐゴシック" charset="0"/>
              </a:defRPr>
            </a:lvl2pPr>
            <a:lvl3pPr>
              <a:defRPr sz="1200">
                <a:solidFill>
                  <a:schemeClr val="tx1"/>
                </a:solidFill>
                <a:latin typeface="Verdana" charset="0"/>
                <a:ea typeface="ＭＳ Ｐゴシック" charset="0"/>
              </a:defRPr>
            </a:lvl3pPr>
            <a:lvl4pPr>
              <a:defRPr sz="1200">
                <a:solidFill>
                  <a:schemeClr val="tx1"/>
                </a:solidFill>
                <a:latin typeface="Verdana" charset="0"/>
                <a:ea typeface="ＭＳ Ｐゴシック" charset="0"/>
              </a:defRPr>
            </a:lvl4pPr>
            <a:lvl5pPr>
              <a:defRPr sz="1200">
                <a:solidFill>
                  <a:schemeClr val="tx1"/>
                </a:solidFill>
                <a:latin typeface="Verdana" charset="0"/>
                <a:ea typeface="ＭＳ Ｐゴシック" charset="0"/>
              </a:defRPr>
            </a:lvl5pPr>
            <a:lvl6pPr eaLnBrk="0" hangingPunct="0">
              <a:defRPr sz="1200">
                <a:solidFill>
                  <a:schemeClr val="tx1"/>
                </a:solidFill>
                <a:latin typeface="Verdana" charset="0"/>
                <a:ea typeface="ＭＳ Ｐゴシック" charset="0"/>
              </a:defRPr>
            </a:lvl6pPr>
            <a:lvl7pPr eaLnBrk="0" hangingPunct="0">
              <a:defRPr sz="1200">
                <a:solidFill>
                  <a:schemeClr val="tx1"/>
                </a:solidFill>
                <a:latin typeface="Verdana" charset="0"/>
                <a:ea typeface="ＭＳ Ｐゴシック" charset="0"/>
              </a:defRPr>
            </a:lvl7pPr>
            <a:lvl8pPr eaLnBrk="0" hangingPunct="0">
              <a:defRPr sz="1200">
                <a:solidFill>
                  <a:schemeClr val="tx1"/>
                </a:solidFill>
                <a:latin typeface="Verdana" charset="0"/>
                <a:ea typeface="ＭＳ Ｐゴシック" charset="0"/>
              </a:defRPr>
            </a:lvl8pPr>
            <a:lvl9pPr eaLnBrk="0" hangingPunct="0">
              <a:defRPr sz="1200">
                <a:solidFill>
                  <a:schemeClr val="tx1"/>
                </a:solidFill>
                <a:latin typeface="Verdana" charset="0"/>
                <a:ea typeface="ＭＳ Ｐゴシック" charset="0"/>
              </a:defRPr>
            </a:lvl9pPr>
          </a:lstStyle>
          <a:p>
            <a:pPr>
              <a:defRPr/>
            </a:pPr>
            <a:r>
              <a:rPr lang="en-US" sz="3200" b="0" i="0">
                <a:solidFill>
                  <a:schemeClr val="accent2"/>
                </a:solidFill>
                <a:latin typeface="Calibri" charset="0"/>
              </a:rPr>
              <a:t>Proton Structure</a:t>
            </a:r>
          </a:p>
        </p:txBody>
      </p:sp>
      <p:sp>
        <p:nvSpPr>
          <p:cNvPr id="264195" name="TextBox 42">
            <a:extLst>
              <a:ext uri="{FF2B5EF4-FFF2-40B4-BE49-F238E27FC236}">
                <a16:creationId xmlns:a16="http://schemas.microsoft.com/office/drawing/2014/main" id="{B8998D4F-7721-3A08-B929-4893F8EA956B}"/>
              </a:ext>
            </a:extLst>
          </p:cNvPr>
          <p:cNvSpPr txBox="1">
            <a:spLocks noChangeArrowheads="1"/>
          </p:cNvSpPr>
          <p:nvPr/>
        </p:nvSpPr>
        <p:spPr bwMode="auto">
          <a:xfrm>
            <a:off x="8602663" y="6459538"/>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eaLnBrk="1" hangingPunct="1"/>
            <a:r>
              <a:rPr lang="nl-NL" altLang="en-CH"/>
              <a:t>45 </a:t>
            </a:r>
          </a:p>
        </p:txBody>
      </p:sp>
      <p:sp>
        <p:nvSpPr>
          <p:cNvPr id="11" name="Content Placeholder 1">
            <a:extLst>
              <a:ext uri="{FF2B5EF4-FFF2-40B4-BE49-F238E27FC236}">
                <a16:creationId xmlns:a16="http://schemas.microsoft.com/office/drawing/2014/main" id="{A19B28B9-1BD4-9EC2-B0BC-215A3917465D}"/>
              </a:ext>
            </a:extLst>
          </p:cNvPr>
          <p:cNvSpPr txBox="1">
            <a:spLocks/>
          </p:cNvSpPr>
          <p:nvPr/>
        </p:nvSpPr>
        <p:spPr>
          <a:xfrm>
            <a:off x="309563" y="779463"/>
            <a:ext cx="7772400" cy="460375"/>
          </a:xfrm>
          <a:prstGeom prst="rect">
            <a:avLst/>
          </a:prstGeom>
        </p:spPr>
        <p:txBody>
          <a:bodyPr/>
          <a:lstStyle/>
          <a:p>
            <a:pPr marL="342900" indent="-342900" eaLnBrk="0" hangingPunct="0">
              <a:spcBef>
                <a:spcPct val="50000"/>
              </a:spcBef>
              <a:buFont typeface="Wingdings" pitchFamily="2" charset="2"/>
              <a:buChar char="Ø"/>
              <a:defRPr/>
            </a:pPr>
            <a:r>
              <a:rPr lang="en-US" sz="2000" b="0" i="0" kern="0" dirty="0">
                <a:latin typeface="+mn-lt"/>
                <a:ea typeface="+mn-ea"/>
              </a:rPr>
              <a:t>The deeper you look, the more low-x quarks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8289" name="Picture 2">
            <a:extLst>
              <a:ext uri="{FF2B5EF4-FFF2-40B4-BE49-F238E27FC236}">
                <a16:creationId xmlns:a16="http://schemas.microsoft.com/office/drawing/2014/main" id="{0F7A49A3-0760-FE6A-685A-361AF2AC84B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67013" y="3319463"/>
            <a:ext cx="3571875" cy="353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23" name="TextBox 6">
            <a:extLst>
              <a:ext uri="{FF2B5EF4-FFF2-40B4-BE49-F238E27FC236}">
                <a16:creationId xmlns:a16="http://schemas.microsoft.com/office/drawing/2014/main" id="{EFC63684-D674-DFFA-D86F-A8175F025845}"/>
              </a:ext>
            </a:extLst>
          </p:cNvPr>
          <p:cNvSpPr txBox="1">
            <a:spLocks noChangeArrowheads="1"/>
          </p:cNvSpPr>
          <p:nvPr/>
        </p:nvSpPr>
        <p:spPr bwMode="auto">
          <a:xfrm>
            <a:off x="577850" y="203200"/>
            <a:ext cx="4419600" cy="584200"/>
          </a:xfrm>
          <a:prstGeom prst="rect">
            <a:avLst/>
          </a:prstGeom>
          <a:noFill/>
          <a:ln>
            <a:noFill/>
          </a:ln>
          <a:effectLst>
            <a:outerShdw blurRad="63500" dist="38100" dir="2700000" algn="tl" rotWithShape="0">
              <a:srgbClr val="000000">
                <a:alpha val="42998"/>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Verdana" charset="0"/>
                <a:ea typeface="ＭＳ Ｐゴシック" charset="0"/>
              </a:defRPr>
            </a:lvl1pPr>
            <a:lvl2pPr>
              <a:defRPr sz="1600">
                <a:solidFill>
                  <a:schemeClr val="tx1"/>
                </a:solidFill>
                <a:latin typeface="Verdana" charset="0"/>
                <a:ea typeface="ＭＳ Ｐゴシック" charset="0"/>
              </a:defRPr>
            </a:lvl2pPr>
            <a:lvl3pPr>
              <a:defRPr sz="1200">
                <a:solidFill>
                  <a:schemeClr val="tx1"/>
                </a:solidFill>
                <a:latin typeface="Verdana" charset="0"/>
                <a:ea typeface="ＭＳ Ｐゴシック" charset="0"/>
              </a:defRPr>
            </a:lvl3pPr>
            <a:lvl4pPr>
              <a:defRPr sz="1200">
                <a:solidFill>
                  <a:schemeClr val="tx1"/>
                </a:solidFill>
                <a:latin typeface="Verdana" charset="0"/>
                <a:ea typeface="ＭＳ Ｐゴシック" charset="0"/>
              </a:defRPr>
            </a:lvl4pPr>
            <a:lvl5pPr>
              <a:defRPr sz="1200">
                <a:solidFill>
                  <a:schemeClr val="tx1"/>
                </a:solidFill>
                <a:latin typeface="Verdana" charset="0"/>
                <a:ea typeface="ＭＳ Ｐゴシック" charset="0"/>
              </a:defRPr>
            </a:lvl5pPr>
            <a:lvl6pPr eaLnBrk="0" hangingPunct="0">
              <a:defRPr sz="1200">
                <a:solidFill>
                  <a:schemeClr val="tx1"/>
                </a:solidFill>
                <a:latin typeface="Verdana" charset="0"/>
                <a:ea typeface="ＭＳ Ｐゴシック" charset="0"/>
              </a:defRPr>
            </a:lvl6pPr>
            <a:lvl7pPr eaLnBrk="0" hangingPunct="0">
              <a:defRPr sz="1200">
                <a:solidFill>
                  <a:schemeClr val="tx1"/>
                </a:solidFill>
                <a:latin typeface="Verdana" charset="0"/>
                <a:ea typeface="ＭＳ Ｐゴシック" charset="0"/>
              </a:defRPr>
            </a:lvl7pPr>
            <a:lvl8pPr eaLnBrk="0" hangingPunct="0">
              <a:defRPr sz="1200">
                <a:solidFill>
                  <a:schemeClr val="tx1"/>
                </a:solidFill>
                <a:latin typeface="Verdana" charset="0"/>
                <a:ea typeface="ＭＳ Ｐゴシック" charset="0"/>
              </a:defRPr>
            </a:lvl8pPr>
            <a:lvl9pPr eaLnBrk="0" hangingPunct="0">
              <a:defRPr sz="1200">
                <a:solidFill>
                  <a:schemeClr val="tx1"/>
                </a:solidFill>
                <a:latin typeface="Verdana" charset="0"/>
                <a:ea typeface="ＭＳ Ｐゴシック" charset="0"/>
              </a:defRPr>
            </a:lvl9pPr>
          </a:lstStyle>
          <a:p>
            <a:pPr>
              <a:defRPr/>
            </a:pPr>
            <a:r>
              <a:rPr lang="en-US" sz="3200" b="0" i="0">
                <a:solidFill>
                  <a:schemeClr val="accent2"/>
                </a:solidFill>
                <a:latin typeface="Calibri" charset="0"/>
              </a:rPr>
              <a:t>Proton Structure</a:t>
            </a:r>
          </a:p>
        </p:txBody>
      </p:sp>
      <p:pic>
        <p:nvPicPr>
          <p:cNvPr id="268291" name="Picture 3" descr="Quark_structure_proton.svg.png">
            <a:extLst>
              <a:ext uri="{FF2B5EF4-FFF2-40B4-BE49-F238E27FC236}">
                <a16:creationId xmlns:a16="http://schemas.microsoft.com/office/drawing/2014/main" id="{1240E0FA-FDD7-916C-3E73-034EE469D015}"/>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1085850"/>
            <a:ext cx="2687638" cy="268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8292" name="Picture 4" descr="Proton_Innere.jpg">
            <a:extLst>
              <a:ext uri="{FF2B5EF4-FFF2-40B4-BE49-F238E27FC236}">
                <a16:creationId xmlns:a16="http://schemas.microsoft.com/office/drawing/2014/main" id="{50DE81FA-5F0A-0C4D-F8A3-3307E3D42AF7}"/>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62750" y="1123950"/>
            <a:ext cx="2381250" cy="238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triped Right Arrow 5">
            <a:extLst>
              <a:ext uri="{FF2B5EF4-FFF2-40B4-BE49-F238E27FC236}">
                <a16:creationId xmlns:a16="http://schemas.microsoft.com/office/drawing/2014/main" id="{41696EE1-546B-877B-A697-E572C65B058C}"/>
              </a:ext>
            </a:extLst>
          </p:cNvPr>
          <p:cNvSpPr/>
          <p:nvPr/>
        </p:nvSpPr>
        <p:spPr bwMode="auto">
          <a:xfrm>
            <a:off x="3265488" y="2046288"/>
            <a:ext cx="2919412" cy="795337"/>
          </a:xfrm>
          <a:prstGeom prst="stripedRightArrow">
            <a:avLst/>
          </a:prstGeom>
          <a:noFill/>
          <a:ln w="19050">
            <a:solidFill>
              <a:schemeClr val="tx1"/>
            </a:solidFill>
            <a:miter lim="800000"/>
            <a:headEnd/>
            <a:tailEnd type="none" w="lg" len="lg"/>
          </a:ln>
        </p:spPr>
        <p:txBody>
          <a:bodyPr anchor="ctr">
            <a:spAutoFit/>
          </a:bodyPr>
          <a:lstStyle/>
          <a:p>
            <a:pPr algn="ctr">
              <a:defRPr/>
            </a:pPr>
            <a:endParaRPr lang="en-US" sz="2000" b="0" i="0" dirty="0" err="1">
              <a:solidFill>
                <a:schemeClr val="tx1"/>
              </a:solidFill>
              <a:ea typeface="+mn-ea"/>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81" name="Picture 1" descr="Screenshot 2020-05-11 at 18.05.37.png">
            <a:extLst>
              <a:ext uri="{FF2B5EF4-FFF2-40B4-BE49-F238E27FC236}">
                <a16:creationId xmlns:a16="http://schemas.microsoft.com/office/drawing/2014/main" id="{2DEDBED0-F9D7-F6CE-3FB6-3FB491D72E2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92100" y="482600"/>
            <a:ext cx="8559800" cy="588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0337" name="Picture 1">
            <a:extLst>
              <a:ext uri="{FF2B5EF4-FFF2-40B4-BE49-F238E27FC236}">
                <a16:creationId xmlns:a16="http://schemas.microsoft.com/office/drawing/2014/main" id="{5D4FDA06-AEF0-95EC-2BF0-7DCDB7216D8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31775" y="2559050"/>
            <a:ext cx="3036888" cy="205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0338" name="Picture 2">
            <a:extLst>
              <a:ext uri="{FF2B5EF4-FFF2-40B4-BE49-F238E27FC236}">
                <a16:creationId xmlns:a16="http://schemas.microsoft.com/office/drawing/2014/main" id="{2DC213A1-BBA7-EB64-2B04-B332C67E478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02188" y="1123950"/>
            <a:ext cx="3189287" cy="208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4148" name="TextBox 6">
            <a:extLst>
              <a:ext uri="{FF2B5EF4-FFF2-40B4-BE49-F238E27FC236}">
                <a16:creationId xmlns:a16="http://schemas.microsoft.com/office/drawing/2014/main" id="{6F9E1863-3E83-AE08-82F9-043F0B235B46}"/>
              </a:ext>
            </a:extLst>
          </p:cNvPr>
          <p:cNvSpPr txBox="1">
            <a:spLocks noChangeArrowheads="1"/>
          </p:cNvSpPr>
          <p:nvPr/>
        </p:nvSpPr>
        <p:spPr bwMode="auto">
          <a:xfrm>
            <a:off x="577850" y="203200"/>
            <a:ext cx="8296275" cy="523875"/>
          </a:xfrm>
          <a:prstGeom prst="rect">
            <a:avLst/>
          </a:prstGeom>
          <a:noFill/>
          <a:ln>
            <a:noFill/>
          </a:ln>
          <a:effectLst>
            <a:outerShdw blurRad="63500" dist="38100" dir="2700000" algn="tl" rotWithShape="0">
              <a:srgbClr val="000000">
                <a:alpha val="42998"/>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Verdana" charset="0"/>
                <a:ea typeface="ＭＳ Ｐゴシック" charset="0"/>
              </a:defRPr>
            </a:lvl1pPr>
            <a:lvl2pPr>
              <a:defRPr sz="1600">
                <a:solidFill>
                  <a:schemeClr val="tx1"/>
                </a:solidFill>
                <a:latin typeface="Verdana" charset="0"/>
                <a:ea typeface="ＭＳ Ｐゴシック" charset="0"/>
              </a:defRPr>
            </a:lvl2pPr>
            <a:lvl3pPr>
              <a:defRPr sz="1200">
                <a:solidFill>
                  <a:schemeClr val="tx1"/>
                </a:solidFill>
                <a:latin typeface="Verdana" charset="0"/>
                <a:ea typeface="ＭＳ Ｐゴシック" charset="0"/>
              </a:defRPr>
            </a:lvl3pPr>
            <a:lvl4pPr>
              <a:defRPr sz="1200">
                <a:solidFill>
                  <a:schemeClr val="tx1"/>
                </a:solidFill>
                <a:latin typeface="Verdana" charset="0"/>
                <a:ea typeface="ＭＳ Ｐゴシック" charset="0"/>
              </a:defRPr>
            </a:lvl4pPr>
            <a:lvl5pPr>
              <a:defRPr sz="1200">
                <a:solidFill>
                  <a:schemeClr val="tx1"/>
                </a:solidFill>
                <a:latin typeface="Verdana" charset="0"/>
                <a:ea typeface="ＭＳ Ｐゴシック" charset="0"/>
              </a:defRPr>
            </a:lvl5pPr>
            <a:lvl6pPr eaLnBrk="0" hangingPunct="0">
              <a:defRPr sz="1200">
                <a:solidFill>
                  <a:schemeClr val="tx1"/>
                </a:solidFill>
                <a:latin typeface="Verdana" charset="0"/>
                <a:ea typeface="ＭＳ Ｐゴシック" charset="0"/>
              </a:defRPr>
            </a:lvl6pPr>
            <a:lvl7pPr eaLnBrk="0" hangingPunct="0">
              <a:defRPr sz="1200">
                <a:solidFill>
                  <a:schemeClr val="tx1"/>
                </a:solidFill>
                <a:latin typeface="Verdana" charset="0"/>
                <a:ea typeface="ＭＳ Ｐゴシック" charset="0"/>
              </a:defRPr>
            </a:lvl7pPr>
            <a:lvl8pPr eaLnBrk="0" hangingPunct="0">
              <a:defRPr sz="1200">
                <a:solidFill>
                  <a:schemeClr val="tx1"/>
                </a:solidFill>
                <a:latin typeface="Verdana" charset="0"/>
                <a:ea typeface="ＭＳ Ｐゴシック" charset="0"/>
              </a:defRPr>
            </a:lvl8pPr>
            <a:lvl9pPr eaLnBrk="0" hangingPunct="0">
              <a:defRPr sz="1200">
                <a:solidFill>
                  <a:schemeClr val="tx1"/>
                </a:solidFill>
                <a:latin typeface="Verdana" charset="0"/>
                <a:ea typeface="ＭＳ Ｐゴシック" charset="0"/>
              </a:defRPr>
            </a:lvl9pPr>
          </a:lstStyle>
          <a:p>
            <a:pPr>
              <a:defRPr/>
            </a:pPr>
            <a:r>
              <a:rPr lang="en-US" sz="2800" b="0" i="0">
                <a:solidFill>
                  <a:schemeClr val="accent2"/>
                </a:solidFill>
                <a:latin typeface="Calibri" charset="0"/>
              </a:rPr>
              <a:t>Proton Structure: knowledge needed for predictions</a:t>
            </a:r>
          </a:p>
        </p:txBody>
      </p:sp>
      <p:pic>
        <p:nvPicPr>
          <p:cNvPr id="270340" name="Picture 4">
            <a:extLst>
              <a:ext uri="{FF2B5EF4-FFF2-40B4-BE49-F238E27FC236}">
                <a16:creationId xmlns:a16="http://schemas.microsoft.com/office/drawing/2014/main" id="{CCB7E8A9-51A6-04DF-6B50-4C9AD1094A21}"/>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073525" y="4235450"/>
            <a:ext cx="4800600" cy="217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0341" name="Rounded Rectangle 5">
            <a:extLst>
              <a:ext uri="{FF2B5EF4-FFF2-40B4-BE49-F238E27FC236}">
                <a16:creationId xmlns:a16="http://schemas.microsoft.com/office/drawing/2014/main" id="{103CEF91-D896-1DCF-6A1B-5C339DB9A53A}"/>
              </a:ext>
            </a:extLst>
          </p:cNvPr>
          <p:cNvSpPr>
            <a:spLocks noChangeArrowheads="1"/>
          </p:cNvSpPr>
          <p:nvPr/>
        </p:nvSpPr>
        <p:spPr bwMode="auto">
          <a:xfrm>
            <a:off x="3995738" y="1009650"/>
            <a:ext cx="4800600" cy="2381250"/>
          </a:xfrm>
          <a:prstGeom prst="roundRect">
            <a:avLst>
              <a:gd name="adj" fmla="val 16667"/>
            </a:avLst>
          </a:prstGeom>
          <a:noFill/>
          <a:ln w="19050">
            <a:solidFill>
              <a:schemeClr val="tx1"/>
            </a:solidFill>
            <a:miter lim="800000"/>
            <a:headEnd/>
            <a:tailEnd type="none" w="lg" len="lg"/>
          </a:ln>
          <a:extLst>
            <a:ext uri="{909E8E84-426E-40DD-AFC4-6F175D3DCCD1}">
              <a14:hiddenFill xmlns:a14="http://schemas.microsoft.com/office/drawing/2010/main">
                <a:solidFill>
                  <a:srgbClr val="FFFFFF"/>
                </a:solidFill>
              </a14:hiddenFill>
            </a:ext>
          </a:extLst>
        </p:spPr>
        <p:txBody>
          <a:bodyPr anchor="ctr">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algn="ctr" eaLnBrk="1" hangingPunct="1"/>
            <a:endParaRPr lang="nl-NL" altLang="en-CH" sz="2000" b="0" i="0">
              <a:solidFill>
                <a:schemeClr val="tx1"/>
              </a:solidFill>
            </a:endParaRPr>
          </a:p>
        </p:txBody>
      </p:sp>
      <p:sp>
        <p:nvSpPr>
          <p:cNvPr id="270342" name="Rounded Rectangle 6">
            <a:extLst>
              <a:ext uri="{FF2B5EF4-FFF2-40B4-BE49-F238E27FC236}">
                <a16:creationId xmlns:a16="http://schemas.microsoft.com/office/drawing/2014/main" id="{2BD47AF2-F776-3D91-29B6-5B0EB2B78AB7}"/>
              </a:ext>
            </a:extLst>
          </p:cNvPr>
          <p:cNvSpPr>
            <a:spLocks noChangeArrowheads="1"/>
          </p:cNvSpPr>
          <p:nvPr/>
        </p:nvSpPr>
        <p:spPr bwMode="auto">
          <a:xfrm>
            <a:off x="4033838" y="4081463"/>
            <a:ext cx="4800600" cy="2381250"/>
          </a:xfrm>
          <a:prstGeom prst="roundRect">
            <a:avLst>
              <a:gd name="adj" fmla="val 16667"/>
            </a:avLst>
          </a:prstGeom>
          <a:noFill/>
          <a:ln w="19050">
            <a:solidFill>
              <a:schemeClr val="tx1"/>
            </a:solidFill>
            <a:miter lim="800000"/>
            <a:headEnd/>
            <a:tailEnd type="none" w="lg" len="lg"/>
          </a:ln>
          <a:extLst>
            <a:ext uri="{909E8E84-426E-40DD-AFC4-6F175D3DCCD1}">
              <a14:hiddenFill xmlns:a14="http://schemas.microsoft.com/office/drawing/2010/main">
                <a:solidFill>
                  <a:srgbClr val="FFFFFF"/>
                </a:solidFill>
              </a14:hiddenFill>
            </a:ext>
          </a:extLst>
        </p:spPr>
        <p:txBody>
          <a:bodyPr anchor="ctr">
            <a:spAutoFit/>
          </a:bodyPr>
          <a:lstStyle>
            <a:lvl1pPr eaLnBrk="0" hangingPunct="0">
              <a:defRPr sz="1400" b="1" i="1">
                <a:solidFill>
                  <a:schemeClr val="accent2"/>
                </a:solidFill>
                <a:latin typeface="Verdana" panose="020B0604030504040204" pitchFamily="34" charset="0"/>
                <a:ea typeface="ＭＳ Ｐゴシック" panose="020B0600070205080204" pitchFamily="34" charset="-128"/>
              </a:defRPr>
            </a:lvl1pPr>
            <a:lvl2pPr marL="742950" indent="-285750" eaLnBrk="0" hangingPunct="0">
              <a:defRPr sz="1400" b="1" i="1">
                <a:solidFill>
                  <a:schemeClr val="accent2"/>
                </a:solidFill>
                <a:latin typeface="Verdana" panose="020B0604030504040204" pitchFamily="34" charset="0"/>
                <a:ea typeface="ＭＳ Ｐゴシック" panose="020B0600070205080204" pitchFamily="34" charset="-128"/>
              </a:defRPr>
            </a:lvl2pPr>
            <a:lvl3pPr marL="1143000" indent="-228600" eaLnBrk="0" hangingPunct="0">
              <a:defRPr sz="1400" b="1" i="1">
                <a:solidFill>
                  <a:schemeClr val="accent2"/>
                </a:solidFill>
                <a:latin typeface="Verdana" panose="020B0604030504040204" pitchFamily="34" charset="0"/>
                <a:ea typeface="ＭＳ Ｐゴシック" panose="020B0600070205080204" pitchFamily="34" charset="-128"/>
              </a:defRPr>
            </a:lvl3pPr>
            <a:lvl4pPr marL="1600200" indent="-228600" eaLnBrk="0" hangingPunct="0">
              <a:defRPr sz="1400" b="1" i="1">
                <a:solidFill>
                  <a:schemeClr val="accent2"/>
                </a:solidFill>
                <a:latin typeface="Verdana" panose="020B0604030504040204" pitchFamily="34" charset="0"/>
                <a:ea typeface="ＭＳ Ｐゴシック" panose="020B0600070205080204" pitchFamily="34" charset="-128"/>
              </a:defRPr>
            </a:lvl4pPr>
            <a:lvl5pPr marL="2057400" indent="-228600" eaLnBrk="0" hangingPunct="0">
              <a:defRPr sz="1400" b="1" i="1">
                <a:solidFill>
                  <a:schemeClr val="accent2"/>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ＭＳ Ｐゴシック" panose="020B0600070205080204" pitchFamily="34" charset="-128"/>
              </a:defRPr>
            </a:lvl9pPr>
          </a:lstStyle>
          <a:p>
            <a:pPr algn="ctr" eaLnBrk="1" hangingPunct="1"/>
            <a:endParaRPr lang="nl-NL" altLang="en-CH" sz="2000" b="0" i="0">
              <a:solidFill>
                <a:schemeClr val="tx1"/>
              </a:solidFill>
            </a:endParaRPr>
          </a:p>
        </p:txBody>
      </p:sp>
      <p:sp>
        <p:nvSpPr>
          <p:cNvPr id="8" name="Rectangle 7">
            <a:extLst>
              <a:ext uri="{FF2B5EF4-FFF2-40B4-BE49-F238E27FC236}">
                <a16:creationId xmlns:a16="http://schemas.microsoft.com/office/drawing/2014/main" id="{10A3CF4B-C8AE-1A50-BC31-331F4F1608D2}"/>
              </a:ext>
            </a:extLst>
          </p:cNvPr>
          <p:cNvSpPr/>
          <p:nvPr/>
        </p:nvSpPr>
        <p:spPr>
          <a:xfrm>
            <a:off x="1576410" y="1636179"/>
            <a:ext cx="611065" cy="923330"/>
          </a:xfrm>
          <a:prstGeom prst="rect">
            <a:avLst/>
          </a:prstGeom>
          <a:noFill/>
        </p:spPr>
        <p:txBody>
          <a:bodyPr wrap="none">
            <a:spAutoFit/>
          </a:bodyPr>
          <a:lstStyle/>
          <a:p>
            <a:pPr algn="ctr">
              <a:defRPr/>
            </a:pPr>
            <a:r>
              <a:rPr lang="en-US" sz="5400" dirty="0">
                <a:ln w="18000">
                  <a:solidFill>
                    <a:schemeClr val="accent2">
                      <a:satMod val="140000"/>
                    </a:schemeClr>
                  </a:solidFill>
                  <a:prstDash val="solid"/>
                  <a:miter lim="800000"/>
                </a:ln>
                <a:noFill/>
                <a:effectLst>
                  <a:outerShdw blurRad="25500" dist="23000" dir="7020000" algn="tl">
                    <a:srgbClr val="000000">
                      <a:alpha val="50000"/>
                    </a:srgbClr>
                  </a:outerShdw>
                </a:effectLst>
                <a:ea typeface="+mn-ea"/>
              </a:rPr>
              <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9657BD-3384-CE94-26CE-F8E33C367974}"/>
              </a:ext>
            </a:extLst>
          </p:cNvPr>
          <p:cNvSpPr>
            <a:spLocks noGrp="1"/>
          </p:cNvSpPr>
          <p:nvPr>
            <p:ph type="title"/>
          </p:nvPr>
        </p:nvSpPr>
        <p:spPr/>
        <p:txBody>
          <a:bodyPr/>
          <a:lstStyle/>
          <a:p>
            <a:r>
              <a:rPr lang="en-CH" dirty="0"/>
              <a:t>Outline</a:t>
            </a:r>
          </a:p>
        </p:txBody>
      </p:sp>
      <p:sp>
        <p:nvSpPr>
          <p:cNvPr id="3" name="Content Placeholder 2">
            <a:extLst>
              <a:ext uri="{FF2B5EF4-FFF2-40B4-BE49-F238E27FC236}">
                <a16:creationId xmlns:a16="http://schemas.microsoft.com/office/drawing/2014/main" id="{0E2DA19D-60A2-CB4C-6515-F27B87346BBB}"/>
              </a:ext>
            </a:extLst>
          </p:cNvPr>
          <p:cNvSpPr>
            <a:spLocks noGrp="1"/>
          </p:cNvSpPr>
          <p:nvPr>
            <p:ph idx="1"/>
          </p:nvPr>
        </p:nvSpPr>
        <p:spPr>
          <a:xfrm>
            <a:off x="685800" y="779054"/>
            <a:ext cx="8305800" cy="5774146"/>
          </a:xfrm>
        </p:spPr>
        <p:txBody>
          <a:bodyPr/>
          <a:lstStyle/>
          <a:p>
            <a:pPr marL="457200" indent="-457200">
              <a:buFont typeface="+mj-lt"/>
              <a:buAutoNum type="arabicParenR"/>
            </a:pPr>
            <a:r>
              <a:rPr lang="en-CH" dirty="0"/>
              <a:t>SM &amp; LHC </a:t>
            </a:r>
          </a:p>
          <a:p>
            <a:pPr lvl="1"/>
            <a:r>
              <a:rPr lang="en-CH" dirty="0">
                <a:solidFill>
                  <a:schemeClr val="accent2"/>
                </a:solidFill>
              </a:rPr>
              <a:t>Physics motivation: The Standard Model </a:t>
            </a:r>
          </a:p>
          <a:p>
            <a:pPr lvl="1"/>
            <a:r>
              <a:rPr lang="en-CH" dirty="0">
                <a:solidFill>
                  <a:schemeClr val="accent2"/>
                </a:solidFill>
              </a:rPr>
              <a:t>LHC: 		 History, operations, performance &amp; schedule</a:t>
            </a:r>
          </a:p>
          <a:p>
            <a:pPr marL="457200" indent="-457200">
              <a:buFont typeface="+mj-lt"/>
              <a:buAutoNum type="arabicParenR"/>
            </a:pPr>
            <a:r>
              <a:rPr lang="en-CH" dirty="0"/>
              <a:t>LHC detectors</a:t>
            </a:r>
          </a:p>
          <a:p>
            <a:pPr lvl="1"/>
            <a:r>
              <a:rPr lang="en-CH" dirty="0">
                <a:solidFill>
                  <a:schemeClr val="accent2"/>
                </a:solidFill>
              </a:rPr>
              <a:t>ATLAS, CMS and LHCb</a:t>
            </a:r>
          </a:p>
          <a:p>
            <a:pPr lvl="1"/>
            <a:r>
              <a:rPr lang="en-CH" dirty="0">
                <a:solidFill>
                  <a:schemeClr val="accent2"/>
                </a:solidFill>
              </a:rPr>
              <a:t>Particle Detection</a:t>
            </a:r>
          </a:p>
          <a:p>
            <a:pPr marL="457200" indent="-457200">
              <a:buFont typeface="+mj-lt"/>
              <a:buAutoNum type="arabicParenR"/>
            </a:pPr>
            <a:r>
              <a:rPr lang="en-CH" dirty="0"/>
              <a:t>LHCb </a:t>
            </a:r>
          </a:p>
          <a:p>
            <a:pPr lvl="1"/>
            <a:r>
              <a:rPr lang="en-CH" dirty="0">
                <a:solidFill>
                  <a:schemeClr val="accent2"/>
                </a:solidFill>
              </a:rPr>
              <a:t>Physics Highlights: 	 Indirect, CKM, Spectroscopy &amp; Rare Decays</a:t>
            </a:r>
          </a:p>
          <a:p>
            <a:pPr marL="457200" indent="-457200">
              <a:buFont typeface="+mj-lt"/>
              <a:buAutoNum type="arabicParenR"/>
            </a:pPr>
            <a:r>
              <a:rPr lang="en-CH" dirty="0"/>
              <a:t>ATLAS/CMS and beyond</a:t>
            </a:r>
          </a:p>
          <a:p>
            <a:pPr lvl="1"/>
            <a:r>
              <a:rPr lang="en-CH" dirty="0">
                <a:solidFill>
                  <a:schemeClr val="accent2"/>
                </a:solidFill>
              </a:rPr>
              <a:t>Physics Highlights:  QCD; W/Z; top; Higgs; SUSY</a:t>
            </a:r>
          </a:p>
          <a:p>
            <a:pPr lvl="1"/>
            <a:r>
              <a:rPr lang="en-CH" dirty="0">
                <a:solidFill>
                  <a:schemeClr val="accent2"/>
                </a:solidFill>
              </a:rPr>
              <a:t>HL-LHC</a:t>
            </a:r>
          </a:p>
          <a:p>
            <a:pPr lvl="1"/>
            <a:r>
              <a:rPr lang="en-CH" dirty="0">
                <a:solidFill>
                  <a:schemeClr val="accent2"/>
                </a:solidFill>
              </a:rPr>
              <a:t>Future:      HL-LHC, LHCb Upgrade II, Higgs self-coupling and beyond</a:t>
            </a:r>
          </a:p>
          <a:p>
            <a:pPr lvl="1"/>
            <a:endParaRPr lang="en-CH" dirty="0"/>
          </a:p>
          <a:p>
            <a:pPr lvl="1"/>
            <a:endParaRPr lang="en-CH" dirty="0"/>
          </a:p>
        </p:txBody>
      </p:sp>
      <p:sp>
        <p:nvSpPr>
          <p:cNvPr id="4" name="Footer Placeholder 3">
            <a:extLst>
              <a:ext uri="{FF2B5EF4-FFF2-40B4-BE49-F238E27FC236}">
                <a16:creationId xmlns:a16="http://schemas.microsoft.com/office/drawing/2014/main" id="{3D8ABA16-63D6-81C8-C470-0D1F33A841BE}"/>
              </a:ext>
            </a:extLst>
          </p:cNvPr>
          <p:cNvSpPr>
            <a:spLocks noGrp="1"/>
          </p:cNvSpPr>
          <p:nvPr>
            <p:ph type="ftr" sz="quarter" idx="10"/>
          </p:nvPr>
        </p:nvSpPr>
        <p:spPr/>
        <p:txBody>
          <a:bodyPr/>
          <a:lstStyle/>
          <a:p>
            <a:pPr>
              <a:defRPr/>
            </a:pPr>
            <a:r>
              <a:rPr lang="en-US"/>
              <a:t>Niels Tuning (</a:t>
            </a:r>
            <a:fld id="{66514901-4CFF-A14A-980D-C6E2C5830B51}" type="slidenum">
              <a:rPr lang="en-US" smtClean="0"/>
              <a:pPr>
                <a:defRPr/>
              </a:pPr>
              <a:t>5</a:t>
            </a:fld>
            <a:r>
              <a:rPr lang="en-US"/>
              <a:t>)</a:t>
            </a:r>
          </a:p>
        </p:txBody>
      </p:sp>
    </p:spTree>
    <p:extLst>
      <p:ext uri="{BB962C8B-B14F-4D97-AF65-F5344CB8AC3E}">
        <p14:creationId xmlns:p14="http://schemas.microsoft.com/office/powerpoint/2010/main" val="245035898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017D5D-88C5-B8C2-0436-9EBE100B66D2}"/>
              </a:ext>
            </a:extLst>
          </p:cNvPr>
          <p:cNvSpPr>
            <a:spLocks noGrp="1"/>
          </p:cNvSpPr>
          <p:nvPr>
            <p:ph type="title"/>
          </p:nvPr>
        </p:nvSpPr>
        <p:spPr/>
        <p:txBody>
          <a:bodyPr/>
          <a:lstStyle/>
          <a:p>
            <a:endParaRPr lang="en-CH"/>
          </a:p>
        </p:txBody>
      </p:sp>
      <p:sp>
        <p:nvSpPr>
          <p:cNvPr id="4" name="Footer Placeholder 3">
            <a:extLst>
              <a:ext uri="{FF2B5EF4-FFF2-40B4-BE49-F238E27FC236}">
                <a16:creationId xmlns:a16="http://schemas.microsoft.com/office/drawing/2014/main" id="{35D9EBAC-A7B2-6AD3-1359-0F4EAF5A9354}"/>
              </a:ext>
            </a:extLst>
          </p:cNvPr>
          <p:cNvSpPr>
            <a:spLocks noGrp="1"/>
          </p:cNvSpPr>
          <p:nvPr>
            <p:ph type="ftr" sz="quarter" idx="10"/>
          </p:nvPr>
        </p:nvSpPr>
        <p:spPr/>
        <p:txBody>
          <a:bodyPr/>
          <a:lstStyle/>
          <a:p>
            <a:pPr>
              <a:defRPr/>
            </a:pPr>
            <a:r>
              <a:rPr lang="en-US"/>
              <a:t>Niels Tuning (</a:t>
            </a:r>
            <a:fld id="{66514901-4CFF-A14A-980D-C6E2C5830B51}" type="slidenum">
              <a:rPr lang="en-US" smtClean="0"/>
              <a:pPr>
                <a:defRPr/>
              </a:pPr>
              <a:t>50</a:t>
            </a:fld>
            <a:r>
              <a:rPr lang="en-US"/>
              <a:t>)</a:t>
            </a:r>
          </a:p>
        </p:txBody>
      </p:sp>
      <p:pic>
        <p:nvPicPr>
          <p:cNvPr id="15362" name="Picture 2">
            <a:extLst>
              <a:ext uri="{FF2B5EF4-FFF2-40B4-BE49-F238E27FC236}">
                <a16:creationId xmlns:a16="http://schemas.microsoft.com/office/drawing/2014/main" id="{E9023561-9231-1606-D797-3A29D1284BC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5187" b="6068"/>
          <a:stretch/>
        </p:blipFill>
        <p:spPr bwMode="auto">
          <a:xfrm>
            <a:off x="616285" y="49360"/>
            <a:ext cx="7949835" cy="6711771"/>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CA875C32-EBA6-0D01-5E26-40BC9355C2AA}"/>
              </a:ext>
            </a:extLst>
          </p:cNvPr>
          <p:cNvSpPr txBox="1"/>
          <p:nvPr/>
        </p:nvSpPr>
        <p:spPr>
          <a:xfrm rot="16200000">
            <a:off x="-772650" y="5507469"/>
            <a:ext cx="2501006" cy="200055"/>
          </a:xfrm>
          <a:prstGeom prst="rect">
            <a:avLst/>
          </a:prstGeom>
          <a:noFill/>
        </p:spPr>
        <p:txBody>
          <a:bodyPr wrap="none" rtlCol="0">
            <a:spAutoFit/>
          </a:bodyPr>
          <a:lstStyle/>
          <a:p>
            <a:r>
              <a:rPr lang="en-GB" sz="700" b="0" i="0" dirty="0">
                <a:hlinkClick r:id="rId3"/>
              </a:rPr>
              <a:t>https://www.bnl.gov/newsroom/news.php?a=2800</a:t>
            </a:r>
            <a:endParaRPr lang="en-CH" sz="700" b="0" i="0" dirty="0"/>
          </a:p>
        </p:txBody>
      </p:sp>
      <p:sp>
        <p:nvSpPr>
          <p:cNvPr id="3" name="Left Brace 2">
            <a:extLst>
              <a:ext uri="{FF2B5EF4-FFF2-40B4-BE49-F238E27FC236}">
                <a16:creationId xmlns:a16="http://schemas.microsoft.com/office/drawing/2014/main" id="{D7FF53D2-8D81-D0A3-D0B2-068AF7D9F0B7}"/>
              </a:ext>
            </a:extLst>
          </p:cNvPr>
          <p:cNvSpPr/>
          <p:nvPr/>
        </p:nvSpPr>
        <p:spPr bwMode="auto">
          <a:xfrm>
            <a:off x="1962490" y="202980"/>
            <a:ext cx="535640" cy="3917310"/>
          </a:xfrm>
          <a:prstGeom prst="leftBrace">
            <a:avLst/>
          </a:prstGeom>
          <a:no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CH" sz="1400" b="1" i="1" u="none" strike="noStrike" cap="none" normalizeH="0" baseline="0" dirty="0">
              <a:ln>
                <a:noFill/>
              </a:ln>
              <a:solidFill>
                <a:schemeClr val="accent2"/>
              </a:solidFill>
              <a:effectLst/>
              <a:latin typeface="Verdana" pitchFamily="34" charset="0"/>
            </a:endParaRPr>
          </a:p>
        </p:txBody>
      </p:sp>
      <p:sp>
        <p:nvSpPr>
          <p:cNvPr id="6" name="TextBox 5">
            <a:extLst>
              <a:ext uri="{FF2B5EF4-FFF2-40B4-BE49-F238E27FC236}">
                <a16:creationId xmlns:a16="http://schemas.microsoft.com/office/drawing/2014/main" id="{F4DFB082-E31D-0797-03DE-93C56FD2D240}"/>
              </a:ext>
            </a:extLst>
          </p:cNvPr>
          <p:cNvSpPr txBox="1"/>
          <p:nvPr/>
        </p:nvSpPr>
        <p:spPr>
          <a:xfrm>
            <a:off x="923525" y="1892800"/>
            <a:ext cx="904415" cy="523220"/>
          </a:xfrm>
          <a:prstGeom prst="rect">
            <a:avLst/>
          </a:prstGeom>
          <a:noFill/>
        </p:spPr>
        <p:txBody>
          <a:bodyPr wrap="none" rtlCol="0">
            <a:spAutoFit/>
          </a:bodyPr>
          <a:lstStyle/>
          <a:p>
            <a:r>
              <a:rPr lang="en-CH" sz="2800" b="0" i="0" dirty="0">
                <a:solidFill>
                  <a:schemeClr val="tx1"/>
                </a:solidFill>
              </a:rPr>
              <a:t>LHC</a:t>
            </a:r>
          </a:p>
        </p:txBody>
      </p:sp>
    </p:spTree>
    <p:extLst>
      <p:ext uri="{BB962C8B-B14F-4D97-AF65-F5344CB8AC3E}">
        <p14:creationId xmlns:p14="http://schemas.microsoft.com/office/powerpoint/2010/main" val="369548412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3" name="Picture 2" descr="pohotgraph-aerial.jpg">
            <a:extLst>
              <a:ext uri="{FF2B5EF4-FFF2-40B4-BE49-F238E27FC236}">
                <a16:creationId xmlns:a16="http://schemas.microsoft.com/office/drawing/2014/main" id="{64F8F3BD-43BD-D75A-D8A5-F8B30342376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74" name="Text Box 4">
            <a:extLst>
              <a:ext uri="{FF2B5EF4-FFF2-40B4-BE49-F238E27FC236}">
                <a16:creationId xmlns:a16="http://schemas.microsoft.com/office/drawing/2014/main" id="{16501BB0-C471-C633-B378-36110BF39304}"/>
              </a:ext>
            </a:extLst>
          </p:cNvPr>
          <p:cNvSpPr txBox="1">
            <a:spLocks noChangeArrowheads="1"/>
          </p:cNvSpPr>
          <p:nvPr/>
        </p:nvSpPr>
        <p:spPr bwMode="auto">
          <a:xfrm>
            <a:off x="5715000" y="3581400"/>
            <a:ext cx="1600200" cy="461963"/>
          </a:xfrm>
          <a:prstGeom prst="rect">
            <a:avLst/>
          </a:prstGeom>
          <a:solidFill>
            <a:srgbClr val="0000FF">
              <a:alpha val="50195"/>
            </a:srgbClr>
          </a:solidFill>
          <a:ln w="25400">
            <a:solidFill>
              <a:schemeClr val="bg1"/>
            </a:solidFill>
            <a:miter lim="800000"/>
            <a:headEnd/>
            <a:tailEnd/>
          </a:ln>
        </p:spPr>
        <p:txBody>
          <a:bodyPr>
            <a:spAutoFit/>
          </a:bodyPr>
          <a:lstStyle>
            <a:lvl1pPr>
              <a:defRPr sz="1400">
                <a:solidFill>
                  <a:schemeClr val="tx1"/>
                </a:solidFill>
                <a:latin typeface="Verdana" panose="020B0604030504040204" pitchFamily="34" charset="0"/>
                <a:ea typeface="ＭＳ Ｐゴシック" panose="020B0600070205080204" pitchFamily="34" charset="-128"/>
              </a:defRPr>
            </a:lvl1pPr>
            <a:lvl2pPr marL="742950" indent="-285750">
              <a:defRPr sz="1400">
                <a:solidFill>
                  <a:schemeClr val="tx1"/>
                </a:solidFill>
                <a:latin typeface="Verdana" panose="020B0604030504040204" pitchFamily="34" charset="0"/>
                <a:ea typeface="ＭＳ Ｐゴシック" panose="020B0600070205080204" pitchFamily="34" charset="-128"/>
              </a:defRPr>
            </a:lvl2pPr>
            <a:lvl3pPr marL="1143000" indent="-228600">
              <a:defRPr sz="1400">
                <a:solidFill>
                  <a:schemeClr val="tx1"/>
                </a:solidFill>
                <a:latin typeface="Verdana" panose="020B0604030504040204" pitchFamily="34" charset="0"/>
                <a:ea typeface="ＭＳ Ｐゴシック" panose="020B0600070205080204" pitchFamily="34" charset="-128"/>
              </a:defRPr>
            </a:lvl3pPr>
            <a:lvl4pPr marL="1600200" indent="-228600">
              <a:defRPr sz="1400">
                <a:solidFill>
                  <a:schemeClr val="tx1"/>
                </a:solidFill>
                <a:latin typeface="Verdana" panose="020B0604030504040204" pitchFamily="34" charset="0"/>
                <a:ea typeface="ＭＳ Ｐゴシック" panose="020B0600070205080204" pitchFamily="34" charset="-128"/>
              </a:defRPr>
            </a:lvl4pPr>
            <a:lvl5pPr marL="2057400" indent="-228600">
              <a:defRPr sz="1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9pPr>
          </a:lstStyle>
          <a:p>
            <a:pPr algn="ctr" eaLnBrk="1" hangingPunct="1">
              <a:spcBef>
                <a:spcPct val="20000"/>
              </a:spcBef>
            </a:pPr>
            <a:r>
              <a:rPr lang="en-US" altLang="en-CH" sz="2400" b="1" i="1">
                <a:solidFill>
                  <a:schemeClr val="bg1"/>
                </a:solidFill>
                <a:latin typeface="Arial" panose="020B0604020202020204" pitchFamily="34" charset="0"/>
                <a:cs typeface="Arial" panose="020B0604020202020204" pitchFamily="34" charset="0"/>
              </a:rPr>
              <a:t>ATLAS</a:t>
            </a:r>
            <a:endParaRPr lang="en-US" altLang="en-CH" sz="1800" b="1" i="1">
              <a:solidFill>
                <a:srgbClr val="FFFF00"/>
              </a:solidFill>
              <a:latin typeface="Arial" panose="020B0604020202020204" pitchFamily="34" charset="0"/>
              <a:cs typeface="Arial" panose="020B0604020202020204" pitchFamily="34" charset="0"/>
            </a:endParaRPr>
          </a:p>
        </p:txBody>
      </p:sp>
      <p:sp>
        <p:nvSpPr>
          <p:cNvPr id="79875" name="Text Box 4">
            <a:extLst>
              <a:ext uri="{FF2B5EF4-FFF2-40B4-BE49-F238E27FC236}">
                <a16:creationId xmlns:a16="http://schemas.microsoft.com/office/drawing/2014/main" id="{FB6E3D13-26EB-D79E-4FBD-CD1665B62186}"/>
              </a:ext>
            </a:extLst>
          </p:cNvPr>
          <p:cNvSpPr txBox="1">
            <a:spLocks noChangeArrowheads="1"/>
          </p:cNvSpPr>
          <p:nvPr/>
        </p:nvSpPr>
        <p:spPr bwMode="auto">
          <a:xfrm>
            <a:off x="3810000" y="3119438"/>
            <a:ext cx="1600200" cy="461962"/>
          </a:xfrm>
          <a:prstGeom prst="rect">
            <a:avLst/>
          </a:prstGeom>
          <a:solidFill>
            <a:srgbClr val="0000FF">
              <a:alpha val="50195"/>
            </a:srgbClr>
          </a:solidFill>
          <a:ln w="25400">
            <a:solidFill>
              <a:schemeClr val="bg1"/>
            </a:solidFill>
            <a:miter lim="800000"/>
            <a:headEnd/>
            <a:tailEnd/>
          </a:ln>
        </p:spPr>
        <p:txBody>
          <a:bodyPr>
            <a:spAutoFit/>
          </a:bodyPr>
          <a:lstStyle>
            <a:lvl1pPr>
              <a:defRPr sz="1400">
                <a:solidFill>
                  <a:schemeClr val="tx1"/>
                </a:solidFill>
                <a:latin typeface="Verdana" panose="020B0604030504040204" pitchFamily="34" charset="0"/>
                <a:ea typeface="ＭＳ Ｐゴシック" panose="020B0600070205080204" pitchFamily="34" charset="-128"/>
              </a:defRPr>
            </a:lvl1pPr>
            <a:lvl2pPr marL="742950" indent="-285750">
              <a:defRPr sz="1400">
                <a:solidFill>
                  <a:schemeClr val="tx1"/>
                </a:solidFill>
                <a:latin typeface="Verdana" panose="020B0604030504040204" pitchFamily="34" charset="0"/>
                <a:ea typeface="ＭＳ Ｐゴシック" panose="020B0600070205080204" pitchFamily="34" charset="-128"/>
              </a:defRPr>
            </a:lvl2pPr>
            <a:lvl3pPr marL="1143000" indent="-228600">
              <a:defRPr sz="1400">
                <a:solidFill>
                  <a:schemeClr val="tx1"/>
                </a:solidFill>
                <a:latin typeface="Verdana" panose="020B0604030504040204" pitchFamily="34" charset="0"/>
                <a:ea typeface="ＭＳ Ｐゴシック" panose="020B0600070205080204" pitchFamily="34" charset="-128"/>
              </a:defRPr>
            </a:lvl3pPr>
            <a:lvl4pPr marL="1600200" indent="-228600">
              <a:defRPr sz="1400">
                <a:solidFill>
                  <a:schemeClr val="tx1"/>
                </a:solidFill>
                <a:latin typeface="Verdana" panose="020B0604030504040204" pitchFamily="34" charset="0"/>
                <a:ea typeface="ＭＳ Ｐゴシック" panose="020B0600070205080204" pitchFamily="34" charset="-128"/>
              </a:defRPr>
            </a:lvl4pPr>
            <a:lvl5pPr marL="2057400" indent="-228600">
              <a:defRPr sz="1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9pPr>
          </a:lstStyle>
          <a:p>
            <a:pPr algn="ctr" eaLnBrk="1" hangingPunct="1">
              <a:spcBef>
                <a:spcPct val="20000"/>
              </a:spcBef>
            </a:pPr>
            <a:r>
              <a:rPr lang="en-US" altLang="en-CH" sz="2400" b="1" i="1">
                <a:solidFill>
                  <a:schemeClr val="bg1"/>
                </a:solidFill>
                <a:latin typeface="Arial" panose="020B0604020202020204" pitchFamily="34" charset="0"/>
                <a:cs typeface="Arial" panose="020B0604020202020204" pitchFamily="34" charset="0"/>
              </a:rPr>
              <a:t>LHCb</a:t>
            </a:r>
            <a:endParaRPr lang="en-US" altLang="en-CH" sz="1800" b="1" i="1">
              <a:solidFill>
                <a:srgbClr val="FFFF00"/>
              </a:solidFill>
              <a:latin typeface="Arial" panose="020B0604020202020204" pitchFamily="34" charset="0"/>
              <a:cs typeface="Arial" panose="020B0604020202020204" pitchFamily="34" charset="0"/>
            </a:endParaRPr>
          </a:p>
        </p:txBody>
      </p:sp>
      <p:sp>
        <p:nvSpPr>
          <p:cNvPr id="32773" name="Text Box 4">
            <a:extLst>
              <a:ext uri="{FF2B5EF4-FFF2-40B4-BE49-F238E27FC236}">
                <a16:creationId xmlns:a16="http://schemas.microsoft.com/office/drawing/2014/main" id="{A534068A-0160-31B0-AACB-4B6D6400C6ED}"/>
              </a:ext>
            </a:extLst>
          </p:cNvPr>
          <p:cNvSpPr txBox="1">
            <a:spLocks noChangeArrowheads="1"/>
          </p:cNvSpPr>
          <p:nvPr/>
        </p:nvSpPr>
        <p:spPr bwMode="auto">
          <a:xfrm>
            <a:off x="6781800" y="4267200"/>
            <a:ext cx="1600200" cy="461963"/>
          </a:xfrm>
          <a:prstGeom prst="rect">
            <a:avLst/>
          </a:prstGeom>
          <a:solidFill>
            <a:srgbClr val="0000FF">
              <a:alpha val="50195"/>
            </a:srgbClr>
          </a:solidFill>
          <a:ln w="25400">
            <a:solidFill>
              <a:schemeClr val="bg1"/>
            </a:solidFill>
            <a:miter lim="800000"/>
            <a:headEnd/>
            <a:tailEnd/>
          </a:ln>
        </p:spPr>
        <p:txBody>
          <a:bodyPr>
            <a:spAutoFit/>
          </a:bodyPr>
          <a:lstStyle>
            <a:lvl1pPr>
              <a:defRPr sz="1400">
                <a:solidFill>
                  <a:schemeClr val="tx1"/>
                </a:solidFill>
                <a:latin typeface="Verdana" panose="020B0604030504040204" pitchFamily="34" charset="0"/>
                <a:ea typeface="ＭＳ Ｐゴシック" panose="020B0600070205080204" pitchFamily="34" charset="-128"/>
              </a:defRPr>
            </a:lvl1pPr>
            <a:lvl2pPr marL="742950" indent="-285750">
              <a:defRPr sz="1400">
                <a:solidFill>
                  <a:schemeClr val="tx1"/>
                </a:solidFill>
                <a:latin typeface="Verdana" panose="020B0604030504040204" pitchFamily="34" charset="0"/>
                <a:ea typeface="ＭＳ Ｐゴシック" panose="020B0600070205080204" pitchFamily="34" charset="-128"/>
              </a:defRPr>
            </a:lvl2pPr>
            <a:lvl3pPr marL="1143000" indent="-228600">
              <a:defRPr sz="1400">
                <a:solidFill>
                  <a:schemeClr val="tx1"/>
                </a:solidFill>
                <a:latin typeface="Verdana" panose="020B0604030504040204" pitchFamily="34" charset="0"/>
                <a:ea typeface="ＭＳ Ｐゴシック" panose="020B0600070205080204" pitchFamily="34" charset="-128"/>
              </a:defRPr>
            </a:lvl3pPr>
            <a:lvl4pPr marL="1600200" indent="-228600">
              <a:defRPr sz="1400">
                <a:solidFill>
                  <a:schemeClr val="tx1"/>
                </a:solidFill>
                <a:latin typeface="Verdana" panose="020B0604030504040204" pitchFamily="34" charset="0"/>
                <a:ea typeface="ＭＳ Ｐゴシック" panose="020B0600070205080204" pitchFamily="34" charset="-128"/>
              </a:defRPr>
            </a:lvl4pPr>
            <a:lvl5pPr marL="2057400" indent="-228600">
              <a:defRPr sz="1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9pPr>
          </a:lstStyle>
          <a:p>
            <a:pPr algn="ctr" eaLnBrk="1" hangingPunct="1">
              <a:spcBef>
                <a:spcPct val="20000"/>
              </a:spcBef>
            </a:pPr>
            <a:r>
              <a:rPr lang="en-US" altLang="en-CH" sz="2400" b="1" i="1">
                <a:solidFill>
                  <a:schemeClr val="bg1"/>
                </a:solidFill>
                <a:latin typeface="Arial" panose="020B0604020202020204" pitchFamily="34" charset="0"/>
                <a:cs typeface="Arial" panose="020B0604020202020204" pitchFamily="34" charset="0"/>
              </a:rPr>
              <a:t>ALICE</a:t>
            </a:r>
            <a:endParaRPr lang="en-US" altLang="en-CH" sz="1800" b="1" i="1">
              <a:solidFill>
                <a:srgbClr val="FFFF00"/>
              </a:solidFill>
              <a:latin typeface="Arial" panose="020B0604020202020204" pitchFamily="34" charset="0"/>
              <a:cs typeface="Arial" panose="020B0604020202020204" pitchFamily="34" charset="0"/>
            </a:endParaRPr>
          </a:p>
        </p:txBody>
      </p:sp>
      <p:sp>
        <p:nvSpPr>
          <p:cNvPr id="32774" name="Text Box 4">
            <a:extLst>
              <a:ext uri="{FF2B5EF4-FFF2-40B4-BE49-F238E27FC236}">
                <a16:creationId xmlns:a16="http://schemas.microsoft.com/office/drawing/2014/main" id="{A203405F-F07C-5BDD-FBD1-5665D5AEAEB2}"/>
              </a:ext>
            </a:extLst>
          </p:cNvPr>
          <p:cNvSpPr txBox="1">
            <a:spLocks noChangeArrowheads="1"/>
          </p:cNvSpPr>
          <p:nvPr/>
        </p:nvSpPr>
        <p:spPr bwMode="auto">
          <a:xfrm>
            <a:off x="762000" y="4267200"/>
            <a:ext cx="1600200" cy="461963"/>
          </a:xfrm>
          <a:prstGeom prst="rect">
            <a:avLst/>
          </a:prstGeom>
          <a:solidFill>
            <a:srgbClr val="0000FF">
              <a:alpha val="50195"/>
            </a:srgbClr>
          </a:solidFill>
          <a:ln w="25400">
            <a:solidFill>
              <a:schemeClr val="bg1"/>
            </a:solidFill>
            <a:miter lim="800000"/>
            <a:headEnd/>
            <a:tailEnd/>
          </a:ln>
        </p:spPr>
        <p:txBody>
          <a:bodyPr>
            <a:spAutoFit/>
          </a:bodyPr>
          <a:lstStyle>
            <a:lvl1pPr>
              <a:defRPr sz="1400">
                <a:solidFill>
                  <a:schemeClr val="tx1"/>
                </a:solidFill>
                <a:latin typeface="Verdana" panose="020B0604030504040204" pitchFamily="34" charset="0"/>
                <a:ea typeface="ＭＳ Ｐゴシック" panose="020B0600070205080204" pitchFamily="34" charset="-128"/>
              </a:defRPr>
            </a:lvl1pPr>
            <a:lvl2pPr marL="742950" indent="-285750">
              <a:defRPr sz="1400">
                <a:solidFill>
                  <a:schemeClr val="tx1"/>
                </a:solidFill>
                <a:latin typeface="Verdana" panose="020B0604030504040204" pitchFamily="34" charset="0"/>
                <a:ea typeface="ＭＳ Ｐゴシック" panose="020B0600070205080204" pitchFamily="34" charset="-128"/>
              </a:defRPr>
            </a:lvl2pPr>
            <a:lvl3pPr marL="1143000" indent="-228600">
              <a:defRPr sz="1400">
                <a:solidFill>
                  <a:schemeClr val="tx1"/>
                </a:solidFill>
                <a:latin typeface="Verdana" panose="020B0604030504040204" pitchFamily="34" charset="0"/>
                <a:ea typeface="ＭＳ Ｐゴシック" panose="020B0600070205080204" pitchFamily="34" charset="-128"/>
              </a:defRPr>
            </a:lvl3pPr>
            <a:lvl4pPr marL="1600200" indent="-228600">
              <a:defRPr sz="1400">
                <a:solidFill>
                  <a:schemeClr val="tx1"/>
                </a:solidFill>
                <a:latin typeface="Verdana" panose="020B0604030504040204" pitchFamily="34" charset="0"/>
                <a:ea typeface="ＭＳ Ｐゴシック" panose="020B0600070205080204" pitchFamily="34" charset="-128"/>
              </a:defRPr>
            </a:lvl4pPr>
            <a:lvl5pPr marL="2057400" indent="-228600">
              <a:defRPr sz="1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9pPr>
          </a:lstStyle>
          <a:p>
            <a:pPr algn="ctr" eaLnBrk="1" hangingPunct="1">
              <a:spcBef>
                <a:spcPct val="20000"/>
              </a:spcBef>
            </a:pPr>
            <a:r>
              <a:rPr lang="en-US" altLang="en-CH" sz="2400" b="1" i="1">
                <a:solidFill>
                  <a:schemeClr val="bg1"/>
                </a:solidFill>
                <a:latin typeface="Arial" panose="020B0604020202020204" pitchFamily="34" charset="0"/>
                <a:cs typeface="Arial" panose="020B0604020202020204" pitchFamily="34" charset="0"/>
              </a:rPr>
              <a:t>CMS</a:t>
            </a:r>
            <a:endParaRPr lang="en-US" altLang="en-CH" sz="1800" b="1" i="1">
              <a:solidFill>
                <a:srgbClr val="FFFF00"/>
              </a:solidFill>
              <a:latin typeface="Arial" panose="020B0604020202020204" pitchFamily="34" charset="0"/>
              <a:cs typeface="Arial" panose="020B0604020202020204" pitchFamily="34" charset="0"/>
            </a:endParaRPr>
          </a:p>
        </p:txBody>
      </p:sp>
      <p:sp>
        <p:nvSpPr>
          <p:cNvPr id="79878" name="Oval 6">
            <a:extLst>
              <a:ext uri="{FF2B5EF4-FFF2-40B4-BE49-F238E27FC236}">
                <a16:creationId xmlns:a16="http://schemas.microsoft.com/office/drawing/2014/main" id="{897A7F04-1EF0-EF02-8DF9-29F5A228253E}"/>
              </a:ext>
            </a:extLst>
          </p:cNvPr>
          <p:cNvSpPr>
            <a:spLocks noChangeArrowheads="1"/>
          </p:cNvSpPr>
          <p:nvPr/>
        </p:nvSpPr>
        <p:spPr bwMode="auto">
          <a:xfrm>
            <a:off x="5334000" y="2895600"/>
            <a:ext cx="228600" cy="152400"/>
          </a:xfrm>
          <a:prstGeom prst="ellipse">
            <a:avLst/>
          </a:prstGeom>
          <a:solidFill>
            <a:schemeClr val="accent2"/>
          </a:solidFill>
          <a:ln w="19050">
            <a:solidFill>
              <a:schemeClr val="accent2"/>
            </a:solidFill>
            <a:round/>
            <a:headEnd/>
            <a:tailEnd type="triangle" w="lg" len="lg"/>
          </a:ln>
        </p:spPr>
        <p:txBody>
          <a:bodyPr/>
          <a:lstStyle>
            <a:lvl1pPr>
              <a:defRPr sz="1400">
                <a:solidFill>
                  <a:schemeClr val="tx1"/>
                </a:solidFill>
                <a:latin typeface="Verdana" panose="020B0604030504040204" pitchFamily="34" charset="0"/>
                <a:ea typeface="ＭＳ Ｐゴシック" panose="020B0600070205080204" pitchFamily="34" charset="-128"/>
              </a:defRPr>
            </a:lvl1pPr>
            <a:lvl2pPr marL="742950" indent="-285750">
              <a:defRPr sz="1400">
                <a:solidFill>
                  <a:schemeClr val="tx1"/>
                </a:solidFill>
                <a:latin typeface="Verdana" panose="020B0604030504040204" pitchFamily="34" charset="0"/>
                <a:ea typeface="ＭＳ Ｐゴシック" panose="020B0600070205080204" pitchFamily="34" charset="-128"/>
              </a:defRPr>
            </a:lvl2pPr>
            <a:lvl3pPr marL="1143000" indent="-228600">
              <a:defRPr sz="1400">
                <a:solidFill>
                  <a:schemeClr val="tx1"/>
                </a:solidFill>
                <a:latin typeface="Verdana" panose="020B0604030504040204" pitchFamily="34" charset="0"/>
                <a:ea typeface="ＭＳ Ｐゴシック" panose="020B0600070205080204" pitchFamily="34" charset="-128"/>
              </a:defRPr>
            </a:lvl3pPr>
            <a:lvl4pPr marL="1600200" indent="-228600">
              <a:defRPr sz="1400">
                <a:solidFill>
                  <a:schemeClr val="tx1"/>
                </a:solidFill>
                <a:latin typeface="Verdana" panose="020B0604030504040204" pitchFamily="34" charset="0"/>
                <a:ea typeface="ＭＳ Ｐゴシック" panose="020B0600070205080204" pitchFamily="34" charset="-128"/>
              </a:defRPr>
            </a:lvl4pPr>
            <a:lvl5pPr marL="2057400" indent="-228600">
              <a:defRPr sz="1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9pPr>
          </a:lstStyle>
          <a:p>
            <a:pPr eaLnBrk="1" hangingPunct="1">
              <a:spcBef>
                <a:spcPct val="20000"/>
              </a:spcBef>
              <a:buFontTx/>
              <a:buChar char="•"/>
            </a:pPr>
            <a:endParaRPr lang="nl-NL" altLang="en-CH"/>
          </a:p>
        </p:txBody>
      </p:sp>
      <p:sp>
        <p:nvSpPr>
          <p:cNvPr id="79879" name="Oval 7">
            <a:extLst>
              <a:ext uri="{FF2B5EF4-FFF2-40B4-BE49-F238E27FC236}">
                <a16:creationId xmlns:a16="http://schemas.microsoft.com/office/drawing/2014/main" id="{FA00B1DE-676F-04EC-31AC-3EE3E840D092}"/>
              </a:ext>
            </a:extLst>
          </p:cNvPr>
          <p:cNvSpPr>
            <a:spLocks noChangeArrowheads="1"/>
          </p:cNvSpPr>
          <p:nvPr/>
        </p:nvSpPr>
        <p:spPr bwMode="auto">
          <a:xfrm>
            <a:off x="7391400" y="3352800"/>
            <a:ext cx="228600" cy="152400"/>
          </a:xfrm>
          <a:prstGeom prst="ellipse">
            <a:avLst/>
          </a:prstGeom>
          <a:solidFill>
            <a:schemeClr val="accent2"/>
          </a:solidFill>
          <a:ln w="19050">
            <a:solidFill>
              <a:schemeClr val="accent2"/>
            </a:solidFill>
            <a:round/>
            <a:headEnd/>
            <a:tailEnd type="triangle" w="lg" len="lg"/>
          </a:ln>
        </p:spPr>
        <p:txBody>
          <a:bodyPr/>
          <a:lstStyle>
            <a:lvl1pPr>
              <a:defRPr sz="1400">
                <a:solidFill>
                  <a:schemeClr val="tx1"/>
                </a:solidFill>
                <a:latin typeface="Verdana" panose="020B0604030504040204" pitchFamily="34" charset="0"/>
                <a:ea typeface="ＭＳ Ｐゴシック" panose="020B0600070205080204" pitchFamily="34" charset="-128"/>
              </a:defRPr>
            </a:lvl1pPr>
            <a:lvl2pPr marL="742950" indent="-285750">
              <a:defRPr sz="1400">
                <a:solidFill>
                  <a:schemeClr val="tx1"/>
                </a:solidFill>
                <a:latin typeface="Verdana" panose="020B0604030504040204" pitchFamily="34" charset="0"/>
                <a:ea typeface="ＭＳ Ｐゴシック" panose="020B0600070205080204" pitchFamily="34" charset="-128"/>
              </a:defRPr>
            </a:lvl2pPr>
            <a:lvl3pPr marL="1143000" indent="-228600">
              <a:defRPr sz="1400">
                <a:solidFill>
                  <a:schemeClr val="tx1"/>
                </a:solidFill>
                <a:latin typeface="Verdana" panose="020B0604030504040204" pitchFamily="34" charset="0"/>
                <a:ea typeface="ＭＳ Ｐゴシック" panose="020B0600070205080204" pitchFamily="34" charset="-128"/>
              </a:defRPr>
            </a:lvl3pPr>
            <a:lvl4pPr marL="1600200" indent="-228600">
              <a:defRPr sz="1400">
                <a:solidFill>
                  <a:schemeClr val="tx1"/>
                </a:solidFill>
                <a:latin typeface="Verdana" panose="020B0604030504040204" pitchFamily="34" charset="0"/>
                <a:ea typeface="ＭＳ Ｐゴシック" panose="020B0600070205080204" pitchFamily="34" charset="-128"/>
              </a:defRPr>
            </a:lvl4pPr>
            <a:lvl5pPr marL="2057400" indent="-228600">
              <a:defRPr sz="1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9pPr>
          </a:lstStyle>
          <a:p>
            <a:pPr eaLnBrk="1" hangingPunct="1">
              <a:spcBef>
                <a:spcPct val="20000"/>
              </a:spcBef>
              <a:buFontTx/>
              <a:buChar char="•"/>
            </a:pPr>
            <a:endParaRPr lang="nl-NL" altLang="en-CH"/>
          </a:p>
        </p:txBody>
      </p:sp>
      <p:sp>
        <p:nvSpPr>
          <p:cNvPr id="79880" name="Oval 8">
            <a:extLst>
              <a:ext uri="{FF2B5EF4-FFF2-40B4-BE49-F238E27FC236}">
                <a16:creationId xmlns:a16="http://schemas.microsoft.com/office/drawing/2014/main" id="{2B218623-3BCF-4FF8-9C85-4035FB06D793}"/>
              </a:ext>
            </a:extLst>
          </p:cNvPr>
          <p:cNvSpPr>
            <a:spLocks noChangeArrowheads="1"/>
          </p:cNvSpPr>
          <p:nvPr/>
        </p:nvSpPr>
        <p:spPr bwMode="auto">
          <a:xfrm>
            <a:off x="8534400" y="4495800"/>
            <a:ext cx="228600" cy="152400"/>
          </a:xfrm>
          <a:prstGeom prst="ellipse">
            <a:avLst/>
          </a:prstGeom>
          <a:solidFill>
            <a:schemeClr val="accent2"/>
          </a:solidFill>
          <a:ln w="19050">
            <a:solidFill>
              <a:schemeClr val="accent2"/>
            </a:solidFill>
            <a:round/>
            <a:headEnd/>
            <a:tailEnd type="triangle" w="lg" len="lg"/>
          </a:ln>
        </p:spPr>
        <p:txBody>
          <a:bodyPr/>
          <a:lstStyle>
            <a:lvl1pPr>
              <a:defRPr sz="1400">
                <a:solidFill>
                  <a:schemeClr val="tx1"/>
                </a:solidFill>
                <a:latin typeface="Verdana" panose="020B0604030504040204" pitchFamily="34" charset="0"/>
                <a:ea typeface="ＭＳ Ｐゴシック" panose="020B0600070205080204" pitchFamily="34" charset="-128"/>
              </a:defRPr>
            </a:lvl1pPr>
            <a:lvl2pPr marL="742950" indent="-285750">
              <a:defRPr sz="1400">
                <a:solidFill>
                  <a:schemeClr val="tx1"/>
                </a:solidFill>
                <a:latin typeface="Verdana" panose="020B0604030504040204" pitchFamily="34" charset="0"/>
                <a:ea typeface="ＭＳ Ｐゴシック" panose="020B0600070205080204" pitchFamily="34" charset="-128"/>
              </a:defRPr>
            </a:lvl2pPr>
            <a:lvl3pPr marL="1143000" indent="-228600">
              <a:defRPr sz="1400">
                <a:solidFill>
                  <a:schemeClr val="tx1"/>
                </a:solidFill>
                <a:latin typeface="Verdana" panose="020B0604030504040204" pitchFamily="34" charset="0"/>
                <a:ea typeface="ＭＳ Ｐゴシック" panose="020B0600070205080204" pitchFamily="34" charset="-128"/>
              </a:defRPr>
            </a:lvl3pPr>
            <a:lvl4pPr marL="1600200" indent="-228600">
              <a:defRPr sz="1400">
                <a:solidFill>
                  <a:schemeClr val="tx1"/>
                </a:solidFill>
                <a:latin typeface="Verdana" panose="020B0604030504040204" pitchFamily="34" charset="0"/>
                <a:ea typeface="ＭＳ Ｐゴシック" panose="020B0600070205080204" pitchFamily="34" charset="-128"/>
              </a:defRPr>
            </a:lvl4pPr>
            <a:lvl5pPr marL="2057400" indent="-228600">
              <a:defRPr sz="1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9pPr>
          </a:lstStyle>
          <a:p>
            <a:pPr eaLnBrk="1" hangingPunct="1">
              <a:spcBef>
                <a:spcPct val="20000"/>
              </a:spcBef>
              <a:buFontTx/>
              <a:buChar char="•"/>
            </a:pPr>
            <a:endParaRPr lang="nl-NL" altLang="en-CH"/>
          </a:p>
        </p:txBody>
      </p:sp>
      <p:sp>
        <p:nvSpPr>
          <p:cNvPr id="79881" name="Oval 9">
            <a:extLst>
              <a:ext uri="{FF2B5EF4-FFF2-40B4-BE49-F238E27FC236}">
                <a16:creationId xmlns:a16="http://schemas.microsoft.com/office/drawing/2014/main" id="{0DB2CB3C-6137-FAB3-B4C3-044543D44961}"/>
              </a:ext>
            </a:extLst>
          </p:cNvPr>
          <p:cNvSpPr>
            <a:spLocks noChangeArrowheads="1"/>
          </p:cNvSpPr>
          <p:nvPr/>
        </p:nvSpPr>
        <p:spPr bwMode="auto">
          <a:xfrm>
            <a:off x="393700" y="4419600"/>
            <a:ext cx="228600" cy="152400"/>
          </a:xfrm>
          <a:prstGeom prst="ellipse">
            <a:avLst/>
          </a:prstGeom>
          <a:solidFill>
            <a:schemeClr val="accent2"/>
          </a:solidFill>
          <a:ln w="19050">
            <a:solidFill>
              <a:schemeClr val="accent2"/>
            </a:solidFill>
            <a:round/>
            <a:headEnd/>
            <a:tailEnd type="triangle" w="lg" len="lg"/>
          </a:ln>
        </p:spPr>
        <p:txBody>
          <a:bodyPr/>
          <a:lstStyle>
            <a:lvl1pPr>
              <a:defRPr sz="1400">
                <a:solidFill>
                  <a:schemeClr val="tx1"/>
                </a:solidFill>
                <a:latin typeface="Verdana" panose="020B0604030504040204" pitchFamily="34" charset="0"/>
                <a:ea typeface="ＭＳ Ｐゴシック" panose="020B0600070205080204" pitchFamily="34" charset="-128"/>
              </a:defRPr>
            </a:lvl1pPr>
            <a:lvl2pPr marL="742950" indent="-285750">
              <a:defRPr sz="1400">
                <a:solidFill>
                  <a:schemeClr val="tx1"/>
                </a:solidFill>
                <a:latin typeface="Verdana" panose="020B0604030504040204" pitchFamily="34" charset="0"/>
                <a:ea typeface="ＭＳ Ｐゴシック" panose="020B0600070205080204" pitchFamily="34" charset="-128"/>
              </a:defRPr>
            </a:lvl2pPr>
            <a:lvl3pPr marL="1143000" indent="-228600">
              <a:defRPr sz="1400">
                <a:solidFill>
                  <a:schemeClr val="tx1"/>
                </a:solidFill>
                <a:latin typeface="Verdana" panose="020B0604030504040204" pitchFamily="34" charset="0"/>
                <a:ea typeface="ＭＳ Ｐゴシック" panose="020B0600070205080204" pitchFamily="34" charset="-128"/>
              </a:defRPr>
            </a:lvl3pPr>
            <a:lvl4pPr marL="1600200" indent="-228600">
              <a:defRPr sz="1400">
                <a:solidFill>
                  <a:schemeClr val="tx1"/>
                </a:solidFill>
                <a:latin typeface="Verdana" panose="020B0604030504040204" pitchFamily="34" charset="0"/>
                <a:ea typeface="ＭＳ Ｐゴシック" panose="020B0600070205080204" pitchFamily="34" charset="-128"/>
              </a:defRPr>
            </a:lvl4pPr>
            <a:lvl5pPr marL="2057400" indent="-228600">
              <a:defRPr sz="1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9pPr>
          </a:lstStyle>
          <a:p>
            <a:pPr eaLnBrk="1" hangingPunct="1">
              <a:spcBef>
                <a:spcPct val="20000"/>
              </a:spcBef>
              <a:buFontTx/>
              <a:buChar char="•"/>
            </a:pPr>
            <a:endParaRPr lang="nl-NL" altLang="en-CH"/>
          </a:p>
        </p:txBody>
      </p:sp>
      <p:sp>
        <p:nvSpPr>
          <p:cNvPr id="2" name="Text Box 9">
            <a:extLst>
              <a:ext uri="{FF2B5EF4-FFF2-40B4-BE49-F238E27FC236}">
                <a16:creationId xmlns:a16="http://schemas.microsoft.com/office/drawing/2014/main" id="{16BDE90A-B597-2FBD-EB94-57D9C1B731E4}"/>
              </a:ext>
            </a:extLst>
          </p:cNvPr>
          <p:cNvSpPr txBox="1">
            <a:spLocks noChangeArrowheads="1"/>
          </p:cNvSpPr>
          <p:nvPr/>
        </p:nvSpPr>
        <p:spPr bwMode="auto">
          <a:xfrm>
            <a:off x="6096000" y="2492375"/>
            <a:ext cx="2819400" cy="369332"/>
          </a:xfrm>
          <a:prstGeom prst="rect">
            <a:avLst/>
          </a:prstGeom>
          <a:solidFill>
            <a:srgbClr val="0070C0">
              <a:alpha val="50195"/>
            </a:srgbClr>
          </a:solidFill>
          <a:ln w="9525">
            <a:solidFill>
              <a:schemeClr val="tx1"/>
            </a:solidFill>
            <a:miter lim="800000"/>
            <a:headEnd/>
            <a:tailEnd/>
          </a:ln>
        </p:spPr>
        <p:txBody>
          <a:bodyPr>
            <a:spAutoFit/>
          </a:bodyPr>
          <a:lstStyle>
            <a:lvl1pPr>
              <a:defRPr sz="1400">
                <a:solidFill>
                  <a:schemeClr val="tx1"/>
                </a:solidFill>
                <a:latin typeface="Verdana" panose="020B0604030504040204" pitchFamily="34" charset="0"/>
                <a:ea typeface="ＭＳ Ｐゴシック" panose="020B0600070205080204" pitchFamily="34" charset="-128"/>
              </a:defRPr>
            </a:lvl1pPr>
            <a:lvl2pPr marL="742950" indent="-285750">
              <a:defRPr sz="1400">
                <a:solidFill>
                  <a:schemeClr val="tx1"/>
                </a:solidFill>
                <a:latin typeface="Verdana" panose="020B0604030504040204" pitchFamily="34" charset="0"/>
                <a:ea typeface="ＭＳ Ｐゴシック" panose="020B0600070205080204" pitchFamily="34" charset="-128"/>
              </a:defRPr>
            </a:lvl2pPr>
            <a:lvl3pPr marL="1143000" indent="-228600">
              <a:defRPr sz="1400">
                <a:solidFill>
                  <a:schemeClr val="tx1"/>
                </a:solidFill>
                <a:latin typeface="Verdana" panose="020B0604030504040204" pitchFamily="34" charset="0"/>
                <a:ea typeface="ＭＳ Ｐゴシック" panose="020B0600070205080204" pitchFamily="34" charset="-128"/>
              </a:defRPr>
            </a:lvl3pPr>
            <a:lvl4pPr marL="1600200" indent="-228600">
              <a:defRPr sz="1400">
                <a:solidFill>
                  <a:schemeClr val="tx1"/>
                </a:solidFill>
                <a:latin typeface="Verdana" panose="020B0604030504040204" pitchFamily="34" charset="0"/>
                <a:ea typeface="ＭＳ Ｐゴシック" panose="020B0600070205080204" pitchFamily="34" charset="-128"/>
              </a:defRPr>
            </a:lvl4pPr>
            <a:lvl5pPr marL="2057400" indent="-228600">
              <a:defRPr sz="1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9pPr>
          </a:lstStyle>
          <a:p>
            <a:pPr eaLnBrk="1" hangingPunct="1">
              <a:spcBef>
                <a:spcPct val="20000"/>
              </a:spcBef>
            </a:pPr>
            <a:r>
              <a:rPr lang="en-US" altLang="en-CH" sz="1800" b="0" i="0" dirty="0">
                <a:solidFill>
                  <a:schemeClr val="bg1"/>
                </a:solidFill>
              </a:rPr>
              <a:t>1) Direct detection</a:t>
            </a:r>
          </a:p>
        </p:txBody>
      </p:sp>
      <p:sp>
        <p:nvSpPr>
          <p:cNvPr id="3" name="Text Box 9">
            <a:extLst>
              <a:ext uri="{FF2B5EF4-FFF2-40B4-BE49-F238E27FC236}">
                <a16:creationId xmlns:a16="http://schemas.microsoft.com/office/drawing/2014/main" id="{41FBA9C1-109F-97CC-BBA8-4F2122BD926B}"/>
              </a:ext>
            </a:extLst>
          </p:cNvPr>
          <p:cNvSpPr txBox="1">
            <a:spLocks noChangeArrowheads="1"/>
          </p:cNvSpPr>
          <p:nvPr/>
        </p:nvSpPr>
        <p:spPr bwMode="auto">
          <a:xfrm>
            <a:off x="2057400" y="2057400"/>
            <a:ext cx="3352800" cy="369332"/>
          </a:xfrm>
          <a:prstGeom prst="rect">
            <a:avLst/>
          </a:prstGeom>
          <a:solidFill>
            <a:srgbClr val="0070C0">
              <a:alpha val="50195"/>
            </a:srgbClr>
          </a:solidFill>
          <a:ln w="9525">
            <a:solidFill>
              <a:schemeClr val="tx1"/>
            </a:solidFill>
            <a:miter lim="800000"/>
            <a:headEnd/>
            <a:tailEnd/>
          </a:ln>
        </p:spPr>
        <p:txBody>
          <a:bodyPr>
            <a:spAutoFit/>
          </a:bodyPr>
          <a:lstStyle>
            <a:lvl1pPr>
              <a:defRPr sz="1400">
                <a:solidFill>
                  <a:schemeClr val="tx1"/>
                </a:solidFill>
                <a:latin typeface="Verdana" panose="020B0604030504040204" pitchFamily="34" charset="0"/>
                <a:ea typeface="ＭＳ Ｐゴシック" panose="020B0600070205080204" pitchFamily="34" charset="-128"/>
              </a:defRPr>
            </a:lvl1pPr>
            <a:lvl2pPr marL="742950" indent="-285750">
              <a:defRPr sz="1400">
                <a:solidFill>
                  <a:schemeClr val="tx1"/>
                </a:solidFill>
                <a:latin typeface="Verdana" panose="020B0604030504040204" pitchFamily="34" charset="0"/>
                <a:ea typeface="ＭＳ Ｐゴシック" panose="020B0600070205080204" pitchFamily="34" charset="-128"/>
              </a:defRPr>
            </a:lvl2pPr>
            <a:lvl3pPr marL="1143000" indent="-228600">
              <a:defRPr sz="1400">
                <a:solidFill>
                  <a:schemeClr val="tx1"/>
                </a:solidFill>
                <a:latin typeface="Verdana" panose="020B0604030504040204" pitchFamily="34" charset="0"/>
                <a:ea typeface="ＭＳ Ｐゴシック" panose="020B0600070205080204" pitchFamily="34" charset="-128"/>
              </a:defRPr>
            </a:lvl3pPr>
            <a:lvl4pPr marL="1600200" indent="-228600">
              <a:defRPr sz="1400">
                <a:solidFill>
                  <a:schemeClr val="tx1"/>
                </a:solidFill>
                <a:latin typeface="Verdana" panose="020B0604030504040204" pitchFamily="34" charset="0"/>
                <a:ea typeface="ＭＳ Ｐゴシック" panose="020B0600070205080204" pitchFamily="34" charset="-128"/>
              </a:defRPr>
            </a:lvl4pPr>
            <a:lvl5pPr marL="2057400" indent="-228600">
              <a:defRPr sz="1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9pPr>
          </a:lstStyle>
          <a:p>
            <a:pPr eaLnBrk="1" hangingPunct="1">
              <a:spcBef>
                <a:spcPct val="20000"/>
              </a:spcBef>
            </a:pPr>
            <a:r>
              <a:rPr lang="en-US" altLang="en-CH" sz="1800" b="0" i="0" dirty="0">
                <a:solidFill>
                  <a:schemeClr val="bg1"/>
                </a:solidFill>
                <a:sym typeface="Wingdings" pitchFamily="2" charset="2"/>
              </a:rPr>
              <a:t>2) Indirect searches</a:t>
            </a:r>
            <a:endParaRPr lang="en-US" altLang="en-CH" sz="1800" b="0" i="0" dirty="0">
              <a:solidFill>
                <a:schemeClr val="bg1"/>
              </a:solidFill>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2">
            <a:extLst>
              <a:ext uri="{FF2B5EF4-FFF2-40B4-BE49-F238E27FC236}">
                <a16:creationId xmlns:a16="http://schemas.microsoft.com/office/drawing/2014/main" id="{F1C76584-8075-96E8-B0FE-050663840587}"/>
              </a:ext>
            </a:extLst>
          </p:cNvPr>
          <p:cNvSpPr>
            <a:spLocks noGrp="1" noChangeArrowheads="1"/>
          </p:cNvSpPr>
          <p:nvPr>
            <p:ph type="title"/>
          </p:nvPr>
        </p:nvSpPr>
        <p:spPr bwMode="auto">
          <a:xfrm>
            <a:off x="571500" y="254080"/>
            <a:ext cx="70866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CH" dirty="0">
                <a:ea typeface="ＭＳ Ｐゴシック" panose="020B0600070205080204" pitchFamily="34" charset="-128"/>
              </a:rPr>
              <a:t>Physics production</a:t>
            </a:r>
          </a:p>
        </p:txBody>
      </p:sp>
      <p:pic>
        <p:nvPicPr>
          <p:cNvPr id="88066" name="Picture 2" descr="xsec.png">
            <a:extLst>
              <a:ext uri="{FF2B5EF4-FFF2-40B4-BE49-F238E27FC236}">
                <a16:creationId xmlns:a16="http://schemas.microsoft.com/office/drawing/2014/main" id="{920EB6C0-54C7-9407-465B-147BCC0B22A1}"/>
              </a:ext>
            </a:extLst>
          </p:cNvPr>
          <p:cNvPicPr>
            <a:picLocks noChangeAspect="1"/>
          </p:cNvPicPr>
          <p:nvPr/>
        </p:nvPicPr>
        <p:blipFill>
          <a:blip r:embed="rId3">
            <a:extLst>
              <a:ext uri="{28A0092B-C50C-407E-A947-70E740481C1C}">
                <a14:useLocalDpi xmlns:a14="http://schemas.microsoft.com/office/drawing/2010/main" val="0"/>
              </a:ext>
            </a:extLst>
          </a:blip>
          <a:srcRect l="1828" r="2690"/>
          <a:stretch>
            <a:fillRect/>
          </a:stretch>
        </p:blipFill>
        <p:spPr bwMode="auto">
          <a:xfrm>
            <a:off x="4038600" y="457200"/>
            <a:ext cx="4989513" cy="63246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88067" name="TextBox 4">
            <a:extLst>
              <a:ext uri="{FF2B5EF4-FFF2-40B4-BE49-F238E27FC236}">
                <a16:creationId xmlns:a16="http://schemas.microsoft.com/office/drawing/2014/main" id="{03C3B3FC-FCC2-9E1D-9B09-F90A7339B77E}"/>
              </a:ext>
            </a:extLst>
          </p:cNvPr>
          <p:cNvSpPr txBox="1">
            <a:spLocks noChangeArrowheads="1"/>
          </p:cNvSpPr>
          <p:nvPr/>
        </p:nvSpPr>
        <p:spPr bwMode="auto">
          <a:xfrm>
            <a:off x="4913313" y="1452938"/>
            <a:ext cx="1778051" cy="824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chemeClr val="tx1"/>
                </a:solidFill>
                <a:latin typeface="Verdana" panose="020B0604030504040204" pitchFamily="34" charset="0"/>
                <a:ea typeface="ＭＳ Ｐゴシック" panose="020B0600070205080204" pitchFamily="34" charset="-128"/>
              </a:defRPr>
            </a:lvl1pPr>
            <a:lvl2pPr marL="742950" indent="-285750">
              <a:defRPr sz="1400">
                <a:solidFill>
                  <a:schemeClr val="tx1"/>
                </a:solidFill>
                <a:latin typeface="Verdana" panose="020B0604030504040204" pitchFamily="34" charset="0"/>
                <a:ea typeface="ＭＳ Ｐゴシック" panose="020B0600070205080204" pitchFamily="34" charset="-128"/>
              </a:defRPr>
            </a:lvl2pPr>
            <a:lvl3pPr marL="1143000" indent="-228600">
              <a:defRPr sz="1400">
                <a:solidFill>
                  <a:schemeClr val="tx1"/>
                </a:solidFill>
                <a:latin typeface="Verdana" panose="020B0604030504040204" pitchFamily="34" charset="0"/>
                <a:ea typeface="ＭＳ Ｐゴシック" panose="020B0600070205080204" pitchFamily="34" charset="-128"/>
              </a:defRPr>
            </a:lvl3pPr>
            <a:lvl4pPr marL="1600200" indent="-228600">
              <a:defRPr sz="1400">
                <a:solidFill>
                  <a:schemeClr val="tx1"/>
                </a:solidFill>
                <a:latin typeface="Verdana" panose="020B0604030504040204" pitchFamily="34" charset="0"/>
                <a:ea typeface="ＭＳ Ｐゴシック" panose="020B0600070205080204" pitchFamily="34" charset="-128"/>
              </a:defRPr>
            </a:lvl4pPr>
            <a:lvl5pPr marL="2057400" indent="-228600">
              <a:defRPr sz="1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9pPr>
          </a:lstStyle>
          <a:p>
            <a:pPr eaLnBrk="1" hangingPunct="1">
              <a:spcBef>
                <a:spcPct val="20000"/>
              </a:spcBef>
            </a:pPr>
            <a:r>
              <a:rPr lang="en-US" altLang="en-CH" dirty="0">
                <a:solidFill>
                  <a:srgbClr val="FF0000"/>
                </a:solidFill>
              </a:rPr>
              <a:t>5</a:t>
            </a:r>
            <a:r>
              <a:rPr lang="en-US" altLang="en-CH" b="1" dirty="0">
                <a:solidFill>
                  <a:srgbClr val="FF0000"/>
                </a:solidFill>
              </a:rPr>
              <a:t>00 </a:t>
            </a:r>
            <a:r>
              <a:rPr lang="el-GR" altLang="en-CH" b="1" dirty="0">
                <a:solidFill>
                  <a:srgbClr val="FF0000"/>
                </a:solidFill>
                <a:latin typeface="Times New Roman" panose="02020603050405020304" pitchFamily="18" charset="0"/>
              </a:rPr>
              <a:t>μ</a:t>
            </a:r>
            <a:r>
              <a:rPr lang="en-US" altLang="en-CH" b="1" dirty="0">
                <a:solidFill>
                  <a:srgbClr val="FF0000"/>
                </a:solidFill>
                <a:latin typeface="Times New Roman" panose="02020603050405020304" pitchFamily="18" charset="0"/>
              </a:rPr>
              <a:t>b </a:t>
            </a:r>
            <a:r>
              <a:rPr lang="en-US" altLang="en-CH" b="1" dirty="0">
                <a:solidFill>
                  <a:srgbClr val="FF0000"/>
                </a:solidFill>
                <a:latin typeface="Times New Roman" panose="02020603050405020304" pitchFamily="18" charset="0"/>
                <a:sym typeface="Symbol" pitchFamily="2" charset="2"/>
              </a:rPr>
              <a:t> </a:t>
            </a:r>
          </a:p>
          <a:p>
            <a:pPr eaLnBrk="1" hangingPunct="1">
              <a:spcBef>
                <a:spcPct val="20000"/>
              </a:spcBef>
            </a:pPr>
            <a:r>
              <a:rPr lang="en-US" altLang="en-CH" b="1" dirty="0">
                <a:solidFill>
                  <a:srgbClr val="FF0000"/>
                </a:solidFill>
                <a:latin typeface="Times New Roman" panose="02020603050405020304" pitchFamily="18" charset="0"/>
                <a:sym typeface="Symbol" pitchFamily="2" charset="2"/>
              </a:rPr>
              <a:t>1.000.000 events / sec</a:t>
            </a:r>
          </a:p>
          <a:p>
            <a:pPr eaLnBrk="1" hangingPunct="1">
              <a:spcBef>
                <a:spcPct val="20000"/>
              </a:spcBef>
            </a:pPr>
            <a:r>
              <a:rPr lang="en-US" altLang="en-CH" b="1" dirty="0">
                <a:solidFill>
                  <a:srgbClr val="FF0000"/>
                </a:solidFill>
                <a:latin typeface="Times New Roman" panose="02020603050405020304" pitchFamily="18" charset="0"/>
                <a:sym typeface="Symbol" pitchFamily="2" charset="2"/>
              </a:rPr>
              <a:t>( L=2x10</a:t>
            </a:r>
            <a:r>
              <a:rPr lang="en-US" altLang="en-CH" b="1" baseline="30000" dirty="0">
                <a:solidFill>
                  <a:srgbClr val="FF0000"/>
                </a:solidFill>
                <a:latin typeface="Times New Roman" panose="02020603050405020304" pitchFamily="18" charset="0"/>
                <a:sym typeface="Symbol" pitchFamily="2" charset="2"/>
              </a:rPr>
              <a:t>33</a:t>
            </a:r>
            <a:r>
              <a:rPr lang="en-US" altLang="en-CH" b="1" dirty="0">
                <a:solidFill>
                  <a:srgbClr val="FF0000"/>
                </a:solidFill>
                <a:latin typeface="Times New Roman" panose="02020603050405020304" pitchFamily="18" charset="0"/>
                <a:sym typeface="Symbol" pitchFamily="2" charset="2"/>
              </a:rPr>
              <a:t> )</a:t>
            </a:r>
            <a:endParaRPr lang="en-US" altLang="en-CH" b="1" dirty="0">
              <a:solidFill>
                <a:srgbClr val="FF0000"/>
              </a:solidFill>
            </a:endParaRPr>
          </a:p>
        </p:txBody>
      </p:sp>
      <p:cxnSp>
        <p:nvCxnSpPr>
          <p:cNvPr id="88068" name="Straight Connector 6">
            <a:extLst>
              <a:ext uri="{FF2B5EF4-FFF2-40B4-BE49-F238E27FC236}">
                <a16:creationId xmlns:a16="http://schemas.microsoft.com/office/drawing/2014/main" id="{B83495CB-CF85-A698-0E44-A3FBE3D038FC}"/>
              </a:ext>
            </a:extLst>
          </p:cNvPr>
          <p:cNvCxnSpPr>
            <a:cxnSpLocks noChangeShapeType="1"/>
          </p:cNvCxnSpPr>
          <p:nvPr/>
        </p:nvCxnSpPr>
        <p:spPr bwMode="auto">
          <a:xfrm>
            <a:off x="4816475" y="1739180"/>
            <a:ext cx="3581400" cy="0"/>
          </a:xfrm>
          <a:prstGeom prst="line">
            <a:avLst/>
          </a:prstGeom>
          <a:noFill/>
          <a:ln w="25400">
            <a:solidFill>
              <a:schemeClr val="tx1"/>
            </a:solidFill>
            <a:round/>
            <a:headEnd/>
            <a:tailEnd type="none" w="lg" len="lg"/>
          </a:ln>
          <a:extLst>
            <a:ext uri="{909E8E84-426E-40DD-AFC4-6F175D3DCCD1}">
              <a14:hiddenFill xmlns:a14="http://schemas.microsoft.com/office/drawing/2010/main">
                <a:noFill/>
              </a14:hiddenFill>
            </a:ext>
          </a:extLst>
        </p:spPr>
      </p:cxnSp>
      <p:sp>
        <p:nvSpPr>
          <p:cNvPr id="4" name="5-Point Star 3">
            <a:extLst>
              <a:ext uri="{FF2B5EF4-FFF2-40B4-BE49-F238E27FC236}">
                <a16:creationId xmlns:a16="http://schemas.microsoft.com/office/drawing/2014/main" id="{0F858495-C91B-2269-9652-D39263343F3A}"/>
              </a:ext>
            </a:extLst>
          </p:cNvPr>
          <p:cNvSpPr/>
          <p:nvPr/>
        </p:nvSpPr>
        <p:spPr bwMode="auto">
          <a:xfrm>
            <a:off x="7605995" y="1508750"/>
            <a:ext cx="365125" cy="365125"/>
          </a:xfrm>
          <a:prstGeom prst="star5">
            <a:avLst/>
          </a:prstGeom>
          <a:solidFill>
            <a:srgbClr val="FFFF00"/>
          </a:solidFill>
          <a:ln w="19050" cap="flat" cmpd="sng" algn="ctr">
            <a:solidFill>
              <a:schemeClr val="tx1"/>
            </a:solidFill>
            <a:prstDash val="solid"/>
            <a:round/>
            <a:headEnd type="none" w="med" len="med"/>
            <a:tailEnd type="triangle" w="lg" len="lg"/>
          </a:ln>
          <a:effectLst/>
        </p:spPr>
        <p:txBody>
          <a:bodyPr/>
          <a:lstStyle/>
          <a:p>
            <a:pPr eaLnBrk="1" hangingPunct="1">
              <a:spcBef>
                <a:spcPct val="20000"/>
              </a:spcBef>
              <a:defRPr/>
            </a:pPr>
            <a:endParaRPr lang="en-US" dirty="0">
              <a:ea typeface="+mn-ea"/>
            </a:endParaRPr>
          </a:p>
        </p:txBody>
      </p:sp>
      <p:sp>
        <p:nvSpPr>
          <p:cNvPr id="46087" name="Content Placeholder 36">
            <a:extLst>
              <a:ext uri="{FF2B5EF4-FFF2-40B4-BE49-F238E27FC236}">
                <a16:creationId xmlns:a16="http://schemas.microsoft.com/office/drawing/2014/main" id="{81D67AEF-CB4D-E77E-2C8C-F375AEFE0031}"/>
              </a:ext>
            </a:extLst>
          </p:cNvPr>
          <p:cNvSpPr>
            <a:spLocks noGrp="1"/>
          </p:cNvSpPr>
          <p:nvPr>
            <p:ph idx="1"/>
          </p:nvPr>
        </p:nvSpPr>
        <p:spPr bwMode="auto">
          <a:xfrm>
            <a:off x="152400" y="1447800"/>
            <a:ext cx="3962400" cy="3505200"/>
          </a:xfrm>
        </p:spPr>
        <p:txBody>
          <a:bodyPr vert="horz" wrap="square" lIns="91440" tIns="45720" rIns="91440" bIns="45720" numCol="1" anchor="t" anchorCtr="0" compatLnSpc="1">
            <a:prstTxWarp prst="textNoShape">
              <a:avLst/>
            </a:prstTxWarp>
          </a:bodyPr>
          <a:lstStyle/>
          <a:p>
            <a:pPr marL="457200" indent="-457200">
              <a:defRPr/>
            </a:pPr>
            <a:r>
              <a:rPr lang="en-US" sz="1800" dirty="0">
                <a:solidFill>
                  <a:schemeClr val="accent2"/>
                </a:solidFill>
                <a:ea typeface="+mn-ea"/>
                <a:cs typeface="+mn-cs"/>
              </a:rPr>
              <a:t>1 Higgs per 100 sec</a:t>
            </a:r>
          </a:p>
          <a:p>
            <a:pPr marL="457200" indent="-457200">
              <a:defRPr/>
            </a:pPr>
            <a:r>
              <a:rPr lang="en-US" sz="1800" dirty="0">
                <a:solidFill>
                  <a:schemeClr val="accent2"/>
                </a:solidFill>
                <a:ea typeface="+mn-ea"/>
                <a:cs typeface="+mn-cs"/>
              </a:rPr>
              <a:t>10</a:t>
            </a:r>
            <a:r>
              <a:rPr lang="en-US" sz="1800" baseline="30000" dirty="0">
                <a:solidFill>
                  <a:schemeClr val="accent2"/>
                </a:solidFill>
                <a:ea typeface="+mn-ea"/>
                <a:cs typeface="+mn-cs"/>
              </a:rPr>
              <a:t>6</a:t>
            </a:r>
            <a:r>
              <a:rPr lang="en-US" sz="1800" dirty="0">
                <a:solidFill>
                  <a:schemeClr val="accent2"/>
                </a:solidFill>
                <a:ea typeface="+mn-ea"/>
                <a:cs typeface="+mn-cs"/>
              </a:rPr>
              <a:t> B mesons per sec</a:t>
            </a:r>
          </a:p>
          <a:p>
            <a:pPr marL="457200" indent="-457200">
              <a:defRPr/>
            </a:pPr>
            <a:endParaRPr lang="en-US" sz="1800" dirty="0">
              <a:solidFill>
                <a:schemeClr val="accent2"/>
              </a:solidFill>
              <a:effectLst>
                <a:outerShdw blurRad="38100" dist="38100" dir="2700000" algn="tl">
                  <a:srgbClr val="000000">
                    <a:alpha val="43137"/>
                  </a:srgbClr>
                </a:outerShdw>
              </a:effectLst>
              <a:ea typeface="+mn-ea"/>
              <a:cs typeface="+mn-cs"/>
            </a:endParaRPr>
          </a:p>
        </p:txBody>
      </p:sp>
      <p:cxnSp>
        <p:nvCxnSpPr>
          <p:cNvPr id="88071" name="Straight Connector 6">
            <a:extLst>
              <a:ext uri="{FF2B5EF4-FFF2-40B4-BE49-F238E27FC236}">
                <a16:creationId xmlns:a16="http://schemas.microsoft.com/office/drawing/2014/main" id="{C4E38C59-CCDD-79CE-0614-7CCBA7FA690E}"/>
              </a:ext>
            </a:extLst>
          </p:cNvPr>
          <p:cNvCxnSpPr>
            <a:cxnSpLocks noChangeShapeType="1"/>
          </p:cNvCxnSpPr>
          <p:nvPr/>
        </p:nvCxnSpPr>
        <p:spPr bwMode="auto">
          <a:xfrm>
            <a:off x="4810125" y="4429125"/>
            <a:ext cx="3581400" cy="0"/>
          </a:xfrm>
          <a:prstGeom prst="line">
            <a:avLst/>
          </a:prstGeom>
          <a:noFill/>
          <a:ln w="12700">
            <a:solidFill>
              <a:schemeClr val="tx1"/>
            </a:solidFill>
            <a:prstDash val="dash"/>
            <a:round/>
            <a:headEnd/>
            <a:tailEnd type="none" w="lg" len="lg"/>
          </a:ln>
          <a:extLst>
            <a:ext uri="{909E8E84-426E-40DD-AFC4-6F175D3DCCD1}">
              <a14:hiddenFill xmlns:a14="http://schemas.microsoft.com/office/drawing/2010/main">
                <a:noFill/>
              </a14:hiddenFill>
            </a:ext>
          </a:extLst>
        </p:spPr>
      </p:cxn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F6A8FB-E45E-B8AF-914B-2D8A193017A9}"/>
              </a:ext>
            </a:extLst>
          </p:cNvPr>
          <p:cNvSpPr>
            <a:spLocks noGrp="1"/>
          </p:cNvSpPr>
          <p:nvPr>
            <p:ph type="title"/>
          </p:nvPr>
        </p:nvSpPr>
        <p:spPr/>
        <p:txBody>
          <a:bodyPr/>
          <a:lstStyle/>
          <a:p>
            <a:r>
              <a:rPr lang="en-CH" dirty="0"/>
              <a:t>LHC history</a:t>
            </a:r>
          </a:p>
        </p:txBody>
      </p:sp>
      <p:sp>
        <p:nvSpPr>
          <p:cNvPr id="4" name="Footer Placeholder 3">
            <a:extLst>
              <a:ext uri="{FF2B5EF4-FFF2-40B4-BE49-F238E27FC236}">
                <a16:creationId xmlns:a16="http://schemas.microsoft.com/office/drawing/2014/main" id="{68228B55-2FC3-DF1B-2078-B9A1BC8C8C92}"/>
              </a:ext>
            </a:extLst>
          </p:cNvPr>
          <p:cNvSpPr>
            <a:spLocks noGrp="1"/>
          </p:cNvSpPr>
          <p:nvPr>
            <p:ph type="ftr" sz="quarter" idx="10"/>
          </p:nvPr>
        </p:nvSpPr>
        <p:spPr/>
        <p:txBody>
          <a:bodyPr/>
          <a:lstStyle/>
          <a:p>
            <a:pPr>
              <a:defRPr/>
            </a:pPr>
            <a:r>
              <a:rPr lang="en-US"/>
              <a:t>Niels Tuning (</a:t>
            </a:r>
            <a:fld id="{66514901-4CFF-A14A-980D-C6E2C5830B51}" type="slidenum">
              <a:rPr lang="en-US" smtClean="0"/>
              <a:pPr>
                <a:defRPr/>
              </a:pPr>
              <a:t>53</a:t>
            </a:fld>
            <a:r>
              <a:rPr lang="en-US"/>
              <a:t>)</a:t>
            </a:r>
          </a:p>
        </p:txBody>
      </p:sp>
    </p:spTree>
    <p:extLst>
      <p:ext uri="{BB962C8B-B14F-4D97-AF65-F5344CB8AC3E}">
        <p14:creationId xmlns:p14="http://schemas.microsoft.com/office/powerpoint/2010/main" val="301239727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88EF7C-FD0C-C73A-3CDA-9E702E7A854A}"/>
              </a:ext>
            </a:extLst>
          </p:cNvPr>
          <p:cNvSpPr>
            <a:spLocks noGrp="1"/>
          </p:cNvSpPr>
          <p:nvPr>
            <p:ph type="title"/>
          </p:nvPr>
        </p:nvSpPr>
        <p:spPr/>
        <p:txBody>
          <a:bodyPr/>
          <a:lstStyle/>
          <a:p>
            <a:r>
              <a:rPr lang="en-CH" dirty="0"/>
              <a:t>CERN history</a:t>
            </a:r>
          </a:p>
        </p:txBody>
      </p:sp>
      <p:sp>
        <p:nvSpPr>
          <p:cNvPr id="3" name="Content Placeholder 2">
            <a:extLst>
              <a:ext uri="{FF2B5EF4-FFF2-40B4-BE49-F238E27FC236}">
                <a16:creationId xmlns:a16="http://schemas.microsoft.com/office/drawing/2014/main" id="{0C76951A-9D6D-539B-9B01-3CCB0114CC4D}"/>
              </a:ext>
            </a:extLst>
          </p:cNvPr>
          <p:cNvSpPr>
            <a:spLocks noGrp="1"/>
          </p:cNvSpPr>
          <p:nvPr>
            <p:ph idx="1"/>
          </p:nvPr>
        </p:nvSpPr>
        <p:spPr/>
        <p:txBody>
          <a:bodyPr/>
          <a:lstStyle/>
          <a:p>
            <a:r>
              <a:rPr lang="en-CH" dirty="0"/>
              <a:t>First picture on the internet</a:t>
            </a:r>
          </a:p>
        </p:txBody>
      </p:sp>
      <p:sp>
        <p:nvSpPr>
          <p:cNvPr id="4" name="Footer Placeholder 3">
            <a:extLst>
              <a:ext uri="{FF2B5EF4-FFF2-40B4-BE49-F238E27FC236}">
                <a16:creationId xmlns:a16="http://schemas.microsoft.com/office/drawing/2014/main" id="{1ECF6632-ADD7-47B2-FCAB-9C1D8108F3F9}"/>
              </a:ext>
            </a:extLst>
          </p:cNvPr>
          <p:cNvSpPr>
            <a:spLocks noGrp="1"/>
          </p:cNvSpPr>
          <p:nvPr>
            <p:ph type="ftr" sz="quarter" idx="10"/>
          </p:nvPr>
        </p:nvSpPr>
        <p:spPr/>
        <p:txBody>
          <a:bodyPr/>
          <a:lstStyle/>
          <a:p>
            <a:pPr>
              <a:defRPr/>
            </a:pPr>
            <a:r>
              <a:rPr lang="en-US"/>
              <a:t>Niels Tuning (</a:t>
            </a:r>
            <a:fld id="{66514901-4CFF-A14A-980D-C6E2C5830B51}" type="slidenum">
              <a:rPr lang="en-US" smtClean="0"/>
              <a:pPr>
                <a:defRPr/>
              </a:pPr>
              <a:t>54</a:t>
            </a:fld>
            <a:r>
              <a:rPr lang="en-US"/>
              <a:t>)</a:t>
            </a:r>
          </a:p>
        </p:txBody>
      </p:sp>
      <p:sp>
        <p:nvSpPr>
          <p:cNvPr id="6" name="TextBox 5">
            <a:extLst>
              <a:ext uri="{FF2B5EF4-FFF2-40B4-BE49-F238E27FC236}">
                <a16:creationId xmlns:a16="http://schemas.microsoft.com/office/drawing/2014/main" id="{43FC6CB7-B457-74EA-8462-49F40332034A}"/>
              </a:ext>
            </a:extLst>
          </p:cNvPr>
          <p:cNvSpPr txBox="1"/>
          <p:nvPr/>
        </p:nvSpPr>
        <p:spPr>
          <a:xfrm>
            <a:off x="0" y="6581001"/>
            <a:ext cx="4572000" cy="276999"/>
          </a:xfrm>
          <a:prstGeom prst="rect">
            <a:avLst/>
          </a:prstGeom>
          <a:noFill/>
        </p:spPr>
        <p:txBody>
          <a:bodyPr wrap="square">
            <a:spAutoFit/>
          </a:bodyPr>
          <a:lstStyle/>
          <a:p>
            <a:r>
              <a:rPr lang="en-GB" sz="1200" b="0" i="0" dirty="0">
                <a:solidFill>
                  <a:srgbClr val="000000"/>
                </a:solidFill>
                <a:effectLst/>
                <a:latin typeface="Verdana" panose="020B0604030504040204" pitchFamily="34" charset="0"/>
                <a:ea typeface="Verdana" panose="020B0604030504040204" pitchFamily="34" charset="0"/>
                <a:cs typeface="Verdana" panose="020B0604030504040204" pitchFamily="34" charset="0"/>
                <a:hlinkClick r:id="rId2"/>
              </a:rPr>
              <a:t>https://en.wikipedia.org/wiki/Les_Horribles_Cernettes</a:t>
            </a:r>
            <a:endParaRPr lang="en-GB" sz="1200" b="0" i="0"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p:txBody>
      </p:sp>
      <p:pic>
        <p:nvPicPr>
          <p:cNvPr id="8" name="Picture 7" descr="A screenshot of a cell phone&#10;&#10;Description automatically generated">
            <a:extLst>
              <a:ext uri="{FF2B5EF4-FFF2-40B4-BE49-F238E27FC236}">
                <a16:creationId xmlns:a16="http://schemas.microsoft.com/office/drawing/2014/main" id="{B868BBB5-C83A-58A7-DB24-EA536C7B04F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810" y="3072654"/>
            <a:ext cx="4956050" cy="2442025"/>
          </a:xfrm>
          <a:prstGeom prst="rect">
            <a:avLst/>
          </a:prstGeom>
          <a:ln>
            <a:solidFill>
              <a:srgbClr val="FF0000"/>
            </a:solidFill>
          </a:ln>
          <a:effectLst>
            <a:outerShdw blurRad="50800" dist="38100" dir="2700000" algn="tl" rotWithShape="0">
              <a:prstClr val="black">
                <a:alpha val="40000"/>
              </a:prstClr>
            </a:outerShdw>
          </a:effectLst>
        </p:spPr>
      </p:pic>
      <p:pic>
        <p:nvPicPr>
          <p:cNvPr id="10" name="Picture 9" descr="A group of women in dresses&#10;&#10;Description automatically generated">
            <a:extLst>
              <a:ext uri="{FF2B5EF4-FFF2-40B4-BE49-F238E27FC236}">
                <a16:creationId xmlns:a16="http://schemas.microsoft.com/office/drawing/2014/main" id="{77E679F5-C664-E3E5-7223-D9979232179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37833" y="1256747"/>
            <a:ext cx="3889147" cy="4246123"/>
          </a:xfrm>
          <a:prstGeom prst="rect">
            <a:avLst/>
          </a:prstGeom>
          <a:ln>
            <a:solidFill>
              <a:srgbClr val="FF0000"/>
            </a:solidFill>
          </a:ln>
          <a:effectLst>
            <a:outerShdw blurRad="50800" dist="38100" dir="2700000" algn="tl" rotWithShape="0">
              <a:prstClr val="black">
                <a:alpha val="40000"/>
              </a:prstClr>
            </a:outerShdw>
          </a:effectLst>
        </p:spPr>
      </p:pic>
      <p:cxnSp>
        <p:nvCxnSpPr>
          <p:cNvPr id="12" name="Straight Connector 11">
            <a:extLst>
              <a:ext uri="{FF2B5EF4-FFF2-40B4-BE49-F238E27FC236}">
                <a16:creationId xmlns:a16="http://schemas.microsoft.com/office/drawing/2014/main" id="{A855090C-80D2-50EC-2FF1-3BE2D7276566}"/>
              </a:ext>
            </a:extLst>
          </p:cNvPr>
          <p:cNvCxnSpPr/>
          <p:nvPr/>
        </p:nvCxnSpPr>
        <p:spPr bwMode="auto">
          <a:xfrm>
            <a:off x="1922055" y="4888390"/>
            <a:ext cx="2918780" cy="0"/>
          </a:xfrm>
          <a:prstGeom prst="line">
            <a:avLst/>
          </a:prstGeom>
          <a:solidFill>
            <a:schemeClr val="accent1"/>
          </a:solidFill>
          <a:ln w="38100" cap="flat" cmpd="sng" algn="ctr">
            <a:solidFill>
              <a:srgbClr val="FF0000"/>
            </a:solidFill>
            <a:prstDash val="solid"/>
            <a:round/>
            <a:headEnd type="none" w="med" len="med"/>
            <a:tailEnd type="none" w="med" len="med"/>
          </a:ln>
          <a:effectLst/>
        </p:spPr>
      </p:cxnSp>
      <p:cxnSp>
        <p:nvCxnSpPr>
          <p:cNvPr id="13" name="Straight Connector 12">
            <a:extLst>
              <a:ext uri="{FF2B5EF4-FFF2-40B4-BE49-F238E27FC236}">
                <a16:creationId xmlns:a16="http://schemas.microsoft.com/office/drawing/2014/main" id="{6EB9479A-EA12-FA4E-26A7-A9852CC756CF}"/>
              </a:ext>
            </a:extLst>
          </p:cNvPr>
          <p:cNvCxnSpPr>
            <a:cxnSpLocks/>
          </p:cNvCxnSpPr>
          <p:nvPr/>
        </p:nvCxnSpPr>
        <p:spPr bwMode="auto">
          <a:xfrm>
            <a:off x="76810" y="5234035"/>
            <a:ext cx="4956050" cy="0"/>
          </a:xfrm>
          <a:prstGeom prst="line">
            <a:avLst/>
          </a:prstGeom>
          <a:solidFill>
            <a:schemeClr val="accent1"/>
          </a:solidFill>
          <a:ln w="38100" cap="flat" cmpd="sng" algn="ctr">
            <a:solidFill>
              <a:srgbClr val="FF0000"/>
            </a:solidFill>
            <a:prstDash val="solid"/>
            <a:round/>
            <a:headEnd type="none" w="med" len="med"/>
            <a:tailEnd type="none" w="med" len="med"/>
          </a:ln>
          <a:effectLst/>
        </p:spPr>
      </p:cxnSp>
      <p:cxnSp>
        <p:nvCxnSpPr>
          <p:cNvPr id="15" name="Straight Connector 14">
            <a:extLst>
              <a:ext uri="{FF2B5EF4-FFF2-40B4-BE49-F238E27FC236}">
                <a16:creationId xmlns:a16="http://schemas.microsoft.com/office/drawing/2014/main" id="{8783B593-11F9-5521-2B9F-0574A12CE425}"/>
              </a:ext>
            </a:extLst>
          </p:cNvPr>
          <p:cNvCxnSpPr>
            <a:cxnSpLocks/>
          </p:cNvCxnSpPr>
          <p:nvPr/>
        </p:nvCxnSpPr>
        <p:spPr bwMode="auto">
          <a:xfrm>
            <a:off x="76810" y="5541275"/>
            <a:ext cx="3650280" cy="0"/>
          </a:xfrm>
          <a:prstGeom prst="line">
            <a:avLst/>
          </a:prstGeom>
          <a:solidFill>
            <a:schemeClr val="accent1"/>
          </a:solidFill>
          <a:ln w="38100" cap="flat" cmpd="sng" algn="ctr">
            <a:solidFill>
              <a:srgbClr val="FF0000"/>
            </a:solidFill>
            <a:prstDash val="solid"/>
            <a:round/>
            <a:headEnd type="none" w="med" len="med"/>
            <a:tailEnd type="none" w="med" len="med"/>
          </a:ln>
          <a:effectLst/>
        </p:spPr>
      </p:cxnSp>
    </p:spTree>
    <p:extLst>
      <p:ext uri="{BB962C8B-B14F-4D97-AF65-F5344CB8AC3E}">
        <p14:creationId xmlns:p14="http://schemas.microsoft.com/office/powerpoint/2010/main" val="114834416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7" name="Picture 5" descr="LHC_dipole_eggie.jpg">
            <a:extLst>
              <a:ext uri="{FF2B5EF4-FFF2-40B4-BE49-F238E27FC236}">
                <a16:creationId xmlns:a16="http://schemas.microsoft.com/office/drawing/2014/main" id="{4834A186-BF7F-6FB5-14FD-8868229C966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50" y="0"/>
            <a:ext cx="91313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1E6DD47-B0F4-8C96-B079-06DA2F809762}"/>
              </a:ext>
            </a:extLst>
          </p:cNvPr>
          <p:cNvSpPr>
            <a:spLocks noGrp="1"/>
          </p:cNvSpPr>
          <p:nvPr>
            <p:ph idx="1"/>
          </p:nvPr>
        </p:nvSpPr>
        <p:spPr>
          <a:xfrm>
            <a:off x="60210" y="800100"/>
            <a:ext cx="3974120" cy="5905500"/>
          </a:xfrm>
        </p:spPr>
        <p:txBody>
          <a:bodyPr/>
          <a:lstStyle/>
          <a:p>
            <a:pPr>
              <a:spcBef>
                <a:spcPts val="500"/>
              </a:spcBef>
            </a:pPr>
            <a:r>
              <a:rPr lang="en-CH" dirty="0"/>
              <a:t>Electrostatic Accelerator</a:t>
            </a:r>
          </a:p>
          <a:p>
            <a:pPr lvl="1">
              <a:spcBef>
                <a:spcPts val="500"/>
              </a:spcBef>
            </a:pPr>
            <a:r>
              <a:rPr lang="en-GB" dirty="0">
                <a:solidFill>
                  <a:schemeClr val="accent2"/>
                </a:solidFill>
              </a:rPr>
              <a:t>L</a:t>
            </a:r>
            <a:r>
              <a:rPr lang="en-CH" dirty="0">
                <a:solidFill>
                  <a:schemeClr val="accent2"/>
                </a:solidFill>
              </a:rPr>
              <a:t>imited by arcs (corona)</a:t>
            </a:r>
          </a:p>
          <a:p>
            <a:pPr>
              <a:spcBef>
                <a:spcPts val="500"/>
              </a:spcBef>
            </a:pPr>
            <a:r>
              <a:rPr lang="en-CH" dirty="0"/>
              <a:t>Voltage multiplier</a:t>
            </a:r>
          </a:p>
          <a:p>
            <a:pPr lvl="1">
              <a:spcBef>
                <a:spcPts val="500"/>
              </a:spcBef>
            </a:pPr>
            <a:r>
              <a:rPr lang="en-US" dirty="0">
                <a:solidFill>
                  <a:schemeClr val="accent2"/>
                </a:solidFill>
              </a:rPr>
              <a:t>Voltages ~MV can be achieved for beams of ~100s of mA</a:t>
            </a:r>
            <a:endParaRPr lang="en-CH" dirty="0">
              <a:solidFill>
                <a:schemeClr val="accent2"/>
              </a:solidFill>
            </a:endParaRPr>
          </a:p>
          <a:p>
            <a:pPr>
              <a:spcBef>
                <a:spcPts val="500"/>
              </a:spcBef>
            </a:pPr>
            <a:r>
              <a:rPr lang="en-CH" dirty="0"/>
              <a:t>Van der Graaff generator</a:t>
            </a:r>
          </a:p>
          <a:p>
            <a:pPr>
              <a:spcBef>
                <a:spcPts val="500"/>
              </a:spcBef>
            </a:pPr>
            <a:endParaRPr lang="en-CH" dirty="0"/>
          </a:p>
          <a:p>
            <a:pPr>
              <a:spcBef>
                <a:spcPts val="500"/>
              </a:spcBef>
            </a:pPr>
            <a:r>
              <a:rPr lang="en-CH" dirty="0"/>
              <a:t>LINAC</a:t>
            </a:r>
          </a:p>
          <a:p>
            <a:pPr lvl="1">
              <a:spcBef>
                <a:spcPts val="500"/>
              </a:spcBef>
            </a:pPr>
            <a:r>
              <a:rPr lang="en-US" dirty="0">
                <a:solidFill>
                  <a:schemeClr val="accent2"/>
                </a:solidFill>
                <a:ea typeface="Times New Roman" pitchFamily="-112" charset="0"/>
                <a:cs typeface="Times New Roman" pitchFamily="-112" charset="0"/>
              </a:rPr>
              <a:t>V</a:t>
            </a:r>
            <a:r>
              <a:rPr lang="en-US" sz="1600" dirty="0">
                <a:solidFill>
                  <a:schemeClr val="accent2"/>
                </a:solidFill>
                <a:ea typeface="Times New Roman" pitchFamily="-112" charset="0"/>
                <a:cs typeface="Times New Roman" pitchFamily="-112" charset="0"/>
              </a:rPr>
              <a:t>oltage changes sign, the particles are accelerated every time they enter a gap</a:t>
            </a:r>
            <a:endParaRPr lang="en-CH" dirty="0"/>
          </a:p>
          <a:p>
            <a:pPr>
              <a:spcBef>
                <a:spcPts val="500"/>
              </a:spcBef>
            </a:pPr>
            <a:r>
              <a:rPr lang="en-CH" dirty="0"/>
              <a:t>Cyclotron</a:t>
            </a:r>
          </a:p>
          <a:p>
            <a:pPr lvl="1">
              <a:spcBef>
                <a:spcPts val="500"/>
              </a:spcBef>
            </a:pPr>
            <a:r>
              <a:rPr lang="en-US" dirty="0">
                <a:solidFill>
                  <a:schemeClr val="accent2"/>
                </a:solidFill>
                <a:ea typeface="Times New Roman" pitchFamily="-112" charset="0"/>
                <a:cs typeface="Times New Roman" pitchFamily="-112" charset="0"/>
              </a:rPr>
              <a:t>A</a:t>
            </a:r>
            <a:r>
              <a:rPr lang="en-US" sz="1600" dirty="0">
                <a:solidFill>
                  <a:schemeClr val="accent2"/>
                </a:solidFill>
                <a:ea typeface="Times New Roman" pitchFamily="-112" charset="0"/>
                <a:cs typeface="Times New Roman" pitchFamily="-112" charset="0"/>
              </a:rPr>
              <a:t>ccelerated up to ~20 MeV</a:t>
            </a:r>
            <a:endParaRPr lang="en-CH" dirty="0"/>
          </a:p>
          <a:p>
            <a:pPr>
              <a:spcBef>
                <a:spcPts val="500"/>
              </a:spcBef>
            </a:pPr>
            <a:endParaRPr lang="en-CH" dirty="0"/>
          </a:p>
          <a:p>
            <a:pPr>
              <a:spcBef>
                <a:spcPts val="500"/>
              </a:spcBef>
            </a:pPr>
            <a:r>
              <a:rPr lang="en-CH" dirty="0">
                <a:solidFill>
                  <a:srgbClr val="FF0000"/>
                </a:solidFill>
              </a:rPr>
              <a:t>Synchrotron (50’s)</a:t>
            </a:r>
          </a:p>
          <a:p>
            <a:pPr lvl="1">
              <a:spcBef>
                <a:spcPts val="500"/>
              </a:spcBef>
            </a:pPr>
            <a:r>
              <a:rPr lang="en-US" dirty="0">
                <a:solidFill>
                  <a:schemeClr val="accent2"/>
                </a:solidFill>
              </a:rPr>
              <a:t>Magnetic field increases synchronously with beam energy, keeping radius fixed</a:t>
            </a:r>
          </a:p>
        </p:txBody>
      </p:sp>
      <p:sp>
        <p:nvSpPr>
          <p:cNvPr id="4" name="Footer Placeholder 3">
            <a:extLst>
              <a:ext uri="{FF2B5EF4-FFF2-40B4-BE49-F238E27FC236}">
                <a16:creationId xmlns:a16="http://schemas.microsoft.com/office/drawing/2014/main" id="{8341196B-8B2C-EE5A-472E-5199FB16FDF5}"/>
              </a:ext>
            </a:extLst>
          </p:cNvPr>
          <p:cNvSpPr>
            <a:spLocks noGrp="1"/>
          </p:cNvSpPr>
          <p:nvPr>
            <p:ph type="ftr" sz="quarter" idx="10"/>
          </p:nvPr>
        </p:nvSpPr>
        <p:spPr/>
        <p:txBody>
          <a:bodyPr/>
          <a:lstStyle/>
          <a:p>
            <a:pPr>
              <a:defRPr/>
            </a:pPr>
            <a:r>
              <a:rPr lang="en-US"/>
              <a:t>Niels Tuning (</a:t>
            </a:r>
            <a:fld id="{66514901-4CFF-A14A-980D-C6E2C5830B51}" type="slidenum">
              <a:rPr lang="en-US" smtClean="0"/>
              <a:pPr>
                <a:defRPr/>
              </a:pPr>
              <a:t>56</a:t>
            </a:fld>
            <a:r>
              <a:rPr lang="en-US"/>
              <a:t>)</a:t>
            </a:r>
          </a:p>
        </p:txBody>
      </p:sp>
      <p:pic>
        <p:nvPicPr>
          <p:cNvPr id="5" name="Picture 4">
            <a:extLst>
              <a:ext uri="{FF2B5EF4-FFF2-40B4-BE49-F238E27FC236}">
                <a16:creationId xmlns:a16="http://schemas.microsoft.com/office/drawing/2014/main" id="{06D5F652-8E66-5C94-AAD9-A2D9817EFF3E}"/>
              </a:ext>
            </a:extLst>
          </p:cNvPr>
          <p:cNvPicPr>
            <a:picLocks noChangeAspect="1"/>
          </p:cNvPicPr>
          <p:nvPr/>
        </p:nvPicPr>
        <p:blipFill>
          <a:blip r:embed="rId2"/>
          <a:srcRect l="8571" t="5714" r="8571" b="8571"/>
          <a:stretch>
            <a:fillRect/>
          </a:stretch>
        </p:blipFill>
        <p:spPr>
          <a:xfrm>
            <a:off x="4648810" y="688793"/>
            <a:ext cx="1738452" cy="1798399"/>
          </a:xfrm>
          <a:prstGeom prst="rect">
            <a:avLst/>
          </a:prstGeom>
        </p:spPr>
      </p:pic>
      <p:graphicFrame>
        <p:nvGraphicFramePr>
          <p:cNvPr id="7" name="Object 2">
            <a:extLst>
              <a:ext uri="{FF2B5EF4-FFF2-40B4-BE49-F238E27FC236}">
                <a16:creationId xmlns:a16="http://schemas.microsoft.com/office/drawing/2014/main" id="{A486E7DF-4B29-46C2-EACE-AA6DC7C25999}"/>
              </a:ext>
            </a:extLst>
          </p:cNvPr>
          <p:cNvGraphicFramePr>
            <a:graphicFrameLocks noChangeAspect="1"/>
          </p:cNvGraphicFramePr>
          <p:nvPr>
            <p:extLst>
              <p:ext uri="{D42A27DB-BD31-4B8C-83A1-F6EECF244321}">
                <p14:modId xmlns:p14="http://schemas.microsoft.com/office/powerpoint/2010/main" val="3158020555"/>
              </p:ext>
            </p:extLst>
          </p:nvPr>
        </p:nvGraphicFramePr>
        <p:xfrm>
          <a:off x="6798152" y="1329473"/>
          <a:ext cx="2193448" cy="3124172"/>
        </p:xfrm>
        <a:graphic>
          <a:graphicData uri="http://schemas.openxmlformats.org/presentationml/2006/ole">
            <mc:AlternateContent xmlns:mc="http://schemas.openxmlformats.org/markup-compatibility/2006">
              <mc:Choice xmlns:v="urn:schemas-microsoft-com:vml" Requires="v">
                <p:oleObj name="Photo Editor Photo" r:id="rId3" imgW="1867062" imgH="2659048" progId="">
                  <p:embed/>
                </p:oleObj>
              </mc:Choice>
              <mc:Fallback>
                <p:oleObj name="Photo Editor Photo" r:id="rId3" imgW="1867062" imgH="2659048" progId="">
                  <p:embed/>
                  <p:pic>
                    <p:nvPicPr>
                      <p:cNvPr id="23" name="Object 2">
                        <a:extLst>
                          <a:ext uri="{FF2B5EF4-FFF2-40B4-BE49-F238E27FC236}">
                            <a16:creationId xmlns:a16="http://schemas.microsoft.com/office/drawing/2014/main" id="{588422F4-B79F-4560-CEFF-E005614852A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98152" y="1329473"/>
                        <a:ext cx="2193448" cy="3124172"/>
                      </a:xfrm>
                      <a:prstGeom prst="rect">
                        <a:avLst/>
                      </a:prstGeom>
                      <a:noFill/>
                      <a:ln>
                        <a:solidFill>
                          <a:schemeClr val="tx1"/>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9" name="Object 5">
            <a:extLst>
              <a:ext uri="{FF2B5EF4-FFF2-40B4-BE49-F238E27FC236}">
                <a16:creationId xmlns:a16="http://schemas.microsoft.com/office/drawing/2014/main" id="{6FFC1C8B-CB75-6AB2-FC8D-0AADCFF4468D}"/>
              </a:ext>
            </a:extLst>
          </p:cNvPr>
          <p:cNvGraphicFramePr>
            <a:graphicFrameLocks noChangeAspect="1"/>
          </p:cNvGraphicFramePr>
          <p:nvPr>
            <p:extLst>
              <p:ext uri="{D42A27DB-BD31-4B8C-83A1-F6EECF244321}">
                <p14:modId xmlns:p14="http://schemas.microsoft.com/office/powerpoint/2010/main" val="1266755823"/>
              </p:ext>
            </p:extLst>
          </p:nvPr>
        </p:nvGraphicFramePr>
        <p:xfrm>
          <a:off x="4034330" y="2718960"/>
          <a:ext cx="2669923" cy="3469370"/>
        </p:xfrm>
        <a:graphic>
          <a:graphicData uri="http://schemas.openxmlformats.org/presentationml/2006/ole">
            <mc:AlternateContent xmlns:mc="http://schemas.openxmlformats.org/markup-compatibility/2006">
              <mc:Choice xmlns:v="urn:schemas-microsoft-com:vml" Requires="v">
                <p:oleObj name="Photo Editor Photo" r:id="rId5" imgW="4229467" imgH="5753599" progId="">
                  <p:embed/>
                </p:oleObj>
              </mc:Choice>
              <mc:Fallback>
                <p:oleObj name="Photo Editor Photo" r:id="rId5" imgW="4229467" imgH="5753599" progId="">
                  <p:embed/>
                  <p:pic>
                    <p:nvPicPr>
                      <p:cNvPr id="5" name="Object 5">
                        <a:extLst>
                          <a:ext uri="{FF2B5EF4-FFF2-40B4-BE49-F238E27FC236}">
                            <a16:creationId xmlns:a16="http://schemas.microsoft.com/office/drawing/2014/main" id="{5B9DFE1D-D7DB-9B89-E0F0-84B80F3393F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34330" y="2718960"/>
                        <a:ext cx="2669923" cy="3469370"/>
                      </a:xfrm>
                      <a:prstGeom prst="rect">
                        <a:avLst/>
                      </a:prstGeom>
                      <a:noFill/>
                      <a:ln>
                        <a:solidFill>
                          <a:schemeClr val="tx1"/>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pic>
        <p:nvPicPr>
          <p:cNvPr id="10" name="Picture 9" descr="lawrence_cyclotron">
            <a:extLst>
              <a:ext uri="{FF2B5EF4-FFF2-40B4-BE49-F238E27FC236}">
                <a16:creationId xmlns:a16="http://schemas.microsoft.com/office/drawing/2014/main" id="{E9BC847A-7AD4-F7C6-2607-CA86AB78D108}"/>
              </a:ext>
            </a:extLst>
          </p:cNvPr>
          <p:cNvPicPr>
            <a:picLocks noChangeAspect="1" noChangeArrowheads="1"/>
          </p:cNvPicPr>
          <p:nvPr/>
        </p:nvPicPr>
        <p:blipFill>
          <a:blip r:embed="rId7"/>
          <a:srcRect/>
          <a:stretch>
            <a:fillRect/>
          </a:stretch>
        </p:blipFill>
        <p:spPr bwMode="auto">
          <a:xfrm>
            <a:off x="5916175" y="4670853"/>
            <a:ext cx="3094231" cy="2060977"/>
          </a:xfrm>
          <a:prstGeom prst="rect">
            <a:avLst/>
          </a:prstGeom>
          <a:noFill/>
          <a:ln w="9525">
            <a:solidFill>
              <a:schemeClr val="tx1"/>
            </a:solidFill>
            <a:miter lim="800000"/>
            <a:headEnd/>
            <a:tailEnd/>
          </a:ln>
          <a:effectLst>
            <a:outerShdw blurRad="50800" dist="38100" dir="2700000" algn="tl" rotWithShape="0">
              <a:prstClr val="black">
                <a:alpha val="40000"/>
              </a:prstClr>
            </a:outerShdw>
          </a:effectLst>
        </p:spPr>
      </p:pic>
      <p:sp>
        <p:nvSpPr>
          <p:cNvPr id="2" name="Title 1">
            <a:extLst>
              <a:ext uri="{FF2B5EF4-FFF2-40B4-BE49-F238E27FC236}">
                <a16:creationId xmlns:a16="http://schemas.microsoft.com/office/drawing/2014/main" id="{A77B9C3A-F142-ED18-4F44-6378C9C179DC}"/>
              </a:ext>
            </a:extLst>
          </p:cNvPr>
          <p:cNvSpPr>
            <a:spLocks noGrp="1"/>
          </p:cNvSpPr>
          <p:nvPr>
            <p:ph type="title"/>
          </p:nvPr>
        </p:nvSpPr>
        <p:spPr>
          <a:xfrm>
            <a:off x="685800" y="279790"/>
            <a:ext cx="7772400" cy="457200"/>
          </a:xfrm>
        </p:spPr>
        <p:txBody>
          <a:bodyPr/>
          <a:lstStyle/>
          <a:p>
            <a:r>
              <a:rPr lang="en-CH" dirty="0"/>
              <a:t>Accelerator history: 1930’s</a:t>
            </a:r>
          </a:p>
        </p:txBody>
      </p:sp>
    </p:spTree>
    <p:extLst>
      <p:ext uri="{BB962C8B-B14F-4D97-AF65-F5344CB8AC3E}">
        <p14:creationId xmlns:p14="http://schemas.microsoft.com/office/powerpoint/2010/main" val="121172925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Title 1">
            <a:extLst>
              <a:ext uri="{FF2B5EF4-FFF2-40B4-BE49-F238E27FC236}">
                <a16:creationId xmlns:a16="http://schemas.microsoft.com/office/drawing/2014/main" id="{94FA6816-A18D-1909-2E43-EF6C9420F19C}"/>
              </a:ext>
            </a:extLst>
          </p:cNvPr>
          <p:cNvSpPr>
            <a:spLocks noGrp="1"/>
          </p:cNvSpPr>
          <p:nvPr>
            <p:ph type="title"/>
          </p:nvPr>
        </p:nvSpPr>
        <p:spPr>
          <a:xfrm>
            <a:off x="577850" y="125413"/>
            <a:ext cx="7772400" cy="457200"/>
          </a:xfrm>
        </p:spPr>
        <p:txBody>
          <a:bodyPr/>
          <a:lstStyle/>
          <a:p>
            <a:r>
              <a:rPr lang="en-US" altLang="en-CH"/>
              <a:t>From bubble chamber to LHC</a:t>
            </a:r>
          </a:p>
        </p:txBody>
      </p:sp>
      <p:sp>
        <p:nvSpPr>
          <p:cNvPr id="117762" name="Content Placeholder 2">
            <a:extLst>
              <a:ext uri="{FF2B5EF4-FFF2-40B4-BE49-F238E27FC236}">
                <a16:creationId xmlns:a16="http://schemas.microsoft.com/office/drawing/2014/main" id="{3905616B-002E-5262-C62F-78D49D5B9522}"/>
              </a:ext>
            </a:extLst>
          </p:cNvPr>
          <p:cNvSpPr>
            <a:spLocks noGrp="1"/>
          </p:cNvSpPr>
          <p:nvPr>
            <p:ph idx="1"/>
          </p:nvPr>
        </p:nvSpPr>
        <p:spPr>
          <a:xfrm>
            <a:off x="2959100" y="5848350"/>
            <a:ext cx="5799138" cy="554038"/>
          </a:xfrm>
          <a:solidFill>
            <a:schemeClr val="bg1"/>
          </a:solidFill>
          <a:ln>
            <a:solidFill>
              <a:schemeClr val="tx1"/>
            </a:solidFill>
            <a:miter lim="800000"/>
            <a:headEnd/>
            <a:tailEnd/>
          </a:ln>
        </p:spPr>
        <p:txBody>
          <a:bodyPr/>
          <a:lstStyle/>
          <a:p>
            <a:pPr>
              <a:buFontTx/>
              <a:buNone/>
            </a:pPr>
            <a:r>
              <a:rPr lang="en-US" altLang="en-CH" sz="1400">
                <a:solidFill>
                  <a:schemeClr val="tx1"/>
                </a:solidFill>
              </a:rPr>
              <a:t>- 2012:  Higgs discovered</a:t>
            </a:r>
            <a:endParaRPr lang="en-US" altLang="en-CH">
              <a:solidFill>
                <a:schemeClr val="tx1"/>
              </a:solidFill>
            </a:endParaRPr>
          </a:p>
        </p:txBody>
      </p:sp>
      <p:sp>
        <p:nvSpPr>
          <p:cNvPr id="117763" name="Footer Placeholder 3">
            <a:extLst>
              <a:ext uri="{FF2B5EF4-FFF2-40B4-BE49-F238E27FC236}">
                <a16:creationId xmlns:a16="http://schemas.microsoft.com/office/drawing/2014/main" id="{B81403E6-AD83-1895-2D71-2FA1DEF763E7}"/>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r>
              <a:rPr lang="en-US" altLang="en-CH" sz="1000" b="0" i="0"/>
              <a:t>Niels Tuning (</a:t>
            </a:r>
            <a:fld id="{C8FEE237-FA25-EE4C-BB95-561AD6A4C02B}" type="slidenum">
              <a:rPr lang="en-US" altLang="en-CH" sz="1000" b="0" i="0"/>
              <a:pPr eaLnBrk="1" hangingPunct="1"/>
              <a:t>57</a:t>
            </a:fld>
            <a:r>
              <a:rPr lang="en-US" altLang="en-CH" sz="1000" b="0" i="0"/>
              <a:t>)</a:t>
            </a:r>
          </a:p>
        </p:txBody>
      </p:sp>
      <p:pic>
        <p:nvPicPr>
          <p:cNvPr id="117764" name="Picture 7" descr="timeline.gif">
            <a:extLst>
              <a:ext uri="{FF2B5EF4-FFF2-40B4-BE49-F238E27FC236}">
                <a16:creationId xmlns:a16="http://schemas.microsoft.com/office/drawing/2014/main" id="{94F1913F-D11F-DDB1-7AEA-477429C8C85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959100" y="777875"/>
            <a:ext cx="5786438" cy="5080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17765" name="Rectangle 8">
            <a:extLst>
              <a:ext uri="{FF2B5EF4-FFF2-40B4-BE49-F238E27FC236}">
                <a16:creationId xmlns:a16="http://schemas.microsoft.com/office/drawing/2014/main" id="{4F1C1B91-E2FE-BA8A-B7A1-F1E2CC9F4FE2}"/>
              </a:ext>
            </a:extLst>
          </p:cNvPr>
          <p:cNvSpPr>
            <a:spLocks noChangeArrowheads="1"/>
          </p:cNvSpPr>
          <p:nvPr/>
        </p:nvSpPr>
        <p:spPr bwMode="auto">
          <a:xfrm>
            <a:off x="7285038" y="5951538"/>
            <a:ext cx="461962" cy="500062"/>
          </a:xfrm>
          <a:prstGeom prst="rect">
            <a:avLst/>
          </a:prstGeom>
          <a:solidFill>
            <a:schemeClr val="accent1"/>
          </a:solidFill>
          <a:ln w="9525">
            <a:solidFill>
              <a:schemeClr val="tx1"/>
            </a:solidFill>
            <a:round/>
            <a:headEnd/>
            <a:tailEnd/>
          </a:ln>
        </p:spPr>
        <p:txBody>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endParaRPr lang="nl-NL" altLang="en-CH"/>
          </a:p>
        </p:txBody>
      </p:sp>
      <p:sp>
        <p:nvSpPr>
          <p:cNvPr id="117766" name="TextBox 9">
            <a:extLst>
              <a:ext uri="{FF2B5EF4-FFF2-40B4-BE49-F238E27FC236}">
                <a16:creationId xmlns:a16="http://schemas.microsoft.com/office/drawing/2014/main" id="{0F873066-577A-A5A0-70A3-D266E1302861}"/>
              </a:ext>
            </a:extLst>
          </p:cNvPr>
          <p:cNvSpPr txBox="1">
            <a:spLocks noChangeArrowheads="1"/>
          </p:cNvSpPr>
          <p:nvPr/>
        </p:nvSpPr>
        <p:spPr bwMode="auto">
          <a:xfrm>
            <a:off x="3649663" y="525463"/>
            <a:ext cx="4865687" cy="368300"/>
          </a:xfrm>
          <a:prstGeom prst="rect">
            <a:avLst/>
          </a:prstGeom>
          <a:solidFill>
            <a:schemeClr val="bg1"/>
          </a:solidFill>
          <a:ln w="9525">
            <a:solidFill>
              <a:schemeClr val="accent1"/>
            </a:solidFill>
            <a:miter lim="800000"/>
            <a:headEnd/>
            <a:tailEnd/>
          </a:ln>
        </p:spPr>
        <p:txBody>
          <a:bodyPr>
            <a:spAutoFit/>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r>
              <a:rPr lang="en-US" altLang="en-CH" sz="1800" b="0">
                <a:solidFill>
                  <a:schemeClr val="tx1"/>
                </a:solidFill>
                <a:latin typeface="Times New Roman" panose="02020603050405020304" pitchFamily="18" charset="0"/>
              </a:rPr>
              <a:t>Discoveries made with the help of Accelerators:</a:t>
            </a:r>
            <a:endParaRPr lang="en-US" altLang="en-CH" b="0">
              <a:solidFill>
                <a:schemeClr val="tx1"/>
              </a:solidFill>
            </a:endParaRPr>
          </a:p>
        </p:txBody>
      </p:sp>
      <p:pic>
        <p:nvPicPr>
          <p:cNvPr id="117767" name="Picture 6" descr="bubble.gif">
            <a:extLst>
              <a:ext uri="{FF2B5EF4-FFF2-40B4-BE49-F238E27FC236}">
                <a16:creationId xmlns:a16="http://schemas.microsoft.com/office/drawing/2014/main" id="{EFF53873-3D55-8303-BABE-D5BA09A47302}"/>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0488" y="777875"/>
            <a:ext cx="2689225" cy="2919413"/>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pic>
      <p:pic>
        <p:nvPicPr>
          <p:cNvPr id="117768" name="Picture 1">
            <a:extLst>
              <a:ext uri="{FF2B5EF4-FFF2-40B4-BE49-F238E27FC236}">
                <a16:creationId xmlns:a16="http://schemas.microsoft.com/office/drawing/2014/main" id="{BCB5F275-BF63-EA76-4995-81228EACEA38}"/>
              </a:ext>
            </a:extLst>
          </p:cNvPr>
          <p:cNvPicPr>
            <a:picLocks noChangeAspect="1"/>
          </p:cNvPicPr>
          <p:nvPr/>
        </p:nvPicPr>
        <p:blipFill>
          <a:blip r:embed="rId5">
            <a:extLst>
              <a:ext uri="{28A0092B-C50C-407E-A947-70E740481C1C}">
                <a14:useLocalDpi xmlns:a14="http://schemas.microsoft.com/office/drawing/2010/main" val="0"/>
              </a:ext>
            </a:extLst>
          </a:blip>
          <a:srcRect l="16443" r="3362" b="13217"/>
          <a:stretch>
            <a:fillRect/>
          </a:stretch>
        </p:blipFill>
        <p:spPr bwMode="auto">
          <a:xfrm>
            <a:off x="85725" y="4351338"/>
            <a:ext cx="2646363" cy="2147887"/>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pic>
      <p:sp>
        <p:nvSpPr>
          <p:cNvPr id="10" name="Striped Right Arrow 9">
            <a:extLst>
              <a:ext uri="{FF2B5EF4-FFF2-40B4-BE49-F238E27FC236}">
                <a16:creationId xmlns:a16="http://schemas.microsoft.com/office/drawing/2014/main" id="{55D45E6F-7B3B-2822-436E-AA71DBE9FE89}"/>
              </a:ext>
            </a:extLst>
          </p:cNvPr>
          <p:cNvSpPr/>
          <p:nvPr/>
        </p:nvSpPr>
        <p:spPr bwMode="auto">
          <a:xfrm rot="5400000">
            <a:off x="143670" y="3393281"/>
            <a:ext cx="5116512" cy="485775"/>
          </a:xfrm>
          <a:prstGeom prst="stripedRightArrow">
            <a:avLst>
              <a:gd name="adj1" fmla="val 44531"/>
              <a:gd name="adj2" fmla="val 93752"/>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9525" cap="flat" cmpd="sng" algn="ctr">
            <a:solidFill>
              <a:schemeClr val="tx1"/>
            </a:solidFill>
            <a:prstDash val="solid"/>
            <a:round/>
            <a:headEnd type="none" w="med" len="med"/>
            <a:tailEnd type="none" w="med" len="med"/>
          </a:ln>
          <a:effectLst/>
        </p:spPr>
        <p:txBody>
          <a:bodyPr/>
          <a:lstStyle/>
          <a:p>
            <a:pPr>
              <a:defRPr/>
            </a:pPr>
            <a:endParaRPr lang="en-US">
              <a:ea typeface="+mn-ea"/>
            </a:endParaRPr>
          </a:p>
        </p:txBody>
      </p:sp>
      <p:sp>
        <p:nvSpPr>
          <p:cNvPr id="117770" name="TextBox 2">
            <a:extLst>
              <a:ext uri="{FF2B5EF4-FFF2-40B4-BE49-F238E27FC236}">
                <a16:creationId xmlns:a16="http://schemas.microsoft.com/office/drawing/2014/main" id="{F94FC734-25B7-387B-B8D7-F53B61881250}"/>
              </a:ext>
            </a:extLst>
          </p:cNvPr>
          <p:cNvSpPr txBox="1">
            <a:spLocks noChangeArrowheads="1"/>
          </p:cNvSpPr>
          <p:nvPr/>
        </p:nvSpPr>
        <p:spPr bwMode="auto">
          <a:xfrm>
            <a:off x="6070600" y="5908675"/>
            <a:ext cx="1235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r>
              <a:rPr lang="nl-NL" altLang="en-CH" sz="1000" b="0" i="0">
                <a:solidFill>
                  <a:schemeClr val="tx1"/>
                </a:solidFill>
              </a:rPr>
              <a:t>The Nobel Prize </a:t>
            </a:r>
          </a:p>
          <a:p>
            <a:pPr eaLnBrk="1" hangingPunct="1"/>
            <a:r>
              <a:rPr lang="nl-NL" altLang="en-CH" sz="1000" b="0" i="0">
                <a:solidFill>
                  <a:schemeClr val="tx1"/>
                </a:solidFill>
              </a:rPr>
              <a:t>in Physics 2013</a:t>
            </a:r>
          </a:p>
        </p:txBody>
      </p:sp>
      <p:sp>
        <p:nvSpPr>
          <p:cNvPr id="117771" name="Rectangle 8">
            <a:extLst>
              <a:ext uri="{FF2B5EF4-FFF2-40B4-BE49-F238E27FC236}">
                <a16:creationId xmlns:a16="http://schemas.microsoft.com/office/drawing/2014/main" id="{B460D91D-D19B-0B09-DCB2-2B2DF0EEF928}"/>
              </a:ext>
            </a:extLst>
          </p:cNvPr>
          <p:cNvSpPr>
            <a:spLocks noChangeArrowheads="1"/>
          </p:cNvSpPr>
          <p:nvPr/>
        </p:nvSpPr>
        <p:spPr bwMode="auto">
          <a:xfrm>
            <a:off x="7797800" y="5954713"/>
            <a:ext cx="461963" cy="500062"/>
          </a:xfrm>
          <a:prstGeom prst="rect">
            <a:avLst/>
          </a:prstGeom>
          <a:solidFill>
            <a:schemeClr val="accent1"/>
          </a:solidFill>
          <a:ln w="9525">
            <a:solidFill>
              <a:schemeClr val="tx1"/>
            </a:solidFill>
            <a:round/>
            <a:headEnd/>
            <a:tailEnd/>
          </a:ln>
        </p:spPr>
        <p:txBody>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endParaRPr lang="nl-NL" altLang="en-CH"/>
          </a:p>
        </p:txBody>
      </p:sp>
      <p:pic>
        <p:nvPicPr>
          <p:cNvPr id="117772" name="Picture 12" descr="higgs-englert.jpg">
            <a:extLst>
              <a:ext uri="{FF2B5EF4-FFF2-40B4-BE49-F238E27FC236}">
                <a16:creationId xmlns:a16="http://schemas.microsoft.com/office/drawing/2014/main" id="{44826566-5DA5-FA9B-289A-80A785C898A4}"/>
              </a:ext>
            </a:extLst>
          </p:cNvPr>
          <p:cNvPicPr>
            <a:picLocks noChangeAspect="1"/>
          </p:cNvPicPr>
          <p:nvPr/>
        </p:nvPicPr>
        <p:blipFill>
          <a:blip r:embed="rId6">
            <a:extLst>
              <a:ext uri="{28A0092B-C50C-407E-A947-70E740481C1C}">
                <a14:useLocalDpi xmlns:a14="http://schemas.microsoft.com/office/drawing/2010/main" val="0"/>
              </a:ext>
            </a:extLst>
          </a:blip>
          <a:srcRect t="20525" b="-218"/>
          <a:stretch>
            <a:fillRect/>
          </a:stretch>
        </p:blipFill>
        <p:spPr bwMode="auto">
          <a:xfrm>
            <a:off x="7259638" y="5694363"/>
            <a:ext cx="1312862" cy="1046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Title 1">
            <a:extLst>
              <a:ext uri="{FF2B5EF4-FFF2-40B4-BE49-F238E27FC236}">
                <a16:creationId xmlns:a16="http://schemas.microsoft.com/office/drawing/2014/main" id="{D6D52DEC-BFBC-1548-3BD4-1F98CB5D2AAE}"/>
              </a:ext>
            </a:extLst>
          </p:cNvPr>
          <p:cNvSpPr>
            <a:spLocks noGrp="1"/>
          </p:cNvSpPr>
          <p:nvPr>
            <p:ph type="title"/>
          </p:nvPr>
        </p:nvSpPr>
        <p:spPr>
          <a:xfrm>
            <a:off x="304800" y="304800"/>
            <a:ext cx="1981200" cy="457200"/>
          </a:xfrm>
        </p:spPr>
        <p:txBody>
          <a:bodyPr anchor="t"/>
          <a:lstStyle/>
          <a:p>
            <a:r>
              <a:rPr lang="nl-NL" altLang="en-CH"/>
              <a:t>Cyclotron</a:t>
            </a:r>
          </a:p>
        </p:txBody>
      </p:sp>
      <p:pic>
        <p:nvPicPr>
          <p:cNvPr id="128002" name="Picture 3" descr="Ernest_Lawrence.jpg">
            <a:extLst>
              <a:ext uri="{FF2B5EF4-FFF2-40B4-BE49-F238E27FC236}">
                <a16:creationId xmlns:a16="http://schemas.microsoft.com/office/drawing/2014/main" id="{151A1FFC-E716-81CE-BF6D-76644880317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180975"/>
            <a:ext cx="1300163" cy="18002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28003" name="TextBox 4">
            <a:extLst>
              <a:ext uri="{FF2B5EF4-FFF2-40B4-BE49-F238E27FC236}">
                <a16:creationId xmlns:a16="http://schemas.microsoft.com/office/drawing/2014/main" id="{0A8F2668-C625-AEE9-17DF-718F7EEB3FC3}"/>
              </a:ext>
            </a:extLst>
          </p:cNvPr>
          <p:cNvSpPr txBox="1">
            <a:spLocks noChangeArrowheads="1"/>
          </p:cNvSpPr>
          <p:nvPr/>
        </p:nvSpPr>
        <p:spPr bwMode="auto">
          <a:xfrm>
            <a:off x="2819400" y="1600200"/>
            <a:ext cx="4572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r>
              <a:rPr lang="nl-NL" altLang="en-CH" sz="2000" b="0" i="0">
                <a:solidFill>
                  <a:schemeClr val="tx1"/>
                </a:solidFill>
              </a:rPr>
              <a:t>Ernest </a:t>
            </a:r>
            <a:r>
              <a:rPr lang="nl-NL" altLang="en-US" sz="2000" b="0" i="0">
                <a:solidFill>
                  <a:schemeClr val="tx1"/>
                </a:solidFill>
              </a:rPr>
              <a:t>“</a:t>
            </a:r>
            <a:r>
              <a:rPr lang="nl-NL" altLang="en-CH" sz="2000" b="0" i="0">
                <a:solidFill>
                  <a:schemeClr val="tx1"/>
                </a:solidFill>
              </a:rPr>
              <a:t>atom smasher</a:t>
            </a:r>
            <a:r>
              <a:rPr lang="nl-NL" altLang="en-US" sz="2000" b="0" i="0">
                <a:solidFill>
                  <a:schemeClr val="tx1"/>
                </a:solidFill>
              </a:rPr>
              <a:t>”</a:t>
            </a:r>
            <a:r>
              <a:rPr lang="nl-NL" altLang="en-CH" sz="2000" b="0" i="0">
                <a:solidFill>
                  <a:schemeClr val="tx1"/>
                </a:solidFill>
              </a:rPr>
              <a:t> Lawrence</a:t>
            </a:r>
          </a:p>
        </p:txBody>
      </p:sp>
      <p:pic>
        <p:nvPicPr>
          <p:cNvPr id="128004" name="Picture 5" descr="Cyclotron_patent.png">
            <a:extLst>
              <a:ext uri="{FF2B5EF4-FFF2-40B4-BE49-F238E27FC236}">
                <a16:creationId xmlns:a16="http://schemas.microsoft.com/office/drawing/2014/main" id="{5EE7D694-887B-F38C-0385-38F78AD075D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04800" y="2590800"/>
            <a:ext cx="6215063" cy="3352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28005" name="TextBox 6">
            <a:extLst>
              <a:ext uri="{FF2B5EF4-FFF2-40B4-BE49-F238E27FC236}">
                <a16:creationId xmlns:a16="http://schemas.microsoft.com/office/drawing/2014/main" id="{A98DCE24-2E2D-0297-1DD7-C7D58BC416E6}"/>
              </a:ext>
            </a:extLst>
          </p:cNvPr>
          <p:cNvSpPr txBox="1">
            <a:spLocks noChangeArrowheads="1"/>
          </p:cNvSpPr>
          <p:nvPr/>
        </p:nvSpPr>
        <p:spPr bwMode="auto">
          <a:xfrm>
            <a:off x="7162800" y="2057400"/>
            <a:ext cx="1981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r>
              <a:rPr lang="nl-NL" altLang="en-CH" sz="1600" b="0" i="0" dirty="0" err="1">
                <a:solidFill>
                  <a:schemeClr val="tx1"/>
                </a:solidFill>
              </a:rPr>
              <a:t>Nobelprize</a:t>
            </a:r>
            <a:r>
              <a:rPr lang="nl-NL" altLang="en-CH" sz="1600" b="0" i="0" dirty="0">
                <a:solidFill>
                  <a:schemeClr val="tx1"/>
                </a:solidFill>
              </a:rPr>
              <a:t> 1939</a:t>
            </a:r>
          </a:p>
        </p:txBody>
      </p:sp>
      <p:sp>
        <p:nvSpPr>
          <p:cNvPr id="128006" name="TextBox 15">
            <a:extLst>
              <a:ext uri="{FF2B5EF4-FFF2-40B4-BE49-F238E27FC236}">
                <a16:creationId xmlns:a16="http://schemas.microsoft.com/office/drawing/2014/main" id="{746514B4-DD58-9127-A310-72AFB3479649}"/>
              </a:ext>
            </a:extLst>
          </p:cNvPr>
          <p:cNvSpPr txBox="1">
            <a:spLocks noChangeArrowheads="1"/>
          </p:cNvSpPr>
          <p:nvPr/>
        </p:nvSpPr>
        <p:spPr bwMode="auto">
          <a:xfrm>
            <a:off x="228600" y="6096000"/>
            <a:ext cx="3124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r>
              <a:rPr lang="nl-NL" altLang="en-CH" sz="2000" b="0" i="0">
                <a:solidFill>
                  <a:schemeClr val="tx1"/>
                </a:solidFill>
              </a:rPr>
              <a:t>First cyclotron 1930</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0049" name="Picture 4" descr="epa-20">
            <a:extLst>
              <a:ext uri="{FF2B5EF4-FFF2-40B4-BE49-F238E27FC236}">
                <a16:creationId xmlns:a16="http://schemas.microsoft.com/office/drawing/2014/main" id="{15815A62-9E79-B397-E9CB-A9EE69B153E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1695450"/>
            <a:ext cx="4049713" cy="359886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30050" name="Text Box 7">
            <a:extLst>
              <a:ext uri="{FF2B5EF4-FFF2-40B4-BE49-F238E27FC236}">
                <a16:creationId xmlns:a16="http://schemas.microsoft.com/office/drawing/2014/main" id="{826494AA-4B9D-E46E-9A37-E99596494E6F}"/>
              </a:ext>
            </a:extLst>
          </p:cNvPr>
          <p:cNvSpPr txBox="1">
            <a:spLocks noChangeArrowheads="1"/>
          </p:cNvSpPr>
          <p:nvPr/>
        </p:nvSpPr>
        <p:spPr bwMode="auto">
          <a:xfrm>
            <a:off x="2590800" y="3371850"/>
            <a:ext cx="5715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r>
              <a:rPr lang="nl-NL" altLang="en-CH">
                <a:solidFill>
                  <a:schemeClr val="bg1"/>
                </a:solidFill>
              </a:rPr>
              <a:t>Dee</a:t>
            </a:r>
          </a:p>
        </p:txBody>
      </p:sp>
      <p:sp>
        <p:nvSpPr>
          <p:cNvPr id="130051" name="Rectangle 2">
            <a:extLst>
              <a:ext uri="{FF2B5EF4-FFF2-40B4-BE49-F238E27FC236}">
                <a16:creationId xmlns:a16="http://schemas.microsoft.com/office/drawing/2014/main" id="{59D0C87E-670D-D04C-7B0E-3DE8C7EBEA36}"/>
              </a:ext>
            </a:extLst>
          </p:cNvPr>
          <p:cNvSpPr txBox="1">
            <a:spLocks noChangeArrowheads="1"/>
          </p:cNvSpPr>
          <p:nvPr/>
        </p:nvSpPr>
        <p:spPr bwMode="auto">
          <a:xfrm>
            <a:off x="228600" y="304800"/>
            <a:ext cx="6096000" cy="56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r>
              <a:rPr lang="nl-NL" altLang="en-CH" sz="2800" b="0" i="0"/>
              <a:t>Cyclotrons in real life</a:t>
            </a:r>
          </a:p>
        </p:txBody>
      </p:sp>
      <p:sp>
        <p:nvSpPr>
          <p:cNvPr id="130052" name="Text Box 7">
            <a:extLst>
              <a:ext uri="{FF2B5EF4-FFF2-40B4-BE49-F238E27FC236}">
                <a16:creationId xmlns:a16="http://schemas.microsoft.com/office/drawing/2014/main" id="{56645E0C-6042-F2E6-A640-EBD371B89F88}"/>
              </a:ext>
            </a:extLst>
          </p:cNvPr>
          <p:cNvSpPr txBox="1">
            <a:spLocks noChangeArrowheads="1"/>
          </p:cNvSpPr>
          <p:nvPr/>
        </p:nvSpPr>
        <p:spPr bwMode="auto">
          <a:xfrm>
            <a:off x="2133600" y="3902075"/>
            <a:ext cx="5715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r>
              <a:rPr lang="nl-NL" altLang="en-CH">
                <a:solidFill>
                  <a:schemeClr val="bg1"/>
                </a:solidFill>
              </a:rPr>
              <a:t>Dee</a:t>
            </a:r>
          </a:p>
        </p:txBody>
      </p:sp>
      <p:pic>
        <p:nvPicPr>
          <p:cNvPr id="130053" name="Picture 11" descr="Cyclotron_largest.jpg">
            <a:extLst>
              <a:ext uri="{FF2B5EF4-FFF2-40B4-BE49-F238E27FC236}">
                <a16:creationId xmlns:a16="http://schemas.microsoft.com/office/drawing/2014/main" id="{2FAC2F57-DDAF-BCCE-6DE1-644340546289}"/>
              </a:ext>
            </a:extLst>
          </p:cNvPr>
          <p:cNvPicPr>
            <a:picLocks noChangeAspect="1"/>
          </p:cNvPicPr>
          <p:nvPr/>
        </p:nvPicPr>
        <p:blipFill>
          <a:blip r:embed="rId4">
            <a:extLst>
              <a:ext uri="{28A0092B-C50C-407E-A947-70E740481C1C}">
                <a14:useLocalDpi xmlns:a14="http://schemas.microsoft.com/office/drawing/2010/main" val="0"/>
              </a:ext>
            </a:extLst>
          </a:blip>
          <a:srcRect r="10614"/>
          <a:stretch>
            <a:fillRect/>
          </a:stretch>
        </p:blipFill>
        <p:spPr bwMode="auto">
          <a:xfrm>
            <a:off x="4267200" y="1695450"/>
            <a:ext cx="4800600" cy="36004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30054" name="TextBox 12">
            <a:extLst>
              <a:ext uri="{FF2B5EF4-FFF2-40B4-BE49-F238E27FC236}">
                <a16:creationId xmlns:a16="http://schemas.microsoft.com/office/drawing/2014/main" id="{77D663B3-1D8A-A8A5-190B-6ACD99158811}"/>
              </a:ext>
            </a:extLst>
          </p:cNvPr>
          <p:cNvSpPr txBox="1">
            <a:spLocks noChangeArrowheads="1"/>
          </p:cNvSpPr>
          <p:nvPr/>
        </p:nvSpPr>
        <p:spPr bwMode="auto">
          <a:xfrm>
            <a:off x="152400" y="5715000"/>
            <a:ext cx="3429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r>
              <a:rPr lang="nl-NL" altLang="en-CH" sz="1800" b="0" i="0">
                <a:sym typeface="Wingdings" pitchFamily="2" charset="2"/>
              </a:rPr>
              <a:t>1931:  r = 12 cm </a:t>
            </a:r>
            <a:br>
              <a:rPr lang="nl-NL" altLang="en-CH" sz="1800" b="0" i="0">
                <a:sym typeface="Wingdings" pitchFamily="2" charset="2"/>
              </a:rPr>
            </a:br>
            <a:r>
              <a:rPr lang="nl-NL" altLang="en-CH" sz="1800" b="0" i="0">
                <a:sym typeface="Wingdings" pitchFamily="2" charset="2"/>
              </a:rPr>
              <a:t>            1 MeV protons</a:t>
            </a:r>
            <a:endParaRPr lang="nl-NL" altLang="en-CH" sz="1800" b="0" i="0"/>
          </a:p>
        </p:txBody>
      </p:sp>
      <p:sp>
        <p:nvSpPr>
          <p:cNvPr id="130055" name="TextBox 14">
            <a:extLst>
              <a:ext uri="{FF2B5EF4-FFF2-40B4-BE49-F238E27FC236}">
                <a16:creationId xmlns:a16="http://schemas.microsoft.com/office/drawing/2014/main" id="{C93221FC-2E9A-FE19-E0A5-FF5B7D4D20BB}"/>
              </a:ext>
            </a:extLst>
          </p:cNvPr>
          <p:cNvSpPr txBox="1">
            <a:spLocks noChangeArrowheads="1"/>
          </p:cNvSpPr>
          <p:nvPr/>
        </p:nvSpPr>
        <p:spPr bwMode="auto">
          <a:xfrm>
            <a:off x="4191000" y="5715000"/>
            <a:ext cx="4953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r>
              <a:rPr lang="en-US" altLang="en-CH" sz="1800" b="0" i="0"/>
              <a:t>1974: B = 0.46 [T], r = 9 [m]</a:t>
            </a:r>
            <a:endParaRPr lang="nl-NL" altLang="en-CH" sz="1800" b="0" i="0"/>
          </a:p>
          <a:p>
            <a:pPr eaLnBrk="1" hangingPunct="1"/>
            <a:r>
              <a:rPr lang="nl-NL" altLang="en-CH" sz="1800" b="0" i="0">
                <a:sym typeface="Wingdings" pitchFamily="2" charset="2"/>
              </a:rPr>
              <a:t>           520 MeV protons </a:t>
            </a:r>
          </a:p>
        </p:txBody>
      </p:sp>
      <p:sp>
        <p:nvSpPr>
          <p:cNvPr id="130056" name="TextBox 15">
            <a:extLst>
              <a:ext uri="{FF2B5EF4-FFF2-40B4-BE49-F238E27FC236}">
                <a16:creationId xmlns:a16="http://schemas.microsoft.com/office/drawing/2014/main" id="{36C032DA-2C18-4833-6FBD-6CA885063548}"/>
              </a:ext>
            </a:extLst>
          </p:cNvPr>
          <p:cNvSpPr txBox="1">
            <a:spLocks noChangeArrowheads="1"/>
          </p:cNvSpPr>
          <p:nvPr/>
        </p:nvSpPr>
        <p:spPr bwMode="auto">
          <a:xfrm>
            <a:off x="1676400" y="1200150"/>
            <a:ext cx="990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r>
              <a:rPr lang="nl-NL" altLang="en-CH" sz="2400" b="0" i="0">
                <a:solidFill>
                  <a:schemeClr val="bg1"/>
                </a:solidFill>
              </a:rPr>
              <a:t>First</a:t>
            </a:r>
          </a:p>
        </p:txBody>
      </p:sp>
      <p:sp>
        <p:nvSpPr>
          <p:cNvPr id="130057" name="TextBox 16">
            <a:extLst>
              <a:ext uri="{FF2B5EF4-FFF2-40B4-BE49-F238E27FC236}">
                <a16:creationId xmlns:a16="http://schemas.microsoft.com/office/drawing/2014/main" id="{15CB8A06-EDF3-5732-C401-ABD549E1FC49}"/>
              </a:ext>
            </a:extLst>
          </p:cNvPr>
          <p:cNvSpPr txBox="1">
            <a:spLocks noChangeArrowheads="1"/>
          </p:cNvSpPr>
          <p:nvPr/>
        </p:nvSpPr>
        <p:spPr bwMode="auto">
          <a:xfrm>
            <a:off x="6096000" y="1219200"/>
            <a:ext cx="1524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r>
              <a:rPr lang="nl-NL" altLang="en-CH" sz="2400" b="0" i="0">
                <a:solidFill>
                  <a:schemeClr val="bg1"/>
                </a:solidFill>
              </a:rPr>
              <a:t>Largest</a:t>
            </a:r>
          </a:p>
        </p:txBody>
      </p:sp>
      <p:sp>
        <p:nvSpPr>
          <p:cNvPr id="130058" name="TextBox 17">
            <a:extLst>
              <a:ext uri="{FF2B5EF4-FFF2-40B4-BE49-F238E27FC236}">
                <a16:creationId xmlns:a16="http://schemas.microsoft.com/office/drawing/2014/main" id="{82D2C27F-031A-3881-E12F-017F64E7B98E}"/>
              </a:ext>
            </a:extLst>
          </p:cNvPr>
          <p:cNvSpPr txBox="1">
            <a:spLocks noChangeArrowheads="1"/>
          </p:cNvSpPr>
          <p:nvPr/>
        </p:nvSpPr>
        <p:spPr bwMode="auto">
          <a:xfrm>
            <a:off x="4267200" y="1752600"/>
            <a:ext cx="1143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r>
              <a:rPr lang="nl-NL" altLang="en-CH" sz="1600">
                <a:solidFill>
                  <a:schemeClr val="bg1"/>
                </a:solidFill>
              </a:rPr>
              <a:t>TRIUMF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9A8CB0-B648-363D-8625-98032EE6710E}"/>
              </a:ext>
            </a:extLst>
          </p:cNvPr>
          <p:cNvSpPr>
            <a:spLocks noGrp="1"/>
          </p:cNvSpPr>
          <p:nvPr>
            <p:ph type="title"/>
          </p:nvPr>
        </p:nvSpPr>
        <p:spPr/>
        <p:txBody>
          <a:bodyPr/>
          <a:lstStyle/>
          <a:p>
            <a:r>
              <a:rPr lang="en-CH" dirty="0"/>
              <a:t>Physics Motivation</a:t>
            </a:r>
          </a:p>
        </p:txBody>
      </p:sp>
      <p:sp>
        <p:nvSpPr>
          <p:cNvPr id="4" name="Footer Placeholder 3">
            <a:extLst>
              <a:ext uri="{FF2B5EF4-FFF2-40B4-BE49-F238E27FC236}">
                <a16:creationId xmlns:a16="http://schemas.microsoft.com/office/drawing/2014/main" id="{E931D0BF-5537-1BD1-5909-16D24CB9BED6}"/>
              </a:ext>
            </a:extLst>
          </p:cNvPr>
          <p:cNvSpPr>
            <a:spLocks noGrp="1"/>
          </p:cNvSpPr>
          <p:nvPr>
            <p:ph type="ftr" sz="quarter" idx="10"/>
          </p:nvPr>
        </p:nvSpPr>
        <p:spPr/>
        <p:txBody>
          <a:bodyPr/>
          <a:lstStyle/>
          <a:p>
            <a:pPr>
              <a:defRPr/>
            </a:pPr>
            <a:r>
              <a:rPr lang="en-US"/>
              <a:t>Niels Tuning (</a:t>
            </a:r>
            <a:fld id="{66514901-4CFF-A14A-980D-C6E2C5830B51}" type="slidenum">
              <a:rPr lang="en-US" smtClean="0"/>
              <a:pPr>
                <a:defRPr/>
              </a:pPr>
              <a:t>6</a:t>
            </a:fld>
            <a:r>
              <a:rPr lang="en-US"/>
              <a:t>)</a:t>
            </a:r>
          </a:p>
        </p:txBody>
      </p:sp>
      <p:pic>
        <p:nvPicPr>
          <p:cNvPr id="18" name="Picture 17" descr="A white background with black text&#10;&#10;Description automatically generated">
            <a:extLst>
              <a:ext uri="{FF2B5EF4-FFF2-40B4-BE49-F238E27FC236}">
                <a16:creationId xmlns:a16="http://schemas.microsoft.com/office/drawing/2014/main" id="{3B575F15-36ED-6D51-A1F7-6D1AAD23FC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09708" y="5745731"/>
            <a:ext cx="3983368" cy="883340"/>
          </a:xfrm>
          <a:prstGeom prst="rect">
            <a:avLst/>
          </a:prstGeom>
          <a:ln>
            <a:solidFill>
              <a:schemeClr val="tx1"/>
            </a:solidFill>
          </a:ln>
          <a:effectLst>
            <a:outerShdw blurRad="50800" dist="38100" dir="2700000" algn="tl" rotWithShape="0">
              <a:prstClr val="black">
                <a:alpha val="40000"/>
              </a:prstClr>
            </a:outerShdw>
          </a:effectLst>
        </p:spPr>
      </p:pic>
      <p:pic>
        <p:nvPicPr>
          <p:cNvPr id="20" name="Picture 19" descr="A black text on a white background&#10;&#10;Description automatically generated">
            <a:extLst>
              <a:ext uri="{FF2B5EF4-FFF2-40B4-BE49-F238E27FC236}">
                <a16:creationId xmlns:a16="http://schemas.microsoft.com/office/drawing/2014/main" id="{D76A5D46-6147-A2FF-21C2-7204AFBC3A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0424" y="5733300"/>
            <a:ext cx="4110760" cy="883340"/>
          </a:xfrm>
          <a:prstGeom prst="rect">
            <a:avLst/>
          </a:prstGeom>
          <a:ln>
            <a:solidFill>
              <a:schemeClr val="tx1"/>
            </a:solidFill>
          </a:ln>
          <a:effectLst>
            <a:outerShdw blurRad="50800" dist="38100" dir="2700000" algn="tl" rotWithShape="0">
              <a:prstClr val="black">
                <a:alpha val="40000"/>
              </a:prstClr>
            </a:outerShdw>
          </a:effectLst>
        </p:spPr>
      </p:pic>
      <p:pic>
        <p:nvPicPr>
          <p:cNvPr id="22" name="Picture 21" descr="A white background with black text&#10;&#10;Description automatically generated">
            <a:extLst>
              <a:ext uri="{FF2B5EF4-FFF2-40B4-BE49-F238E27FC236}">
                <a16:creationId xmlns:a16="http://schemas.microsoft.com/office/drawing/2014/main" id="{06725050-6E50-A880-4D0C-4EF8E499C3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8231" y="3508999"/>
            <a:ext cx="4681061" cy="995341"/>
          </a:xfrm>
          <a:prstGeom prst="rect">
            <a:avLst/>
          </a:prstGeom>
          <a:ln>
            <a:solidFill>
              <a:schemeClr val="tx1"/>
            </a:solidFill>
          </a:ln>
          <a:effectLst>
            <a:outerShdw blurRad="50800" dist="38100" dir="2700000" algn="tl" rotWithShape="0">
              <a:prstClr val="black">
                <a:alpha val="40000"/>
              </a:prstClr>
            </a:outerShdw>
          </a:effectLst>
        </p:spPr>
      </p:pic>
      <p:pic>
        <p:nvPicPr>
          <p:cNvPr id="24" name="Picture 23" descr="A black text on a white background&#10;&#10;Description automatically generated">
            <a:extLst>
              <a:ext uri="{FF2B5EF4-FFF2-40B4-BE49-F238E27FC236}">
                <a16:creationId xmlns:a16="http://schemas.microsoft.com/office/drawing/2014/main" id="{A687F291-837E-22F3-02FB-37D0470A3F6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5799" y="2379368"/>
            <a:ext cx="4681063" cy="1049632"/>
          </a:xfrm>
          <a:prstGeom prst="rect">
            <a:avLst/>
          </a:prstGeom>
          <a:ln>
            <a:solidFill>
              <a:schemeClr val="tx1"/>
            </a:solidFill>
          </a:ln>
          <a:effectLst>
            <a:outerShdw blurRad="50800" dist="38100" dir="2700000" algn="tl" rotWithShape="0">
              <a:prstClr val="black">
                <a:alpha val="40000"/>
              </a:prstClr>
            </a:outerShdw>
          </a:effectLst>
        </p:spPr>
      </p:pic>
      <p:pic>
        <p:nvPicPr>
          <p:cNvPr id="26" name="Picture 25" descr="A screenshot of a chat&#10;&#10;Description automatically generated">
            <a:extLst>
              <a:ext uri="{FF2B5EF4-FFF2-40B4-BE49-F238E27FC236}">
                <a16:creationId xmlns:a16="http://schemas.microsoft.com/office/drawing/2014/main" id="{90EB1748-DDA9-8401-9F89-2E1B707FCD43}"/>
              </a:ext>
            </a:extLst>
          </p:cNvPr>
          <p:cNvPicPr>
            <a:picLocks noChangeAspect="1"/>
          </p:cNvPicPr>
          <p:nvPr/>
        </p:nvPicPr>
        <p:blipFill rotWithShape="1">
          <a:blip r:embed="rId6">
            <a:extLst>
              <a:ext uri="{28A0092B-C50C-407E-A947-70E740481C1C}">
                <a14:useLocalDpi xmlns:a14="http://schemas.microsoft.com/office/drawing/2010/main" val="0"/>
              </a:ext>
            </a:extLst>
          </a:blip>
          <a:srcRect b="14530"/>
          <a:stretch/>
        </p:blipFill>
        <p:spPr>
          <a:xfrm>
            <a:off x="685800" y="740932"/>
            <a:ext cx="7772400" cy="1568902"/>
          </a:xfrm>
          <a:prstGeom prst="rect">
            <a:avLst/>
          </a:prstGeom>
          <a:ln>
            <a:solidFill>
              <a:schemeClr val="tx1"/>
            </a:solidFill>
          </a:ln>
          <a:effectLst>
            <a:outerShdw blurRad="50800" dist="38100" dir="2700000" algn="tl" rotWithShape="0">
              <a:prstClr val="black">
                <a:alpha val="40000"/>
              </a:prstClr>
            </a:outerShdw>
          </a:effectLst>
        </p:spPr>
      </p:pic>
      <p:pic>
        <p:nvPicPr>
          <p:cNvPr id="30" name="Picture 29" descr="A white background with black text&#10;&#10;Description automatically generated">
            <a:extLst>
              <a:ext uri="{FF2B5EF4-FFF2-40B4-BE49-F238E27FC236}">
                <a16:creationId xmlns:a16="http://schemas.microsoft.com/office/drawing/2014/main" id="{C2AD72E9-3EE4-AE23-676A-8219F0B3C8A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00424" y="4568921"/>
            <a:ext cx="4681062" cy="1087569"/>
          </a:xfrm>
          <a:prstGeom prst="rect">
            <a:avLst/>
          </a:prstGeom>
          <a:ln>
            <a:solidFill>
              <a:schemeClr val="tx1"/>
            </a:solidFill>
          </a:ln>
          <a:effectLst>
            <a:outerShdw blurRad="50800" dist="38100" dir="2700000" algn="tl" rotWithShape="0">
              <a:prstClr val="black">
                <a:alpha val="40000"/>
              </a:prstClr>
            </a:outerShdw>
          </a:effectLst>
        </p:spPr>
      </p:pic>
      <p:pic>
        <p:nvPicPr>
          <p:cNvPr id="32" name="Picture 31" descr="A screenshot of a white background&#10;&#10;Description automatically generated">
            <a:extLst>
              <a:ext uri="{FF2B5EF4-FFF2-40B4-BE49-F238E27FC236}">
                <a16:creationId xmlns:a16="http://schemas.microsoft.com/office/drawing/2014/main" id="{F0E84B05-AFF5-2729-560C-552E89C4FD4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476750" y="4469563"/>
            <a:ext cx="3667250" cy="1164379"/>
          </a:xfrm>
          <a:prstGeom prst="rect">
            <a:avLst/>
          </a:prstGeom>
        </p:spPr>
      </p:pic>
      <p:sp>
        <p:nvSpPr>
          <p:cNvPr id="33" name="Rounded Rectangle 32">
            <a:extLst>
              <a:ext uri="{FF2B5EF4-FFF2-40B4-BE49-F238E27FC236}">
                <a16:creationId xmlns:a16="http://schemas.microsoft.com/office/drawing/2014/main" id="{03FC86C2-3684-8406-23DD-356669B9261E}"/>
              </a:ext>
            </a:extLst>
          </p:cNvPr>
          <p:cNvSpPr/>
          <p:nvPr/>
        </p:nvSpPr>
        <p:spPr bwMode="auto">
          <a:xfrm>
            <a:off x="685799" y="2379368"/>
            <a:ext cx="1505091" cy="281532"/>
          </a:xfrm>
          <a:prstGeom prst="roundRect">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CH" sz="1400" b="1" i="1" u="none" strike="noStrike" cap="none" normalizeH="0" baseline="0">
              <a:ln>
                <a:noFill/>
              </a:ln>
              <a:solidFill>
                <a:schemeClr val="accent2"/>
              </a:solidFill>
              <a:effectLst/>
              <a:latin typeface="Verdana" pitchFamily="34" charset="0"/>
            </a:endParaRPr>
          </a:p>
        </p:txBody>
      </p:sp>
      <p:sp>
        <p:nvSpPr>
          <p:cNvPr id="35" name="Rounded Rectangle 34">
            <a:extLst>
              <a:ext uri="{FF2B5EF4-FFF2-40B4-BE49-F238E27FC236}">
                <a16:creationId xmlns:a16="http://schemas.microsoft.com/office/drawing/2014/main" id="{2EDBD333-5889-811A-DC9D-AD23A0BEAB8D}"/>
              </a:ext>
            </a:extLst>
          </p:cNvPr>
          <p:cNvSpPr/>
          <p:nvPr/>
        </p:nvSpPr>
        <p:spPr bwMode="auto">
          <a:xfrm>
            <a:off x="700424" y="4542745"/>
            <a:ext cx="2681021" cy="351066"/>
          </a:xfrm>
          <a:prstGeom prst="roundRect">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CH" sz="1400" b="1" i="1" u="none" strike="noStrike" cap="none" normalizeH="0" baseline="0">
              <a:ln>
                <a:noFill/>
              </a:ln>
              <a:solidFill>
                <a:schemeClr val="accent2"/>
              </a:solidFill>
              <a:effectLst/>
              <a:latin typeface="Verdana" pitchFamily="34" charset="0"/>
            </a:endParaRPr>
          </a:p>
        </p:txBody>
      </p:sp>
      <p:sp>
        <p:nvSpPr>
          <p:cNvPr id="36" name="Rounded Rectangle 35">
            <a:extLst>
              <a:ext uri="{FF2B5EF4-FFF2-40B4-BE49-F238E27FC236}">
                <a16:creationId xmlns:a16="http://schemas.microsoft.com/office/drawing/2014/main" id="{5527FCE8-E4A2-687E-8CB5-9E9CBA9C918D}"/>
              </a:ext>
            </a:extLst>
          </p:cNvPr>
          <p:cNvSpPr/>
          <p:nvPr/>
        </p:nvSpPr>
        <p:spPr bwMode="auto">
          <a:xfrm>
            <a:off x="5560882" y="4699409"/>
            <a:ext cx="1661064" cy="194402"/>
          </a:xfrm>
          <a:prstGeom prst="roundRect">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CH" sz="1400" b="1" i="1" u="none" strike="noStrike" cap="none" normalizeH="0" baseline="0">
              <a:ln>
                <a:noFill/>
              </a:ln>
              <a:solidFill>
                <a:schemeClr val="accent2"/>
              </a:solidFill>
              <a:effectLst/>
              <a:latin typeface="Verdana" pitchFamily="34" charset="0"/>
            </a:endParaRPr>
          </a:p>
        </p:txBody>
      </p:sp>
      <p:sp>
        <p:nvSpPr>
          <p:cNvPr id="37" name="Rounded Rectangle 36">
            <a:extLst>
              <a:ext uri="{FF2B5EF4-FFF2-40B4-BE49-F238E27FC236}">
                <a16:creationId xmlns:a16="http://schemas.microsoft.com/office/drawing/2014/main" id="{07EBC842-964D-FDA2-C883-C92B8C4C67B5}"/>
              </a:ext>
            </a:extLst>
          </p:cNvPr>
          <p:cNvSpPr/>
          <p:nvPr/>
        </p:nvSpPr>
        <p:spPr bwMode="auto">
          <a:xfrm>
            <a:off x="5560881" y="4926795"/>
            <a:ext cx="1915909" cy="194402"/>
          </a:xfrm>
          <a:prstGeom prst="roundRect">
            <a:avLst/>
          </a:prstGeom>
          <a:noFill/>
          <a:ln w="25400" cap="flat" cmpd="sng" algn="ctr">
            <a:solidFill>
              <a:srgbClr val="FF0000"/>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CH" sz="1400" b="1" i="1" u="none" strike="noStrike" cap="none" normalizeH="0" baseline="0">
              <a:ln>
                <a:noFill/>
              </a:ln>
              <a:solidFill>
                <a:schemeClr val="accent2"/>
              </a:solidFill>
              <a:effectLst/>
              <a:latin typeface="Verdana" pitchFamily="34" charset="0"/>
            </a:endParaRPr>
          </a:p>
        </p:txBody>
      </p:sp>
      <p:sp>
        <p:nvSpPr>
          <p:cNvPr id="38" name="Rounded Rectangle 37">
            <a:extLst>
              <a:ext uri="{FF2B5EF4-FFF2-40B4-BE49-F238E27FC236}">
                <a16:creationId xmlns:a16="http://schemas.microsoft.com/office/drawing/2014/main" id="{A570FBEB-8A52-59E6-CBE3-C053BCEF0CDF}"/>
              </a:ext>
            </a:extLst>
          </p:cNvPr>
          <p:cNvSpPr/>
          <p:nvPr/>
        </p:nvSpPr>
        <p:spPr bwMode="auto">
          <a:xfrm>
            <a:off x="5570530" y="5193253"/>
            <a:ext cx="2304300" cy="194402"/>
          </a:xfrm>
          <a:prstGeom prst="roundRect">
            <a:avLst/>
          </a:prstGeom>
          <a:noFill/>
          <a:ln w="25400" cap="flat" cmpd="sng" algn="ctr">
            <a:solidFill>
              <a:srgbClr val="FF0000"/>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CH" sz="1400" b="1" i="1" u="none" strike="noStrike" cap="none" normalizeH="0" baseline="0">
              <a:ln>
                <a:noFill/>
              </a:ln>
              <a:solidFill>
                <a:schemeClr val="accent2"/>
              </a:solidFill>
              <a:effectLst/>
              <a:latin typeface="Verdana" pitchFamily="34" charset="0"/>
            </a:endParaRPr>
          </a:p>
        </p:txBody>
      </p:sp>
      <p:sp>
        <p:nvSpPr>
          <p:cNvPr id="39" name="Rounded Rectangle 38">
            <a:extLst>
              <a:ext uri="{FF2B5EF4-FFF2-40B4-BE49-F238E27FC236}">
                <a16:creationId xmlns:a16="http://schemas.microsoft.com/office/drawing/2014/main" id="{C70E3AE5-0BD6-5BE4-A238-4D80C02A9DE7}"/>
              </a:ext>
            </a:extLst>
          </p:cNvPr>
          <p:cNvSpPr/>
          <p:nvPr/>
        </p:nvSpPr>
        <p:spPr bwMode="auto">
          <a:xfrm>
            <a:off x="4917644" y="5769327"/>
            <a:ext cx="3878905" cy="194927"/>
          </a:xfrm>
          <a:prstGeom prst="roundRect">
            <a:avLst/>
          </a:prstGeom>
          <a:noFill/>
          <a:ln w="25400" cap="flat" cmpd="sng" algn="ctr">
            <a:solidFill>
              <a:srgbClr val="FF0000"/>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CH" sz="1400" b="1" i="1" u="none" strike="noStrike" cap="none" normalizeH="0" baseline="0">
              <a:ln>
                <a:noFill/>
              </a:ln>
              <a:solidFill>
                <a:schemeClr val="accent2"/>
              </a:solidFill>
              <a:effectLst/>
              <a:latin typeface="Verdana" pitchFamily="34" charset="0"/>
            </a:endParaRPr>
          </a:p>
        </p:txBody>
      </p:sp>
      <p:sp>
        <p:nvSpPr>
          <p:cNvPr id="40" name="Rounded Rectangle 39">
            <a:extLst>
              <a:ext uri="{FF2B5EF4-FFF2-40B4-BE49-F238E27FC236}">
                <a16:creationId xmlns:a16="http://schemas.microsoft.com/office/drawing/2014/main" id="{690F5782-2F9F-A160-8912-FC5E398B96D7}"/>
              </a:ext>
            </a:extLst>
          </p:cNvPr>
          <p:cNvSpPr/>
          <p:nvPr/>
        </p:nvSpPr>
        <p:spPr bwMode="auto">
          <a:xfrm>
            <a:off x="700425" y="5694895"/>
            <a:ext cx="2873046" cy="223588"/>
          </a:xfrm>
          <a:prstGeom prst="roundRect">
            <a:avLst/>
          </a:prstGeom>
          <a:noFill/>
          <a:ln w="25400" cap="flat" cmpd="sng" algn="ctr">
            <a:solidFill>
              <a:srgbClr val="FF0000"/>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CH" sz="1400" b="1" i="1" u="none" strike="noStrike" cap="none" normalizeH="0" baseline="0">
              <a:ln>
                <a:noFill/>
              </a:ln>
              <a:solidFill>
                <a:schemeClr val="accent2"/>
              </a:solidFill>
              <a:effectLst/>
              <a:latin typeface="Verdana" pitchFamily="34" charset="0"/>
            </a:endParaRPr>
          </a:p>
        </p:txBody>
      </p:sp>
      <p:sp>
        <p:nvSpPr>
          <p:cNvPr id="41" name="Rounded Rectangle 40">
            <a:extLst>
              <a:ext uri="{FF2B5EF4-FFF2-40B4-BE49-F238E27FC236}">
                <a16:creationId xmlns:a16="http://schemas.microsoft.com/office/drawing/2014/main" id="{764918BD-3083-37DB-EF78-ADD177DE9B42}"/>
              </a:ext>
            </a:extLst>
          </p:cNvPr>
          <p:cNvSpPr/>
          <p:nvPr/>
        </p:nvSpPr>
        <p:spPr bwMode="auto">
          <a:xfrm>
            <a:off x="700424" y="3505810"/>
            <a:ext cx="2873046" cy="223588"/>
          </a:xfrm>
          <a:prstGeom prst="roundRect">
            <a:avLst/>
          </a:prstGeom>
          <a:noFill/>
          <a:ln w="25400" cap="flat" cmpd="sng" algn="ctr">
            <a:solidFill>
              <a:srgbClr val="FF0000"/>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CH" sz="1400" b="1" i="1" u="none" strike="noStrike" cap="none" normalizeH="0" baseline="0">
              <a:ln>
                <a:noFill/>
              </a:ln>
              <a:solidFill>
                <a:schemeClr val="accent2"/>
              </a:solidFill>
              <a:effectLst/>
              <a:latin typeface="Verdana" pitchFamily="34" charset="0"/>
            </a:endParaRPr>
          </a:p>
        </p:txBody>
      </p:sp>
    </p:spTree>
    <p:extLst>
      <p:ext uri="{BB962C8B-B14F-4D97-AF65-F5344CB8AC3E}">
        <p14:creationId xmlns:p14="http://schemas.microsoft.com/office/powerpoint/2010/main" val="76623464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4145" name="Straight Connector 10">
            <a:extLst>
              <a:ext uri="{FF2B5EF4-FFF2-40B4-BE49-F238E27FC236}">
                <a16:creationId xmlns:a16="http://schemas.microsoft.com/office/drawing/2014/main" id="{B13E8241-9BD4-BA28-3B9D-AC7183F76B94}"/>
              </a:ext>
            </a:extLst>
          </p:cNvPr>
          <p:cNvCxnSpPr>
            <a:cxnSpLocks noChangeShapeType="1"/>
          </p:cNvCxnSpPr>
          <p:nvPr/>
        </p:nvCxnSpPr>
        <p:spPr bwMode="auto">
          <a:xfrm>
            <a:off x="1038225" y="3352800"/>
            <a:ext cx="6172200" cy="1588"/>
          </a:xfrm>
          <a:prstGeom prst="line">
            <a:avLst/>
          </a:prstGeom>
          <a:noFill/>
          <a:ln w="19050">
            <a:solidFill>
              <a:schemeClr val="tx1"/>
            </a:solidFill>
            <a:prstDash val="sysDash"/>
            <a:round/>
            <a:headEnd/>
            <a:tailEnd type="triangle" w="lg" len="lg"/>
          </a:ln>
          <a:extLst>
            <a:ext uri="{909E8E84-426E-40DD-AFC4-6F175D3DCCD1}">
              <a14:hiddenFill xmlns:a14="http://schemas.microsoft.com/office/drawing/2010/main">
                <a:noFill/>
              </a14:hiddenFill>
            </a:ext>
          </a:extLst>
        </p:spPr>
      </p:cxnSp>
      <p:sp>
        <p:nvSpPr>
          <p:cNvPr id="134146" name="Flowchart: Direct Access Storage 5">
            <a:extLst>
              <a:ext uri="{FF2B5EF4-FFF2-40B4-BE49-F238E27FC236}">
                <a16:creationId xmlns:a16="http://schemas.microsoft.com/office/drawing/2014/main" id="{77E27FB9-2D78-E783-7723-13E2281F9EC0}"/>
              </a:ext>
            </a:extLst>
          </p:cNvPr>
          <p:cNvSpPr>
            <a:spLocks noChangeArrowheads="1"/>
          </p:cNvSpPr>
          <p:nvPr/>
        </p:nvSpPr>
        <p:spPr bwMode="auto">
          <a:xfrm>
            <a:off x="2028825" y="3200400"/>
            <a:ext cx="381000" cy="304800"/>
          </a:xfrm>
          <a:prstGeom prst="flowChartMagneticDrum">
            <a:avLst/>
          </a:prstGeom>
          <a:solidFill>
            <a:srgbClr val="FF0000"/>
          </a:solidFill>
          <a:ln w="25400">
            <a:solidFill>
              <a:schemeClr val="tx1"/>
            </a:solidFill>
            <a:round/>
            <a:headEnd/>
            <a:tailEnd/>
          </a:ln>
        </p:spPr>
        <p:txBody>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endParaRPr lang="nl-NL" altLang="en-CH"/>
          </a:p>
        </p:txBody>
      </p:sp>
      <p:sp>
        <p:nvSpPr>
          <p:cNvPr id="134147" name="Flowchart: Direct Access Storage 14">
            <a:extLst>
              <a:ext uri="{FF2B5EF4-FFF2-40B4-BE49-F238E27FC236}">
                <a16:creationId xmlns:a16="http://schemas.microsoft.com/office/drawing/2014/main" id="{46E387C5-2860-83CD-7E79-D2065737FEA8}"/>
              </a:ext>
            </a:extLst>
          </p:cNvPr>
          <p:cNvSpPr>
            <a:spLocks noChangeArrowheads="1"/>
          </p:cNvSpPr>
          <p:nvPr/>
        </p:nvSpPr>
        <p:spPr bwMode="auto">
          <a:xfrm>
            <a:off x="2867025" y="3200400"/>
            <a:ext cx="381000" cy="304800"/>
          </a:xfrm>
          <a:prstGeom prst="flowChartMagneticDrum">
            <a:avLst/>
          </a:prstGeom>
          <a:solidFill>
            <a:srgbClr val="FF0000"/>
          </a:solidFill>
          <a:ln w="25400">
            <a:solidFill>
              <a:schemeClr val="tx1"/>
            </a:solidFill>
            <a:round/>
            <a:headEnd/>
            <a:tailEnd/>
          </a:ln>
        </p:spPr>
        <p:txBody>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endParaRPr lang="nl-NL" altLang="en-CH"/>
          </a:p>
        </p:txBody>
      </p:sp>
      <p:sp>
        <p:nvSpPr>
          <p:cNvPr id="134148" name="Flowchart: Direct Access Storage 15">
            <a:extLst>
              <a:ext uri="{FF2B5EF4-FFF2-40B4-BE49-F238E27FC236}">
                <a16:creationId xmlns:a16="http://schemas.microsoft.com/office/drawing/2014/main" id="{2CFC81FA-0879-517C-72B2-44D4C4F9D085}"/>
              </a:ext>
            </a:extLst>
          </p:cNvPr>
          <p:cNvSpPr>
            <a:spLocks noChangeArrowheads="1"/>
          </p:cNvSpPr>
          <p:nvPr/>
        </p:nvSpPr>
        <p:spPr bwMode="auto">
          <a:xfrm>
            <a:off x="3095625" y="3200400"/>
            <a:ext cx="381000" cy="304800"/>
          </a:xfrm>
          <a:prstGeom prst="flowChartMagneticDrum">
            <a:avLst/>
          </a:prstGeom>
          <a:solidFill>
            <a:srgbClr val="FF0000"/>
          </a:solidFill>
          <a:ln w="25400">
            <a:solidFill>
              <a:schemeClr val="tx1"/>
            </a:solidFill>
            <a:round/>
            <a:headEnd/>
            <a:tailEnd/>
          </a:ln>
        </p:spPr>
        <p:txBody>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endParaRPr lang="nl-NL" altLang="en-CH"/>
          </a:p>
        </p:txBody>
      </p:sp>
      <p:sp>
        <p:nvSpPr>
          <p:cNvPr id="134149" name="Flowchart: Direct Access Storage 16">
            <a:extLst>
              <a:ext uri="{FF2B5EF4-FFF2-40B4-BE49-F238E27FC236}">
                <a16:creationId xmlns:a16="http://schemas.microsoft.com/office/drawing/2014/main" id="{66097A8D-7955-F6A8-AE15-1E732D5D66D7}"/>
              </a:ext>
            </a:extLst>
          </p:cNvPr>
          <p:cNvSpPr>
            <a:spLocks noChangeArrowheads="1"/>
          </p:cNvSpPr>
          <p:nvPr/>
        </p:nvSpPr>
        <p:spPr bwMode="auto">
          <a:xfrm>
            <a:off x="4010025" y="3200400"/>
            <a:ext cx="381000" cy="304800"/>
          </a:xfrm>
          <a:prstGeom prst="flowChartMagneticDrum">
            <a:avLst/>
          </a:prstGeom>
          <a:solidFill>
            <a:srgbClr val="FF0000"/>
          </a:solidFill>
          <a:ln w="25400">
            <a:solidFill>
              <a:schemeClr val="tx1"/>
            </a:solidFill>
            <a:round/>
            <a:headEnd/>
            <a:tailEnd/>
          </a:ln>
        </p:spPr>
        <p:txBody>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endParaRPr lang="nl-NL" altLang="en-CH"/>
          </a:p>
        </p:txBody>
      </p:sp>
      <p:sp>
        <p:nvSpPr>
          <p:cNvPr id="134150" name="Flowchart: Direct Access Storage 17">
            <a:extLst>
              <a:ext uri="{FF2B5EF4-FFF2-40B4-BE49-F238E27FC236}">
                <a16:creationId xmlns:a16="http://schemas.microsoft.com/office/drawing/2014/main" id="{6EF3342E-F38B-AFAC-26FE-BDE373CA7102}"/>
              </a:ext>
            </a:extLst>
          </p:cNvPr>
          <p:cNvSpPr>
            <a:spLocks noChangeArrowheads="1"/>
          </p:cNvSpPr>
          <p:nvPr/>
        </p:nvSpPr>
        <p:spPr bwMode="auto">
          <a:xfrm>
            <a:off x="4238625" y="3200400"/>
            <a:ext cx="381000" cy="304800"/>
          </a:xfrm>
          <a:prstGeom prst="flowChartMagneticDrum">
            <a:avLst/>
          </a:prstGeom>
          <a:solidFill>
            <a:srgbClr val="FF0000"/>
          </a:solidFill>
          <a:ln w="25400">
            <a:solidFill>
              <a:schemeClr val="tx1"/>
            </a:solidFill>
            <a:round/>
            <a:headEnd/>
            <a:tailEnd/>
          </a:ln>
        </p:spPr>
        <p:txBody>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endParaRPr lang="nl-NL" altLang="en-CH"/>
          </a:p>
        </p:txBody>
      </p:sp>
      <p:sp>
        <p:nvSpPr>
          <p:cNvPr id="134151" name="Flowchart: Direct Access Storage 18">
            <a:extLst>
              <a:ext uri="{FF2B5EF4-FFF2-40B4-BE49-F238E27FC236}">
                <a16:creationId xmlns:a16="http://schemas.microsoft.com/office/drawing/2014/main" id="{4D0EC7D9-3181-3448-ADDD-E3D9E7A2F56C}"/>
              </a:ext>
            </a:extLst>
          </p:cNvPr>
          <p:cNvSpPr>
            <a:spLocks noChangeArrowheads="1"/>
          </p:cNvSpPr>
          <p:nvPr/>
        </p:nvSpPr>
        <p:spPr bwMode="auto">
          <a:xfrm>
            <a:off x="4467225" y="3200400"/>
            <a:ext cx="381000" cy="304800"/>
          </a:xfrm>
          <a:prstGeom prst="flowChartMagneticDrum">
            <a:avLst/>
          </a:prstGeom>
          <a:solidFill>
            <a:srgbClr val="FF0000"/>
          </a:solidFill>
          <a:ln w="25400">
            <a:solidFill>
              <a:schemeClr val="tx1"/>
            </a:solidFill>
            <a:round/>
            <a:headEnd/>
            <a:tailEnd/>
          </a:ln>
        </p:spPr>
        <p:txBody>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endParaRPr lang="nl-NL" altLang="en-CH"/>
          </a:p>
        </p:txBody>
      </p:sp>
      <p:sp>
        <p:nvSpPr>
          <p:cNvPr id="134152" name="Flowchart: Direct Access Storage 19">
            <a:extLst>
              <a:ext uri="{FF2B5EF4-FFF2-40B4-BE49-F238E27FC236}">
                <a16:creationId xmlns:a16="http://schemas.microsoft.com/office/drawing/2014/main" id="{7EA6378C-6720-7792-FA0D-0A4A9663AE6D}"/>
              </a:ext>
            </a:extLst>
          </p:cNvPr>
          <p:cNvSpPr>
            <a:spLocks noChangeArrowheads="1"/>
          </p:cNvSpPr>
          <p:nvPr/>
        </p:nvSpPr>
        <p:spPr bwMode="auto">
          <a:xfrm>
            <a:off x="5457825" y="3200400"/>
            <a:ext cx="381000" cy="304800"/>
          </a:xfrm>
          <a:prstGeom prst="flowChartMagneticDrum">
            <a:avLst/>
          </a:prstGeom>
          <a:solidFill>
            <a:srgbClr val="FF0000"/>
          </a:solidFill>
          <a:ln w="25400">
            <a:solidFill>
              <a:schemeClr val="tx1"/>
            </a:solidFill>
            <a:round/>
            <a:headEnd/>
            <a:tailEnd/>
          </a:ln>
        </p:spPr>
        <p:txBody>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endParaRPr lang="nl-NL" altLang="en-CH"/>
          </a:p>
        </p:txBody>
      </p:sp>
      <p:sp>
        <p:nvSpPr>
          <p:cNvPr id="134153" name="Flowchart: Direct Access Storage 20">
            <a:extLst>
              <a:ext uri="{FF2B5EF4-FFF2-40B4-BE49-F238E27FC236}">
                <a16:creationId xmlns:a16="http://schemas.microsoft.com/office/drawing/2014/main" id="{2F7A4F6D-3E57-6E7F-3014-F6DE8C3D1163}"/>
              </a:ext>
            </a:extLst>
          </p:cNvPr>
          <p:cNvSpPr>
            <a:spLocks noChangeArrowheads="1"/>
          </p:cNvSpPr>
          <p:nvPr/>
        </p:nvSpPr>
        <p:spPr bwMode="auto">
          <a:xfrm>
            <a:off x="5686425" y="3200400"/>
            <a:ext cx="381000" cy="304800"/>
          </a:xfrm>
          <a:prstGeom prst="flowChartMagneticDrum">
            <a:avLst/>
          </a:prstGeom>
          <a:solidFill>
            <a:srgbClr val="FF0000"/>
          </a:solidFill>
          <a:ln w="25400">
            <a:solidFill>
              <a:schemeClr val="tx1"/>
            </a:solidFill>
            <a:round/>
            <a:headEnd/>
            <a:tailEnd/>
          </a:ln>
        </p:spPr>
        <p:txBody>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endParaRPr lang="nl-NL" altLang="en-CH"/>
          </a:p>
        </p:txBody>
      </p:sp>
      <p:sp>
        <p:nvSpPr>
          <p:cNvPr id="134154" name="Flowchart: Direct Access Storage 21">
            <a:extLst>
              <a:ext uri="{FF2B5EF4-FFF2-40B4-BE49-F238E27FC236}">
                <a16:creationId xmlns:a16="http://schemas.microsoft.com/office/drawing/2014/main" id="{BDF5963C-561D-B555-5486-53CC778464DD}"/>
              </a:ext>
            </a:extLst>
          </p:cNvPr>
          <p:cNvSpPr>
            <a:spLocks noChangeArrowheads="1"/>
          </p:cNvSpPr>
          <p:nvPr/>
        </p:nvSpPr>
        <p:spPr bwMode="auto">
          <a:xfrm>
            <a:off x="5915025" y="3200400"/>
            <a:ext cx="381000" cy="304800"/>
          </a:xfrm>
          <a:prstGeom prst="flowChartMagneticDrum">
            <a:avLst/>
          </a:prstGeom>
          <a:solidFill>
            <a:srgbClr val="FF0000"/>
          </a:solidFill>
          <a:ln w="25400">
            <a:solidFill>
              <a:schemeClr val="tx1"/>
            </a:solidFill>
            <a:round/>
            <a:headEnd/>
            <a:tailEnd/>
          </a:ln>
        </p:spPr>
        <p:txBody>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endParaRPr lang="nl-NL" altLang="en-CH"/>
          </a:p>
        </p:txBody>
      </p:sp>
      <p:sp>
        <p:nvSpPr>
          <p:cNvPr id="134155" name="Flowchart: Direct Access Storage 22">
            <a:extLst>
              <a:ext uri="{FF2B5EF4-FFF2-40B4-BE49-F238E27FC236}">
                <a16:creationId xmlns:a16="http://schemas.microsoft.com/office/drawing/2014/main" id="{83729093-541A-365C-2547-6126F98C84F9}"/>
              </a:ext>
            </a:extLst>
          </p:cNvPr>
          <p:cNvSpPr>
            <a:spLocks noChangeArrowheads="1"/>
          </p:cNvSpPr>
          <p:nvPr/>
        </p:nvSpPr>
        <p:spPr bwMode="auto">
          <a:xfrm>
            <a:off x="6143625" y="3200400"/>
            <a:ext cx="381000" cy="304800"/>
          </a:xfrm>
          <a:prstGeom prst="flowChartMagneticDrum">
            <a:avLst/>
          </a:prstGeom>
          <a:solidFill>
            <a:srgbClr val="FF0000"/>
          </a:solidFill>
          <a:ln w="25400">
            <a:solidFill>
              <a:schemeClr val="tx1"/>
            </a:solidFill>
            <a:round/>
            <a:headEnd/>
            <a:tailEnd/>
          </a:ln>
        </p:spPr>
        <p:txBody>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endParaRPr lang="nl-NL" altLang="en-CH"/>
          </a:p>
        </p:txBody>
      </p:sp>
      <p:cxnSp>
        <p:nvCxnSpPr>
          <p:cNvPr id="134156" name="Straight Connector 24">
            <a:extLst>
              <a:ext uri="{FF2B5EF4-FFF2-40B4-BE49-F238E27FC236}">
                <a16:creationId xmlns:a16="http://schemas.microsoft.com/office/drawing/2014/main" id="{1674763D-65E7-1E5A-E1F8-1B92AFAA91CD}"/>
              </a:ext>
            </a:extLst>
          </p:cNvPr>
          <p:cNvCxnSpPr>
            <a:cxnSpLocks noChangeShapeType="1"/>
          </p:cNvCxnSpPr>
          <p:nvPr/>
        </p:nvCxnSpPr>
        <p:spPr bwMode="auto">
          <a:xfrm>
            <a:off x="2181225" y="2743200"/>
            <a:ext cx="6019800"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cxnSp>
      <p:cxnSp>
        <p:nvCxnSpPr>
          <p:cNvPr id="134157" name="Straight Connector 26">
            <a:extLst>
              <a:ext uri="{FF2B5EF4-FFF2-40B4-BE49-F238E27FC236}">
                <a16:creationId xmlns:a16="http://schemas.microsoft.com/office/drawing/2014/main" id="{8F6848C3-0D6B-C801-5D9D-818C552998A2}"/>
              </a:ext>
            </a:extLst>
          </p:cNvPr>
          <p:cNvCxnSpPr>
            <a:cxnSpLocks noChangeShapeType="1"/>
          </p:cNvCxnSpPr>
          <p:nvPr/>
        </p:nvCxnSpPr>
        <p:spPr bwMode="auto">
          <a:xfrm rot="16200000" flipH="1">
            <a:off x="1958975" y="2963863"/>
            <a:ext cx="447675" cy="63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cxnSp>
      <p:cxnSp>
        <p:nvCxnSpPr>
          <p:cNvPr id="134158" name="Straight Connector 29">
            <a:extLst>
              <a:ext uri="{FF2B5EF4-FFF2-40B4-BE49-F238E27FC236}">
                <a16:creationId xmlns:a16="http://schemas.microsoft.com/office/drawing/2014/main" id="{1A99CDD7-95DD-E3FF-9BA0-D4ACA155D2E6}"/>
              </a:ext>
            </a:extLst>
          </p:cNvPr>
          <p:cNvCxnSpPr>
            <a:cxnSpLocks noChangeShapeType="1"/>
          </p:cNvCxnSpPr>
          <p:nvPr/>
        </p:nvCxnSpPr>
        <p:spPr bwMode="auto">
          <a:xfrm rot="16200000" flipH="1">
            <a:off x="2875756" y="3736182"/>
            <a:ext cx="446087" cy="63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cxnSp>
      <p:cxnSp>
        <p:nvCxnSpPr>
          <p:cNvPr id="134159" name="Straight Connector 30">
            <a:extLst>
              <a:ext uri="{FF2B5EF4-FFF2-40B4-BE49-F238E27FC236}">
                <a16:creationId xmlns:a16="http://schemas.microsoft.com/office/drawing/2014/main" id="{2620CE7D-8628-ABA9-8AFA-0C0604EACB03}"/>
              </a:ext>
            </a:extLst>
          </p:cNvPr>
          <p:cNvCxnSpPr>
            <a:cxnSpLocks noChangeShapeType="1"/>
          </p:cNvCxnSpPr>
          <p:nvPr/>
        </p:nvCxnSpPr>
        <p:spPr bwMode="auto">
          <a:xfrm rot="16200000" flipH="1">
            <a:off x="4164012" y="2963863"/>
            <a:ext cx="447675" cy="63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cxnSp>
      <p:cxnSp>
        <p:nvCxnSpPr>
          <p:cNvPr id="134160" name="Straight Connector 31">
            <a:extLst>
              <a:ext uri="{FF2B5EF4-FFF2-40B4-BE49-F238E27FC236}">
                <a16:creationId xmlns:a16="http://schemas.microsoft.com/office/drawing/2014/main" id="{97CA69C8-2323-32F7-1811-126A608496FF}"/>
              </a:ext>
            </a:extLst>
          </p:cNvPr>
          <p:cNvCxnSpPr>
            <a:cxnSpLocks noChangeShapeType="1"/>
          </p:cNvCxnSpPr>
          <p:nvPr/>
        </p:nvCxnSpPr>
        <p:spPr bwMode="auto">
          <a:xfrm rot="16200000" flipH="1">
            <a:off x="5764212" y="3735388"/>
            <a:ext cx="447675" cy="63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cxnSp>
      <p:cxnSp>
        <p:nvCxnSpPr>
          <p:cNvPr id="134161" name="Straight Connector 32">
            <a:extLst>
              <a:ext uri="{FF2B5EF4-FFF2-40B4-BE49-F238E27FC236}">
                <a16:creationId xmlns:a16="http://schemas.microsoft.com/office/drawing/2014/main" id="{1C37CE22-85D1-1180-856A-62EB3ECA8B47}"/>
              </a:ext>
            </a:extLst>
          </p:cNvPr>
          <p:cNvCxnSpPr>
            <a:cxnSpLocks noChangeShapeType="1"/>
          </p:cNvCxnSpPr>
          <p:nvPr/>
        </p:nvCxnSpPr>
        <p:spPr bwMode="auto">
          <a:xfrm>
            <a:off x="3095625" y="3960813"/>
            <a:ext cx="5105400" cy="158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cxnSp>
      <p:cxnSp>
        <p:nvCxnSpPr>
          <p:cNvPr id="134162" name="Straight Connector 34">
            <a:extLst>
              <a:ext uri="{FF2B5EF4-FFF2-40B4-BE49-F238E27FC236}">
                <a16:creationId xmlns:a16="http://schemas.microsoft.com/office/drawing/2014/main" id="{C055B4E6-DF4F-5821-D93C-208DECE62F90}"/>
              </a:ext>
            </a:extLst>
          </p:cNvPr>
          <p:cNvCxnSpPr>
            <a:cxnSpLocks noChangeShapeType="1"/>
          </p:cNvCxnSpPr>
          <p:nvPr/>
        </p:nvCxnSpPr>
        <p:spPr bwMode="auto">
          <a:xfrm rot="16200000" flipH="1">
            <a:off x="7974806" y="2963069"/>
            <a:ext cx="446088" cy="63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cxnSp>
      <p:cxnSp>
        <p:nvCxnSpPr>
          <p:cNvPr id="134163" name="Straight Connector 35">
            <a:extLst>
              <a:ext uri="{FF2B5EF4-FFF2-40B4-BE49-F238E27FC236}">
                <a16:creationId xmlns:a16="http://schemas.microsoft.com/office/drawing/2014/main" id="{9FECAE0B-3338-403D-ACB9-8D3CB556B2F8}"/>
              </a:ext>
            </a:extLst>
          </p:cNvPr>
          <p:cNvCxnSpPr>
            <a:cxnSpLocks noChangeShapeType="1"/>
          </p:cNvCxnSpPr>
          <p:nvPr/>
        </p:nvCxnSpPr>
        <p:spPr bwMode="auto">
          <a:xfrm rot="16200000" flipH="1">
            <a:off x="7981156" y="3736182"/>
            <a:ext cx="446087" cy="63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cxnSp>
      <p:sp>
        <p:nvSpPr>
          <p:cNvPr id="134164" name="Oval 151">
            <a:extLst>
              <a:ext uri="{FF2B5EF4-FFF2-40B4-BE49-F238E27FC236}">
                <a16:creationId xmlns:a16="http://schemas.microsoft.com/office/drawing/2014/main" id="{AC19A9B4-8C24-3BC1-FF13-3CC1649F0E69}"/>
              </a:ext>
            </a:extLst>
          </p:cNvPr>
          <p:cNvSpPr>
            <a:spLocks noChangeArrowheads="1"/>
          </p:cNvSpPr>
          <p:nvPr/>
        </p:nvSpPr>
        <p:spPr bwMode="auto">
          <a:xfrm>
            <a:off x="7896225" y="3106738"/>
            <a:ext cx="609600" cy="457200"/>
          </a:xfrm>
          <a:prstGeom prst="ellipse">
            <a:avLst/>
          </a:prstGeom>
          <a:solidFill>
            <a:schemeClr val="bg1"/>
          </a:solidFill>
          <a:ln w="25400">
            <a:solidFill>
              <a:schemeClr val="tx1"/>
            </a:solidFill>
            <a:round/>
            <a:headEnd/>
            <a:tailEnd type="triangle" w="lg" len="lg"/>
          </a:ln>
        </p:spPr>
        <p:txBody>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endParaRPr lang="nl-NL" altLang="en-CH"/>
          </a:p>
        </p:txBody>
      </p:sp>
      <p:sp>
        <p:nvSpPr>
          <p:cNvPr id="134165" name="TextBox 152">
            <a:extLst>
              <a:ext uri="{FF2B5EF4-FFF2-40B4-BE49-F238E27FC236}">
                <a16:creationId xmlns:a16="http://schemas.microsoft.com/office/drawing/2014/main" id="{B8ED8C3E-E837-8889-4349-14BCF4E5B9BD}"/>
              </a:ext>
            </a:extLst>
          </p:cNvPr>
          <p:cNvSpPr txBox="1">
            <a:spLocks noChangeArrowheads="1"/>
          </p:cNvSpPr>
          <p:nvPr/>
        </p:nvSpPr>
        <p:spPr bwMode="auto">
          <a:xfrm>
            <a:off x="7983538" y="3048000"/>
            <a:ext cx="38100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r>
              <a:rPr lang="nl-NL" altLang="en-CH" sz="2800"/>
              <a:t>~</a:t>
            </a:r>
          </a:p>
        </p:txBody>
      </p:sp>
      <p:sp>
        <p:nvSpPr>
          <p:cNvPr id="134166" name="Rounded Rectangle 47">
            <a:extLst>
              <a:ext uri="{FF2B5EF4-FFF2-40B4-BE49-F238E27FC236}">
                <a16:creationId xmlns:a16="http://schemas.microsoft.com/office/drawing/2014/main" id="{AD26AD85-3170-0D58-D120-EB6F7FD1DD75}"/>
              </a:ext>
            </a:extLst>
          </p:cNvPr>
          <p:cNvSpPr>
            <a:spLocks noChangeArrowheads="1"/>
          </p:cNvSpPr>
          <p:nvPr/>
        </p:nvSpPr>
        <p:spPr bwMode="auto">
          <a:xfrm>
            <a:off x="4038600" y="1371600"/>
            <a:ext cx="4267200" cy="609600"/>
          </a:xfrm>
          <a:prstGeom prst="roundRect">
            <a:avLst>
              <a:gd name="adj" fmla="val 16667"/>
            </a:avLst>
          </a:prstGeom>
          <a:solidFill>
            <a:schemeClr val="bg1"/>
          </a:solidFill>
          <a:ln w="19050">
            <a:solidFill>
              <a:schemeClr val="tx1"/>
            </a:solidFill>
            <a:round/>
            <a:headEnd/>
            <a:tailEnd type="triangle" w="lg" len="lg"/>
          </a:ln>
        </p:spPr>
        <p:txBody>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endParaRPr lang="nl-NL" altLang="en-CH"/>
          </a:p>
        </p:txBody>
      </p:sp>
      <p:pic>
        <p:nvPicPr>
          <p:cNvPr id="134167" name="Picture 37" descr="ball_black.jpg">
            <a:extLst>
              <a:ext uri="{FF2B5EF4-FFF2-40B4-BE49-F238E27FC236}">
                <a16:creationId xmlns:a16="http://schemas.microsoft.com/office/drawing/2014/main" id="{189CB7A8-DB99-282C-59C4-865FB811E282}"/>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14400" y="3200400"/>
            <a:ext cx="38100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4168" name="Straight Arrow Connector 39">
            <a:extLst>
              <a:ext uri="{FF2B5EF4-FFF2-40B4-BE49-F238E27FC236}">
                <a16:creationId xmlns:a16="http://schemas.microsoft.com/office/drawing/2014/main" id="{74A1AF95-880A-5934-038E-FCC8FC67F3EA}"/>
              </a:ext>
            </a:extLst>
          </p:cNvPr>
          <p:cNvCxnSpPr>
            <a:cxnSpLocks noChangeShapeType="1"/>
          </p:cNvCxnSpPr>
          <p:nvPr/>
        </p:nvCxnSpPr>
        <p:spPr bwMode="auto">
          <a:xfrm>
            <a:off x="1114425" y="3352800"/>
            <a:ext cx="457200" cy="1588"/>
          </a:xfrm>
          <a:prstGeom prst="straightConnector1">
            <a:avLst/>
          </a:prstGeom>
          <a:noFill/>
          <a:ln w="25400">
            <a:solidFill>
              <a:schemeClr val="tx1"/>
            </a:solidFill>
            <a:round/>
            <a:headEnd/>
            <a:tailEnd type="triangle" w="lg" len="lg"/>
          </a:ln>
          <a:extLst>
            <a:ext uri="{909E8E84-426E-40DD-AFC4-6F175D3DCCD1}">
              <a14:hiddenFill xmlns:a14="http://schemas.microsoft.com/office/drawing/2010/main">
                <a:noFill/>
              </a14:hiddenFill>
            </a:ext>
          </a:extLst>
        </p:spPr>
      </p:cxnSp>
      <p:sp>
        <p:nvSpPr>
          <p:cNvPr id="134169" name="Flowchart: Direct Access Storage 40">
            <a:extLst>
              <a:ext uri="{FF2B5EF4-FFF2-40B4-BE49-F238E27FC236}">
                <a16:creationId xmlns:a16="http://schemas.microsoft.com/office/drawing/2014/main" id="{5C2F7252-C277-436D-599F-CA5F4ED82B80}"/>
              </a:ext>
            </a:extLst>
          </p:cNvPr>
          <p:cNvSpPr>
            <a:spLocks noChangeArrowheads="1"/>
          </p:cNvSpPr>
          <p:nvPr/>
        </p:nvSpPr>
        <p:spPr bwMode="auto">
          <a:xfrm>
            <a:off x="4191000" y="1524000"/>
            <a:ext cx="381000" cy="304800"/>
          </a:xfrm>
          <a:prstGeom prst="flowChartMagneticDrum">
            <a:avLst/>
          </a:prstGeom>
          <a:solidFill>
            <a:srgbClr val="FF0000"/>
          </a:solidFill>
          <a:ln w="25400">
            <a:solidFill>
              <a:schemeClr val="tx1"/>
            </a:solidFill>
            <a:round/>
            <a:headEnd/>
            <a:tailEnd/>
          </a:ln>
        </p:spPr>
        <p:txBody>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endParaRPr lang="nl-NL" altLang="en-CH"/>
          </a:p>
        </p:txBody>
      </p:sp>
      <p:sp>
        <p:nvSpPr>
          <p:cNvPr id="134170" name="TextBox 41">
            <a:extLst>
              <a:ext uri="{FF2B5EF4-FFF2-40B4-BE49-F238E27FC236}">
                <a16:creationId xmlns:a16="http://schemas.microsoft.com/office/drawing/2014/main" id="{3DBD4E77-5700-86D5-AEEE-94AA5E8ED8DB}"/>
              </a:ext>
            </a:extLst>
          </p:cNvPr>
          <p:cNvSpPr txBox="1">
            <a:spLocks noChangeArrowheads="1"/>
          </p:cNvSpPr>
          <p:nvPr/>
        </p:nvSpPr>
        <p:spPr bwMode="auto">
          <a:xfrm>
            <a:off x="4724400" y="1490663"/>
            <a:ext cx="3657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r>
              <a:rPr lang="nl-NL" altLang="en-CH" sz="1800" b="0" i="0">
                <a:solidFill>
                  <a:schemeClr val="tx1"/>
                </a:solidFill>
              </a:rPr>
              <a:t>Hollow tube (no field)</a:t>
            </a:r>
          </a:p>
        </p:txBody>
      </p:sp>
      <p:sp>
        <p:nvSpPr>
          <p:cNvPr id="134171" name="TextBox 42">
            <a:extLst>
              <a:ext uri="{FF2B5EF4-FFF2-40B4-BE49-F238E27FC236}">
                <a16:creationId xmlns:a16="http://schemas.microsoft.com/office/drawing/2014/main" id="{7B9D3207-7A06-D83B-1B60-8762161E83A0}"/>
              </a:ext>
            </a:extLst>
          </p:cNvPr>
          <p:cNvSpPr txBox="1">
            <a:spLocks noChangeArrowheads="1"/>
          </p:cNvSpPr>
          <p:nvPr/>
        </p:nvSpPr>
        <p:spPr bwMode="auto">
          <a:xfrm>
            <a:off x="581025" y="216775"/>
            <a:ext cx="457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r>
              <a:rPr lang="nl-NL" altLang="en-CH" sz="2800" b="0" i="0"/>
              <a:t>Linac (principle)</a:t>
            </a:r>
          </a:p>
        </p:txBody>
      </p:sp>
      <p:sp>
        <p:nvSpPr>
          <p:cNvPr id="134172" name="TextBox 43">
            <a:extLst>
              <a:ext uri="{FF2B5EF4-FFF2-40B4-BE49-F238E27FC236}">
                <a16:creationId xmlns:a16="http://schemas.microsoft.com/office/drawing/2014/main" id="{5509FAF7-F630-E46E-2D67-7EE615324B07}"/>
              </a:ext>
            </a:extLst>
          </p:cNvPr>
          <p:cNvSpPr txBox="1">
            <a:spLocks noChangeArrowheads="1"/>
          </p:cNvSpPr>
          <p:nvPr/>
        </p:nvSpPr>
        <p:spPr bwMode="auto">
          <a:xfrm>
            <a:off x="2181225" y="2819400"/>
            <a:ext cx="457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r>
              <a:rPr lang="nl-NL" altLang="en-CH" sz="1800"/>
              <a:t>+</a:t>
            </a:r>
          </a:p>
        </p:txBody>
      </p:sp>
      <p:sp>
        <p:nvSpPr>
          <p:cNvPr id="134173" name="TextBox 44">
            <a:extLst>
              <a:ext uri="{FF2B5EF4-FFF2-40B4-BE49-F238E27FC236}">
                <a16:creationId xmlns:a16="http://schemas.microsoft.com/office/drawing/2014/main" id="{4CA18878-9D4D-FCB3-4B2B-7D9ACC083CF5}"/>
              </a:ext>
            </a:extLst>
          </p:cNvPr>
          <p:cNvSpPr txBox="1">
            <a:spLocks noChangeArrowheads="1"/>
          </p:cNvSpPr>
          <p:nvPr/>
        </p:nvSpPr>
        <p:spPr bwMode="auto">
          <a:xfrm>
            <a:off x="4391025" y="2819400"/>
            <a:ext cx="457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r>
              <a:rPr lang="nl-NL" altLang="en-CH" sz="1800"/>
              <a:t>+</a:t>
            </a:r>
          </a:p>
        </p:txBody>
      </p:sp>
      <p:sp>
        <p:nvSpPr>
          <p:cNvPr id="134174" name="TextBox 45">
            <a:extLst>
              <a:ext uri="{FF2B5EF4-FFF2-40B4-BE49-F238E27FC236}">
                <a16:creationId xmlns:a16="http://schemas.microsoft.com/office/drawing/2014/main" id="{9713D147-B5DC-595D-9D53-BB1A562A0472}"/>
              </a:ext>
            </a:extLst>
          </p:cNvPr>
          <p:cNvSpPr txBox="1">
            <a:spLocks noChangeArrowheads="1"/>
          </p:cNvSpPr>
          <p:nvPr/>
        </p:nvSpPr>
        <p:spPr bwMode="auto">
          <a:xfrm>
            <a:off x="3095625" y="3505200"/>
            <a:ext cx="457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r>
              <a:rPr lang="nl-NL" altLang="en-CH" sz="1800"/>
              <a:t>-</a:t>
            </a:r>
          </a:p>
        </p:txBody>
      </p:sp>
      <p:sp>
        <p:nvSpPr>
          <p:cNvPr id="134175" name="TextBox 46">
            <a:extLst>
              <a:ext uri="{FF2B5EF4-FFF2-40B4-BE49-F238E27FC236}">
                <a16:creationId xmlns:a16="http://schemas.microsoft.com/office/drawing/2014/main" id="{FD4592AC-5B1D-024A-6804-D76B7150633C}"/>
              </a:ext>
            </a:extLst>
          </p:cNvPr>
          <p:cNvSpPr txBox="1">
            <a:spLocks noChangeArrowheads="1"/>
          </p:cNvSpPr>
          <p:nvPr/>
        </p:nvSpPr>
        <p:spPr bwMode="auto">
          <a:xfrm>
            <a:off x="5991225" y="3505200"/>
            <a:ext cx="457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r>
              <a:rPr lang="nl-NL" altLang="en-CH" sz="1800"/>
              <a:t>-</a:t>
            </a:r>
          </a:p>
        </p:txBody>
      </p:sp>
      <p:sp>
        <p:nvSpPr>
          <p:cNvPr id="134176" name="TextBox 33">
            <a:extLst>
              <a:ext uri="{FF2B5EF4-FFF2-40B4-BE49-F238E27FC236}">
                <a16:creationId xmlns:a16="http://schemas.microsoft.com/office/drawing/2014/main" id="{462ADEA4-5FCE-2CF1-529C-6036B5C5C7A5}"/>
              </a:ext>
            </a:extLst>
          </p:cNvPr>
          <p:cNvSpPr txBox="1">
            <a:spLocks noChangeArrowheads="1"/>
          </p:cNvSpPr>
          <p:nvPr/>
        </p:nvSpPr>
        <p:spPr bwMode="auto">
          <a:xfrm>
            <a:off x="2971800" y="4171950"/>
            <a:ext cx="61722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r>
              <a:rPr lang="nl-NL" altLang="en-CH" sz="2000" b="0" i="0">
                <a:solidFill>
                  <a:schemeClr val="tx1"/>
                </a:solidFill>
              </a:rPr>
              <a:t>Equal frequency, larger velocity</a:t>
            </a:r>
          </a:p>
          <a:p>
            <a:pPr eaLnBrk="1" hangingPunct="1"/>
            <a:r>
              <a:rPr lang="en-US" altLang="en-CH" sz="2000" b="0" i="0">
                <a:solidFill>
                  <a:schemeClr val="tx1"/>
                </a:solidFill>
                <a:sym typeface="Wingdings" pitchFamily="2" charset="2"/>
              </a:rPr>
              <a:t> </a:t>
            </a:r>
            <a:r>
              <a:rPr lang="nl-NL" altLang="en-CH" sz="2000" b="0" i="0">
                <a:solidFill>
                  <a:schemeClr val="tx1"/>
                </a:solidFill>
              </a:rPr>
              <a:t>(space between) tubes increasingly larger</a:t>
            </a:r>
          </a:p>
          <a:p>
            <a:pPr eaLnBrk="1" hangingPunct="1"/>
            <a:endParaRPr lang="nl-NL" altLang="en-CH" sz="2000"/>
          </a:p>
        </p:txBody>
      </p:sp>
      <p:sp>
        <p:nvSpPr>
          <p:cNvPr id="134177" name="TextBox 48">
            <a:extLst>
              <a:ext uri="{FF2B5EF4-FFF2-40B4-BE49-F238E27FC236}">
                <a16:creationId xmlns:a16="http://schemas.microsoft.com/office/drawing/2014/main" id="{17B00EF3-5652-5586-413C-37F5B26EEA51}"/>
              </a:ext>
            </a:extLst>
          </p:cNvPr>
          <p:cNvSpPr txBox="1">
            <a:spLocks noChangeArrowheads="1"/>
          </p:cNvSpPr>
          <p:nvPr/>
        </p:nvSpPr>
        <p:spPr bwMode="auto">
          <a:xfrm>
            <a:off x="2209800" y="5921375"/>
            <a:ext cx="6019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i="1">
                <a:solidFill>
                  <a:schemeClr val="accent2"/>
                </a:solidFill>
                <a:latin typeface="Verdana" panose="020B0604030504040204" pitchFamily="34" charset="0"/>
                <a:ea typeface="MS PGothic" panose="020B0600070205080204" pitchFamily="34" charset="-128"/>
              </a:defRPr>
            </a:lvl1pPr>
            <a:lvl2pPr marL="742950" indent="-285750" eaLnBrk="0" hangingPunct="0">
              <a:defRPr sz="1400" b="1" i="1">
                <a:solidFill>
                  <a:schemeClr val="accent2"/>
                </a:solidFill>
                <a:latin typeface="Verdana" panose="020B0604030504040204" pitchFamily="34" charset="0"/>
                <a:ea typeface="MS PGothic" panose="020B0600070205080204" pitchFamily="34" charset="-128"/>
              </a:defRPr>
            </a:lvl2pPr>
            <a:lvl3pPr marL="1143000" indent="-228600" eaLnBrk="0" hangingPunct="0">
              <a:defRPr sz="1400" b="1" i="1">
                <a:solidFill>
                  <a:schemeClr val="accent2"/>
                </a:solidFill>
                <a:latin typeface="Verdana" panose="020B0604030504040204" pitchFamily="34" charset="0"/>
                <a:ea typeface="MS PGothic" panose="020B0600070205080204" pitchFamily="34" charset="-128"/>
              </a:defRPr>
            </a:lvl3pPr>
            <a:lvl4pPr marL="1600200" indent="-228600" eaLnBrk="0" hangingPunct="0">
              <a:defRPr sz="1400" b="1" i="1">
                <a:solidFill>
                  <a:schemeClr val="accent2"/>
                </a:solidFill>
                <a:latin typeface="Verdana" panose="020B0604030504040204" pitchFamily="34" charset="0"/>
                <a:ea typeface="MS PGothic" panose="020B0600070205080204" pitchFamily="34" charset="-128"/>
              </a:defRPr>
            </a:lvl4pPr>
            <a:lvl5pPr marL="2057400" indent="-228600" eaLnBrk="0" hangingPunct="0">
              <a:defRPr sz="1400" b="1" i="1">
                <a:solidFill>
                  <a:schemeClr val="accent2"/>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b="1" i="1">
                <a:solidFill>
                  <a:schemeClr val="accent2"/>
                </a:solidFill>
                <a:latin typeface="Verdana" panose="020B0604030504040204" pitchFamily="34" charset="0"/>
                <a:ea typeface="MS PGothic" panose="020B0600070205080204" pitchFamily="34" charset="-128"/>
              </a:defRPr>
            </a:lvl9pPr>
          </a:lstStyle>
          <a:p>
            <a:pPr eaLnBrk="1" hangingPunct="1"/>
            <a:r>
              <a:rPr lang="nl-NL" altLang="en-CH" sz="2000" b="0" i="0">
                <a:solidFill>
                  <a:schemeClr val="tx1"/>
                </a:solidFill>
              </a:rPr>
              <a:t>Linac typically first step in acceleration chain</a:t>
            </a:r>
          </a:p>
          <a:p>
            <a:pPr eaLnBrk="1" hangingPunct="1"/>
            <a:r>
              <a:rPr lang="nl-NL" altLang="en-CH" sz="2000" b="0" i="0">
                <a:solidFill>
                  <a:schemeClr val="tx1"/>
                </a:solidFill>
              </a:rPr>
              <a:t>Typical: ~50m, ~100 MeV</a:t>
            </a:r>
          </a:p>
        </p:txBody>
      </p:sp>
      <p:pic>
        <p:nvPicPr>
          <p:cNvPr id="134178" name="Picture 35" descr="Linac_CERN.gif">
            <a:extLst>
              <a:ext uri="{FF2B5EF4-FFF2-40B4-BE49-F238E27FC236}">
                <a16:creationId xmlns:a16="http://schemas.microsoft.com/office/drawing/2014/main" id="{E115B3F4-08BF-7B77-48F2-D587C8DFFF10}"/>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28600" y="4038600"/>
            <a:ext cx="1728788" cy="2590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diagram of a nuclear reactor&#10;&#10;Description automatically generated with medium confidence">
            <a:extLst>
              <a:ext uri="{FF2B5EF4-FFF2-40B4-BE49-F238E27FC236}">
                <a16:creationId xmlns:a16="http://schemas.microsoft.com/office/drawing/2014/main" id="{E41FDF91-7AC0-B39C-F6CD-98571809BE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75665" y="-11393"/>
            <a:ext cx="5077485" cy="6858000"/>
          </a:xfrm>
          <a:prstGeom prst="rect">
            <a:avLst/>
          </a:prstGeom>
        </p:spPr>
      </p:pic>
      <p:sp>
        <p:nvSpPr>
          <p:cNvPr id="8" name="Content Placeholder 2">
            <a:extLst>
              <a:ext uri="{FF2B5EF4-FFF2-40B4-BE49-F238E27FC236}">
                <a16:creationId xmlns:a16="http://schemas.microsoft.com/office/drawing/2014/main" id="{AAB28B31-4D76-F481-5D89-B1A415D9B6B3}"/>
              </a:ext>
            </a:extLst>
          </p:cNvPr>
          <p:cNvSpPr>
            <a:spLocks noGrp="1"/>
          </p:cNvSpPr>
          <p:nvPr>
            <p:ph idx="1"/>
          </p:nvPr>
        </p:nvSpPr>
        <p:spPr>
          <a:xfrm>
            <a:off x="246464" y="901717"/>
            <a:ext cx="4074758" cy="973968"/>
          </a:xfrm>
          <a:solidFill>
            <a:schemeClr val="bg1"/>
          </a:solidFill>
          <a:ln>
            <a:solidFill>
              <a:schemeClr val="accent2"/>
            </a:solidFill>
          </a:ln>
          <a:effectLst>
            <a:outerShdw blurRad="50800" dist="38100" dir="2700000" algn="tl" rotWithShape="0">
              <a:prstClr val="black">
                <a:alpha val="40000"/>
              </a:prstClr>
            </a:outerShdw>
          </a:effectLst>
        </p:spPr>
        <p:txBody>
          <a:bodyPr/>
          <a:lstStyle/>
          <a:p>
            <a:pPr marL="231775" indent="-231775"/>
            <a:r>
              <a:rPr lang="en-CH" sz="1400" dirty="0"/>
              <a:t>What would be </a:t>
            </a:r>
            <a:r>
              <a:rPr lang="en-CH" sz="1400" i="1" dirty="0"/>
              <a:t>E</a:t>
            </a:r>
            <a:r>
              <a:rPr lang="en-CH" sz="1400" i="1" baseline="-25000" dirty="0"/>
              <a:t>b</a:t>
            </a:r>
            <a:r>
              <a:rPr lang="en-CH" sz="1400" dirty="0"/>
              <a:t> to reach √s=13.6 TeV with fixed-target?</a:t>
            </a:r>
          </a:p>
        </p:txBody>
      </p:sp>
      <p:sp>
        <p:nvSpPr>
          <p:cNvPr id="2" name="Title 1">
            <a:extLst>
              <a:ext uri="{FF2B5EF4-FFF2-40B4-BE49-F238E27FC236}">
                <a16:creationId xmlns:a16="http://schemas.microsoft.com/office/drawing/2014/main" id="{062585FE-D6F1-131A-0B3D-C8EAFCBF3201}"/>
              </a:ext>
            </a:extLst>
          </p:cNvPr>
          <p:cNvSpPr>
            <a:spLocks noGrp="1"/>
          </p:cNvSpPr>
          <p:nvPr>
            <p:ph type="title"/>
          </p:nvPr>
        </p:nvSpPr>
        <p:spPr/>
        <p:txBody>
          <a:bodyPr/>
          <a:lstStyle/>
          <a:p>
            <a:r>
              <a:rPr lang="en-CH" dirty="0"/>
              <a:t>Livingston</a:t>
            </a:r>
          </a:p>
        </p:txBody>
      </p:sp>
      <p:sp>
        <p:nvSpPr>
          <p:cNvPr id="4" name="Footer Placeholder 3">
            <a:extLst>
              <a:ext uri="{FF2B5EF4-FFF2-40B4-BE49-F238E27FC236}">
                <a16:creationId xmlns:a16="http://schemas.microsoft.com/office/drawing/2014/main" id="{CCCD525E-3D9D-D22F-852E-642B58A7725D}"/>
              </a:ext>
            </a:extLst>
          </p:cNvPr>
          <p:cNvSpPr>
            <a:spLocks noGrp="1"/>
          </p:cNvSpPr>
          <p:nvPr>
            <p:ph type="ftr" sz="quarter" idx="10"/>
          </p:nvPr>
        </p:nvSpPr>
        <p:spPr/>
        <p:txBody>
          <a:bodyPr/>
          <a:lstStyle/>
          <a:p>
            <a:pPr>
              <a:defRPr/>
            </a:pPr>
            <a:r>
              <a:rPr lang="en-US"/>
              <a:t>Niels Tuning (</a:t>
            </a:r>
            <a:fld id="{66514901-4CFF-A14A-980D-C6E2C5830B51}" type="slidenum">
              <a:rPr lang="en-US" smtClean="0"/>
              <a:pPr>
                <a:defRPr/>
              </a:pPr>
              <a:t>61</a:t>
            </a:fld>
            <a:r>
              <a:rPr lang="en-US"/>
              <a:t>)</a:t>
            </a:r>
          </a:p>
        </p:txBody>
      </p:sp>
      <p:sp>
        <p:nvSpPr>
          <p:cNvPr id="5" name="TextBox 4">
            <a:extLst>
              <a:ext uri="{FF2B5EF4-FFF2-40B4-BE49-F238E27FC236}">
                <a16:creationId xmlns:a16="http://schemas.microsoft.com/office/drawing/2014/main" id="{6E7C6B6B-F592-D935-E688-A20D28AFCE60}"/>
              </a:ext>
            </a:extLst>
          </p:cNvPr>
          <p:cNvSpPr txBox="1"/>
          <p:nvPr/>
        </p:nvSpPr>
        <p:spPr>
          <a:xfrm>
            <a:off x="-36600" y="6477981"/>
            <a:ext cx="4336444" cy="215444"/>
          </a:xfrm>
          <a:prstGeom prst="rect">
            <a:avLst/>
          </a:prstGeom>
          <a:noFill/>
        </p:spPr>
        <p:txBody>
          <a:bodyPr wrap="none" rtlCol="0">
            <a:spAutoFit/>
          </a:bodyPr>
          <a:lstStyle/>
          <a:p>
            <a:r>
              <a:rPr lang="en-GB" sz="800" b="0" i="0" dirty="0">
                <a:hlinkClick r:id="rId3"/>
              </a:rPr>
              <a:t>https://www.quantumdiaries.org/2011/11/05/the-ponderator-a-one-trick-pony/</a:t>
            </a:r>
            <a:endParaRPr lang="en-CH" sz="800" b="0" i="0" dirty="0"/>
          </a:p>
        </p:txBody>
      </p:sp>
      <p:pic>
        <p:nvPicPr>
          <p:cNvPr id="7" name="Picture 6" descr="A diagram of the different types of matter&#10;&#10;Description automatically generated with medium confidence">
            <a:extLst>
              <a:ext uri="{FF2B5EF4-FFF2-40B4-BE49-F238E27FC236}">
                <a16:creationId xmlns:a16="http://schemas.microsoft.com/office/drawing/2014/main" id="{1BA7443D-6142-E65C-5DF9-19DCFC31525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0640" y="1956052"/>
            <a:ext cx="3250196" cy="4391728"/>
          </a:xfrm>
          <a:prstGeom prst="rect">
            <a:avLst/>
          </a:prstGeom>
          <a:ln>
            <a:solidFill>
              <a:srgbClr val="FF0000"/>
            </a:solidFill>
          </a:ln>
        </p:spPr>
      </p:pic>
      <p:sp>
        <p:nvSpPr>
          <p:cNvPr id="9" name="TextBox 8">
            <a:extLst>
              <a:ext uri="{FF2B5EF4-FFF2-40B4-BE49-F238E27FC236}">
                <a16:creationId xmlns:a16="http://schemas.microsoft.com/office/drawing/2014/main" id="{44973774-D40E-74F0-DD33-0E6F95546915}"/>
              </a:ext>
            </a:extLst>
          </p:cNvPr>
          <p:cNvSpPr txBox="1"/>
          <p:nvPr/>
        </p:nvSpPr>
        <p:spPr>
          <a:xfrm>
            <a:off x="-36600" y="6642556"/>
            <a:ext cx="4032525" cy="215444"/>
          </a:xfrm>
          <a:prstGeom prst="rect">
            <a:avLst/>
          </a:prstGeom>
          <a:noFill/>
        </p:spPr>
        <p:txBody>
          <a:bodyPr wrap="square">
            <a:spAutoFit/>
          </a:bodyPr>
          <a:lstStyle/>
          <a:p>
            <a:r>
              <a:rPr lang="en-GB" sz="800" b="0" i="0" dirty="0">
                <a:hlinkClick r:id="rId5"/>
              </a:rPr>
              <a:t>https://www.slac.stanford.edu/cgi-wrap/getdoc/ce/slac-pub-9483.ps.gz</a:t>
            </a:r>
            <a:endParaRPr lang="en-CH" sz="800" b="0" i="0" dirty="0"/>
          </a:p>
        </p:txBody>
      </p:sp>
      <p:sp>
        <p:nvSpPr>
          <p:cNvPr id="3" name="TextBox 2">
            <a:extLst>
              <a:ext uri="{FF2B5EF4-FFF2-40B4-BE49-F238E27FC236}">
                <a16:creationId xmlns:a16="http://schemas.microsoft.com/office/drawing/2014/main" id="{E6839907-5137-9ECD-7C7D-7864DB79B91C}"/>
              </a:ext>
            </a:extLst>
          </p:cNvPr>
          <p:cNvSpPr txBox="1"/>
          <p:nvPr/>
        </p:nvSpPr>
        <p:spPr>
          <a:xfrm>
            <a:off x="8516172" y="533400"/>
            <a:ext cx="579005" cy="307777"/>
          </a:xfrm>
          <a:prstGeom prst="rect">
            <a:avLst/>
          </a:prstGeom>
          <a:noFill/>
        </p:spPr>
        <p:txBody>
          <a:bodyPr wrap="none" rtlCol="0">
            <a:spAutoFit/>
          </a:bodyPr>
          <a:lstStyle/>
          <a:p>
            <a:r>
              <a:rPr lang="en-CH" dirty="0">
                <a:solidFill>
                  <a:schemeClr val="tx1"/>
                </a:solidFill>
              </a:rPr>
              <a:t>LHC</a:t>
            </a:r>
          </a:p>
        </p:txBody>
      </p:sp>
      <p:sp>
        <p:nvSpPr>
          <p:cNvPr id="14" name="TextBox 13">
            <a:extLst>
              <a:ext uri="{FF2B5EF4-FFF2-40B4-BE49-F238E27FC236}">
                <a16:creationId xmlns:a16="http://schemas.microsoft.com/office/drawing/2014/main" id="{6967680B-C490-BE6F-FB2F-FAE97851AA83}"/>
              </a:ext>
            </a:extLst>
          </p:cNvPr>
          <p:cNvSpPr txBox="1"/>
          <p:nvPr/>
        </p:nvSpPr>
        <p:spPr>
          <a:xfrm>
            <a:off x="8134055" y="1700775"/>
            <a:ext cx="739305" cy="307777"/>
          </a:xfrm>
          <a:prstGeom prst="rect">
            <a:avLst/>
          </a:prstGeom>
          <a:noFill/>
        </p:spPr>
        <p:txBody>
          <a:bodyPr wrap="none" rtlCol="0">
            <a:spAutoFit/>
          </a:bodyPr>
          <a:lstStyle/>
          <a:p>
            <a:r>
              <a:rPr lang="en-CH" dirty="0">
                <a:solidFill>
                  <a:schemeClr val="tx1"/>
                </a:solidFill>
              </a:rPr>
              <a:t>HERA</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C77BC507-AC6C-8BA4-ABF7-C69A5D950ACD}"/>
                  </a:ext>
                </a:extLst>
              </p:cNvPr>
              <p:cNvSpPr txBox="1"/>
              <p:nvPr/>
            </p:nvSpPr>
            <p:spPr>
              <a:xfrm>
                <a:off x="519481" y="1487288"/>
                <a:ext cx="3528723" cy="235706"/>
              </a:xfrm>
              <a:prstGeom prst="rect">
                <a:avLst/>
              </a:prstGeom>
              <a:noFill/>
            </p:spPr>
            <p:txBody>
              <a:bodyPr wrap="none" lIns="0" tIns="0" rIns="0" bIns="0" rtlCol="0">
                <a:spAutoFit/>
              </a:bodyPr>
              <a:lstStyle/>
              <a:p>
                <a14:m>
                  <m:oMath xmlns:m="http://schemas.openxmlformats.org/officeDocument/2006/math">
                    <m:rad>
                      <m:radPr>
                        <m:degHide m:val="on"/>
                        <m:ctrlPr>
                          <a:rPr lang="en-CH" b="1" i="1" smtClean="0">
                            <a:solidFill>
                              <a:schemeClr val="accent2"/>
                            </a:solidFill>
                            <a:latin typeface="Cambria Math" panose="02040503050406030204" pitchFamily="18" charset="0"/>
                            <a:ea typeface="Cambria Math" panose="02040503050406030204" pitchFamily="18" charset="0"/>
                          </a:rPr>
                        </m:ctrlPr>
                      </m:radPr>
                      <m:deg/>
                      <m:e>
                        <m:r>
                          <a:rPr lang="en-US" b="1" i="1" smtClean="0">
                            <a:solidFill>
                              <a:schemeClr val="accent2"/>
                            </a:solidFill>
                            <a:latin typeface="Cambria Math" panose="02040503050406030204" pitchFamily="18" charset="0"/>
                            <a:ea typeface="Cambria Math" panose="02040503050406030204" pitchFamily="18" charset="0"/>
                          </a:rPr>
                          <m:t>𝒔</m:t>
                        </m:r>
                      </m:e>
                    </m:rad>
                    <m:r>
                      <a:rPr lang="en-US" b="1" i="1" smtClean="0">
                        <a:solidFill>
                          <a:schemeClr val="accent2"/>
                        </a:solidFill>
                        <a:latin typeface="Cambria Math" panose="02040503050406030204" pitchFamily="18" charset="0"/>
                        <a:ea typeface="Cambria Math" panose="02040503050406030204" pitchFamily="18" charset="0"/>
                      </a:rPr>
                      <m:t>=</m:t>
                    </m:r>
                    <m:rad>
                      <m:radPr>
                        <m:degHide m:val="on"/>
                        <m:ctrlPr>
                          <a:rPr lang="en-US" b="1" i="1" smtClean="0">
                            <a:solidFill>
                              <a:schemeClr val="accent2"/>
                            </a:solidFill>
                            <a:latin typeface="Cambria Math" panose="02040503050406030204" pitchFamily="18" charset="0"/>
                            <a:ea typeface="Cambria Math" panose="02040503050406030204" pitchFamily="18" charset="0"/>
                          </a:rPr>
                        </m:ctrlPr>
                      </m:radPr>
                      <m:deg/>
                      <m:e>
                        <m:r>
                          <a:rPr lang="en-US" b="1" i="1" smtClean="0">
                            <a:solidFill>
                              <a:schemeClr val="accent2"/>
                            </a:solidFill>
                            <a:latin typeface="Cambria Math" panose="02040503050406030204" pitchFamily="18" charset="0"/>
                            <a:ea typeface="Cambria Math" panose="02040503050406030204" pitchFamily="18" charset="0"/>
                          </a:rPr>
                          <m:t>𝟐</m:t>
                        </m:r>
                        <m:r>
                          <a:rPr lang="en-US" b="1" i="1" smtClean="0">
                            <a:solidFill>
                              <a:schemeClr val="accent2"/>
                            </a:solidFill>
                            <a:latin typeface="Cambria Math" panose="02040503050406030204" pitchFamily="18" charset="0"/>
                            <a:ea typeface="Cambria Math" panose="02040503050406030204" pitchFamily="18" charset="0"/>
                          </a:rPr>
                          <m:t>𝑬𝒎</m:t>
                        </m:r>
                      </m:e>
                    </m:rad>
                  </m:oMath>
                </a14:m>
                <a:r>
                  <a:rPr lang="en-CH" dirty="0">
                    <a:solidFill>
                      <a:schemeClr val="accent2"/>
                    </a:solidFill>
                  </a:rPr>
                  <a:t> </a:t>
                </a:r>
                <a14:m>
                  <m:oMath xmlns:m="http://schemas.openxmlformats.org/officeDocument/2006/math">
                    <m:r>
                      <a:rPr lang="en-US" b="1" i="1" dirty="0" smtClean="0">
                        <a:solidFill>
                          <a:schemeClr val="accent2"/>
                        </a:solidFill>
                        <a:latin typeface="Cambria Math" panose="02040503050406030204" pitchFamily="18" charset="0"/>
                      </a:rPr>
                      <m:t>=</m:t>
                    </m:r>
                    <m:r>
                      <a:rPr lang="en-US" b="1" i="1" dirty="0" smtClean="0">
                        <a:solidFill>
                          <a:schemeClr val="accent2"/>
                        </a:solidFill>
                        <a:latin typeface="Cambria Math" panose="02040503050406030204" pitchFamily="18" charset="0"/>
                      </a:rPr>
                      <m:t>𝟏𝟑</m:t>
                    </m:r>
                    <m:r>
                      <a:rPr lang="en-US" b="1" i="1" dirty="0" smtClean="0">
                        <a:solidFill>
                          <a:schemeClr val="accent2"/>
                        </a:solidFill>
                        <a:latin typeface="Cambria Math" panose="02040503050406030204" pitchFamily="18" charset="0"/>
                      </a:rPr>
                      <m:t>.</m:t>
                    </m:r>
                    <m:r>
                      <a:rPr lang="en-US" b="1" i="1" dirty="0" smtClean="0">
                        <a:solidFill>
                          <a:schemeClr val="accent2"/>
                        </a:solidFill>
                        <a:latin typeface="Cambria Math" panose="02040503050406030204" pitchFamily="18" charset="0"/>
                      </a:rPr>
                      <m:t>𝟔</m:t>
                    </m:r>
                    <m:r>
                      <a:rPr lang="en-US" b="1" i="1" dirty="0" smtClean="0">
                        <a:solidFill>
                          <a:schemeClr val="accent2"/>
                        </a:solidFill>
                        <a:latin typeface="Cambria Math" panose="02040503050406030204" pitchFamily="18" charset="0"/>
                      </a:rPr>
                      <m:t> </m:t>
                    </m:r>
                    <m:r>
                      <a:rPr lang="en-US" b="1" i="1" dirty="0" smtClean="0">
                        <a:solidFill>
                          <a:schemeClr val="accent2"/>
                        </a:solidFill>
                        <a:latin typeface="Cambria Math" panose="02040503050406030204" pitchFamily="18" charset="0"/>
                      </a:rPr>
                      <m:t>𝑻𝒆𝑽</m:t>
                    </m:r>
                    <m:r>
                      <a:rPr lang="en-US" b="1" i="1" dirty="0" smtClean="0">
                        <a:solidFill>
                          <a:schemeClr val="accent2"/>
                        </a:solidFill>
                        <a:latin typeface="Cambria Math" panose="02040503050406030204" pitchFamily="18" charset="0"/>
                        <a:ea typeface="Cambria Math" panose="02040503050406030204" pitchFamily="18" charset="0"/>
                      </a:rPr>
                      <m:t>→</m:t>
                    </m:r>
                    <m:r>
                      <a:rPr lang="en-US" b="1" i="1" dirty="0" smtClean="0">
                        <a:solidFill>
                          <a:schemeClr val="accent2"/>
                        </a:solidFill>
                        <a:latin typeface="Cambria Math" panose="02040503050406030204" pitchFamily="18" charset="0"/>
                        <a:ea typeface="Cambria Math" panose="02040503050406030204" pitchFamily="18" charset="0"/>
                      </a:rPr>
                      <m:t>𝑬</m:t>
                    </m:r>
                    <m:r>
                      <a:rPr lang="en-US" b="1" i="1" dirty="0" smtClean="0">
                        <a:solidFill>
                          <a:schemeClr val="accent2"/>
                        </a:solidFill>
                        <a:latin typeface="Cambria Math" panose="02040503050406030204" pitchFamily="18" charset="0"/>
                        <a:ea typeface="Cambria Math" panose="02040503050406030204" pitchFamily="18" charset="0"/>
                      </a:rPr>
                      <m:t>=</m:t>
                    </m:r>
                    <m:r>
                      <a:rPr lang="en-US" b="1" i="1" dirty="0" smtClean="0">
                        <a:solidFill>
                          <a:schemeClr val="accent2"/>
                        </a:solidFill>
                        <a:latin typeface="Cambria Math" panose="02040503050406030204" pitchFamily="18" charset="0"/>
                        <a:ea typeface="Cambria Math" panose="02040503050406030204" pitchFamily="18" charset="0"/>
                      </a:rPr>
                      <m:t>𝟗𝟗</m:t>
                    </m:r>
                    <m:r>
                      <a:rPr lang="en-US" b="1" i="1" dirty="0" smtClean="0">
                        <a:solidFill>
                          <a:schemeClr val="accent2"/>
                        </a:solidFill>
                        <a:latin typeface="Cambria Math" panose="02040503050406030204" pitchFamily="18" charset="0"/>
                        <a:ea typeface="Cambria Math" panose="02040503050406030204" pitchFamily="18" charset="0"/>
                      </a:rPr>
                      <m:t>,</m:t>
                    </m:r>
                    <m:r>
                      <a:rPr lang="en-US" b="1" i="1" dirty="0" smtClean="0">
                        <a:solidFill>
                          <a:schemeClr val="accent2"/>
                        </a:solidFill>
                        <a:latin typeface="Cambria Math" panose="02040503050406030204" pitchFamily="18" charset="0"/>
                        <a:ea typeface="Cambria Math" panose="02040503050406030204" pitchFamily="18" charset="0"/>
                      </a:rPr>
                      <m:t>𝟎𝟎𝟎</m:t>
                    </m:r>
                    <m:r>
                      <a:rPr lang="en-US" b="1" i="1" dirty="0" smtClean="0">
                        <a:solidFill>
                          <a:schemeClr val="accent2"/>
                        </a:solidFill>
                        <a:latin typeface="Cambria Math" panose="02040503050406030204" pitchFamily="18" charset="0"/>
                        <a:ea typeface="Cambria Math" panose="02040503050406030204" pitchFamily="18" charset="0"/>
                      </a:rPr>
                      <m:t> </m:t>
                    </m:r>
                    <m:r>
                      <a:rPr lang="en-US" b="1" i="1" dirty="0" smtClean="0">
                        <a:solidFill>
                          <a:schemeClr val="accent2"/>
                        </a:solidFill>
                        <a:latin typeface="Cambria Math" panose="02040503050406030204" pitchFamily="18" charset="0"/>
                        <a:ea typeface="Cambria Math" panose="02040503050406030204" pitchFamily="18" charset="0"/>
                      </a:rPr>
                      <m:t>𝑻𝒆𝑽</m:t>
                    </m:r>
                  </m:oMath>
                </a14:m>
                <a:endParaRPr lang="en-CH" dirty="0">
                  <a:solidFill>
                    <a:schemeClr val="accent2"/>
                  </a:solidFill>
                </a:endParaRPr>
              </a:p>
            </p:txBody>
          </p:sp>
        </mc:Choice>
        <mc:Fallback xmlns="">
          <p:sp>
            <p:nvSpPr>
              <p:cNvPr id="6" name="TextBox 5">
                <a:extLst>
                  <a:ext uri="{FF2B5EF4-FFF2-40B4-BE49-F238E27FC236}">
                    <a16:creationId xmlns:a16="http://schemas.microsoft.com/office/drawing/2014/main" id="{C77BC507-AC6C-8BA4-ABF7-C69A5D950ACD}"/>
                  </a:ext>
                </a:extLst>
              </p:cNvPr>
              <p:cNvSpPr txBox="1">
                <a:spLocks noRot="1" noChangeAspect="1" noMove="1" noResize="1" noEditPoints="1" noAdjustHandles="1" noChangeArrowheads="1" noChangeShapeType="1" noTextEdit="1"/>
              </p:cNvSpPr>
              <p:nvPr/>
            </p:nvSpPr>
            <p:spPr>
              <a:xfrm>
                <a:off x="519481" y="1487288"/>
                <a:ext cx="3528723" cy="235706"/>
              </a:xfrm>
              <a:prstGeom prst="rect">
                <a:avLst/>
              </a:prstGeom>
              <a:blipFill>
                <a:blip r:embed="rId6"/>
                <a:stretch>
                  <a:fillRect r="-717" b="-36842"/>
                </a:stretch>
              </a:blipFill>
            </p:spPr>
            <p:txBody>
              <a:bodyPr/>
              <a:lstStyle/>
              <a:p>
                <a:r>
                  <a:rPr lang="en-CH">
                    <a:noFill/>
                  </a:rPr>
                  <a:t> </a:t>
                </a:r>
              </a:p>
            </p:txBody>
          </p:sp>
        </mc:Fallback>
      </mc:AlternateContent>
      <p:cxnSp>
        <p:nvCxnSpPr>
          <p:cNvPr id="11" name="Straight Connector 10">
            <a:extLst>
              <a:ext uri="{FF2B5EF4-FFF2-40B4-BE49-F238E27FC236}">
                <a16:creationId xmlns:a16="http://schemas.microsoft.com/office/drawing/2014/main" id="{AD903B5C-250F-14DC-A219-A8828F054BAA}"/>
              </a:ext>
            </a:extLst>
          </p:cNvPr>
          <p:cNvCxnSpPr/>
          <p:nvPr/>
        </p:nvCxnSpPr>
        <p:spPr bwMode="auto">
          <a:xfrm flipH="1" flipV="1">
            <a:off x="3520836" y="1956052"/>
            <a:ext cx="1704049" cy="231785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2" name="Straight Connector 11">
            <a:extLst>
              <a:ext uri="{FF2B5EF4-FFF2-40B4-BE49-F238E27FC236}">
                <a16:creationId xmlns:a16="http://schemas.microsoft.com/office/drawing/2014/main" id="{D2B6ABA1-ADEB-6AED-4033-688AD8E69F03}"/>
              </a:ext>
            </a:extLst>
          </p:cNvPr>
          <p:cNvCxnSpPr>
            <a:cxnSpLocks/>
          </p:cNvCxnSpPr>
          <p:nvPr/>
        </p:nvCxnSpPr>
        <p:spPr bwMode="auto">
          <a:xfrm flipH="1">
            <a:off x="3520836" y="6335993"/>
            <a:ext cx="1704049" cy="814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8" name="Straight Arrow Connector 17">
            <a:extLst>
              <a:ext uri="{FF2B5EF4-FFF2-40B4-BE49-F238E27FC236}">
                <a16:creationId xmlns:a16="http://schemas.microsoft.com/office/drawing/2014/main" id="{3BEF10E2-1835-57CB-6FC0-4E947563E93A}"/>
              </a:ext>
            </a:extLst>
          </p:cNvPr>
          <p:cNvCxnSpPr>
            <a:cxnSpLocks/>
          </p:cNvCxnSpPr>
          <p:nvPr/>
        </p:nvCxnSpPr>
        <p:spPr bwMode="auto">
          <a:xfrm flipH="1">
            <a:off x="5224885" y="932675"/>
            <a:ext cx="3494855" cy="0"/>
          </a:xfrm>
          <a:prstGeom prst="straightConnector1">
            <a:avLst/>
          </a:prstGeom>
          <a:solidFill>
            <a:schemeClr val="accent1"/>
          </a:solidFill>
          <a:ln w="25400" cap="flat" cmpd="sng" algn="ctr">
            <a:solidFill>
              <a:schemeClr val="tx1"/>
            </a:solidFill>
            <a:prstDash val="sysDot"/>
            <a:round/>
            <a:headEnd type="none" w="med" len="med"/>
            <a:tailEnd type="triangle" w="lg" len="med"/>
          </a:ln>
          <a:effectLst/>
        </p:spPr>
      </p:cxnSp>
      <p:cxnSp>
        <p:nvCxnSpPr>
          <p:cNvPr id="20" name="Straight Arrow Connector 19">
            <a:extLst>
              <a:ext uri="{FF2B5EF4-FFF2-40B4-BE49-F238E27FC236}">
                <a16:creationId xmlns:a16="http://schemas.microsoft.com/office/drawing/2014/main" id="{E3D7529C-3380-66A9-48E8-F2ABBD5462DE}"/>
              </a:ext>
            </a:extLst>
          </p:cNvPr>
          <p:cNvCxnSpPr>
            <a:cxnSpLocks/>
          </p:cNvCxnSpPr>
          <p:nvPr/>
        </p:nvCxnSpPr>
        <p:spPr bwMode="auto">
          <a:xfrm>
            <a:off x="4321222" y="932675"/>
            <a:ext cx="903663" cy="0"/>
          </a:xfrm>
          <a:prstGeom prst="straightConnector1">
            <a:avLst/>
          </a:prstGeom>
          <a:solidFill>
            <a:schemeClr val="accent1"/>
          </a:solidFill>
          <a:ln w="25400" cap="flat" cmpd="sng" algn="ctr">
            <a:solidFill>
              <a:schemeClr val="accent2"/>
            </a:solidFill>
            <a:prstDash val="sysDot"/>
            <a:round/>
            <a:headEnd type="none" w="med" len="med"/>
            <a:tailEnd type="triangle" w="lg" len="med"/>
          </a:ln>
          <a:effectLst/>
        </p:spPr>
      </p:cxnSp>
    </p:spTree>
    <p:extLst>
      <p:ext uri="{BB962C8B-B14F-4D97-AF65-F5344CB8AC3E}">
        <p14:creationId xmlns:p14="http://schemas.microsoft.com/office/powerpoint/2010/main" val="192932086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FF6005D7-0130-32F7-D975-B449FD1431E4}"/>
              </a:ext>
            </a:extLst>
          </p:cNvPr>
          <p:cNvSpPr>
            <a:spLocks noGrp="1"/>
          </p:cNvSpPr>
          <p:nvPr>
            <p:ph type="ftr" sz="quarter" idx="10"/>
          </p:nvPr>
        </p:nvSpPr>
        <p:spPr/>
        <p:txBody>
          <a:bodyPr/>
          <a:lstStyle/>
          <a:p>
            <a:pPr>
              <a:defRPr/>
            </a:pPr>
            <a:r>
              <a:rPr lang="en-US"/>
              <a:t>Niels Tuning (</a:t>
            </a:r>
            <a:fld id="{66514901-4CFF-A14A-980D-C6E2C5830B51}" type="slidenum">
              <a:rPr lang="en-US" smtClean="0"/>
              <a:pPr>
                <a:defRPr/>
              </a:pPr>
              <a:t>62</a:t>
            </a:fld>
            <a:r>
              <a:rPr lang="en-US"/>
              <a:t>)</a:t>
            </a:r>
          </a:p>
        </p:txBody>
      </p:sp>
      <p:pic>
        <p:nvPicPr>
          <p:cNvPr id="7" name="Picture 6">
            <a:extLst>
              <a:ext uri="{FF2B5EF4-FFF2-40B4-BE49-F238E27FC236}">
                <a16:creationId xmlns:a16="http://schemas.microsoft.com/office/drawing/2014/main" id="{5348948B-2E09-6CD6-89DD-1244C948AEB1}"/>
              </a:ext>
            </a:extLst>
          </p:cNvPr>
          <p:cNvPicPr>
            <a:picLocks noChangeAspect="1"/>
          </p:cNvPicPr>
          <p:nvPr/>
        </p:nvPicPr>
        <p:blipFill>
          <a:blip r:embed="rId2"/>
          <a:stretch>
            <a:fillRect/>
          </a:stretch>
        </p:blipFill>
        <p:spPr>
          <a:xfrm rot="5400000">
            <a:off x="1819026" y="-1141667"/>
            <a:ext cx="5513269" cy="9136681"/>
          </a:xfrm>
          <a:prstGeom prst="rect">
            <a:avLst/>
          </a:prstGeom>
        </p:spPr>
      </p:pic>
      <p:sp>
        <p:nvSpPr>
          <p:cNvPr id="9" name="TextBox 8">
            <a:extLst>
              <a:ext uri="{FF2B5EF4-FFF2-40B4-BE49-F238E27FC236}">
                <a16:creationId xmlns:a16="http://schemas.microsoft.com/office/drawing/2014/main" id="{ECEF2156-A8BE-008C-E030-BAC6876AA24D}"/>
              </a:ext>
            </a:extLst>
          </p:cNvPr>
          <p:cNvSpPr txBox="1"/>
          <p:nvPr/>
        </p:nvSpPr>
        <p:spPr>
          <a:xfrm>
            <a:off x="-12506" y="6608736"/>
            <a:ext cx="9169011" cy="215444"/>
          </a:xfrm>
          <a:prstGeom prst="rect">
            <a:avLst/>
          </a:prstGeom>
          <a:noFill/>
        </p:spPr>
        <p:txBody>
          <a:bodyPr wrap="square">
            <a:spAutoFit/>
          </a:bodyPr>
          <a:lstStyle/>
          <a:p>
            <a:r>
              <a:rPr lang="en-CH" sz="800" b="0" i="0" dirty="0">
                <a:hlinkClick r:id="rId3"/>
              </a:rPr>
              <a:t>https://www.physik.uni-hamburg.de/iexp/gruppe-hillert/lehre/beschleunigerphysik-2/dokumente/vl-beschleunigerphysik-2/lumi-colliders-beschleunigerphysik-2.pdf</a:t>
            </a:r>
            <a:endParaRPr lang="en-CH" sz="800" b="0" i="0" dirty="0"/>
          </a:p>
        </p:txBody>
      </p:sp>
    </p:spTree>
    <p:extLst>
      <p:ext uri="{BB962C8B-B14F-4D97-AF65-F5344CB8AC3E}">
        <p14:creationId xmlns:p14="http://schemas.microsoft.com/office/powerpoint/2010/main" val="206453778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272DFE1-09E2-F601-53B4-D06351CA1E10}"/>
              </a:ext>
            </a:extLst>
          </p:cNvPr>
          <p:cNvSpPr>
            <a:spLocks noGrp="1"/>
          </p:cNvSpPr>
          <p:nvPr>
            <p:ph idx="1"/>
          </p:nvPr>
        </p:nvSpPr>
        <p:spPr/>
        <p:txBody>
          <a:bodyPr/>
          <a:lstStyle/>
          <a:p>
            <a:endParaRPr lang="en-CH"/>
          </a:p>
        </p:txBody>
      </p:sp>
      <p:sp>
        <p:nvSpPr>
          <p:cNvPr id="4" name="Footer Placeholder 3">
            <a:extLst>
              <a:ext uri="{FF2B5EF4-FFF2-40B4-BE49-F238E27FC236}">
                <a16:creationId xmlns:a16="http://schemas.microsoft.com/office/drawing/2014/main" id="{9032D467-F1BC-0A7B-C277-9C9480405743}"/>
              </a:ext>
            </a:extLst>
          </p:cNvPr>
          <p:cNvSpPr>
            <a:spLocks noGrp="1"/>
          </p:cNvSpPr>
          <p:nvPr>
            <p:ph type="ftr" sz="quarter" idx="10"/>
          </p:nvPr>
        </p:nvSpPr>
        <p:spPr/>
        <p:txBody>
          <a:bodyPr/>
          <a:lstStyle/>
          <a:p>
            <a:pPr>
              <a:defRPr/>
            </a:pPr>
            <a:r>
              <a:rPr lang="en-US"/>
              <a:t>Niels Tuning (</a:t>
            </a:r>
            <a:fld id="{66514901-4CFF-A14A-980D-C6E2C5830B51}" type="slidenum">
              <a:rPr lang="en-US" smtClean="0"/>
              <a:pPr>
                <a:defRPr/>
              </a:pPr>
              <a:t>63</a:t>
            </a:fld>
            <a:r>
              <a:rPr lang="en-US"/>
              <a:t>)</a:t>
            </a:r>
          </a:p>
        </p:txBody>
      </p:sp>
      <p:pic>
        <p:nvPicPr>
          <p:cNvPr id="5" name="Picture 4">
            <a:extLst>
              <a:ext uri="{FF2B5EF4-FFF2-40B4-BE49-F238E27FC236}">
                <a16:creationId xmlns:a16="http://schemas.microsoft.com/office/drawing/2014/main" id="{DC905B04-B3F4-B8C6-1926-F2494626C473}"/>
              </a:ext>
            </a:extLst>
          </p:cNvPr>
          <p:cNvPicPr>
            <a:picLocks noChangeAspect="1"/>
          </p:cNvPicPr>
          <p:nvPr/>
        </p:nvPicPr>
        <p:blipFill>
          <a:blip r:embed="rId2"/>
          <a:stretch>
            <a:fillRect/>
          </a:stretch>
        </p:blipFill>
        <p:spPr>
          <a:xfrm rot="5400000">
            <a:off x="1767718" y="-756428"/>
            <a:ext cx="5608564" cy="8602720"/>
          </a:xfrm>
          <a:prstGeom prst="rect">
            <a:avLst/>
          </a:prstGeom>
          <a:ln>
            <a:solidFill>
              <a:schemeClr val="tx1"/>
            </a:solidFill>
          </a:ln>
          <a:effectLst>
            <a:outerShdw blurRad="50800" dist="38100" dir="2700000" algn="tl" rotWithShape="0">
              <a:prstClr val="black">
                <a:alpha val="40000"/>
              </a:prstClr>
            </a:outerShdw>
          </a:effectLst>
        </p:spPr>
      </p:pic>
      <p:sp>
        <p:nvSpPr>
          <p:cNvPr id="6" name="TextBox 5">
            <a:extLst>
              <a:ext uri="{FF2B5EF4-FFF2-40B4-BE49-F238E27FC236}">
                <a16:creationId xmlns:a16="http://schemas.microsoft.com/office/drawing/2014/main" id="{B53ED711-261F-432E-EA06-4A8F7DB25232}"/>
              </a:ext>
            </a:extLst>
          </p:cNvPr>
          <p:cNvSpPr txBox="1"/>
          <p:nvPr/>
        </p:nvSpPr>
        <p:spPr>
          <a:xfrm>
            <a:off x="-12506" y="6608736"/>
            <a:ext cx="9169011" cy="215444"/>
          </a:xfrm>
          <a:prstGeom prst="rect">
            <a:avLst/>
          </a:prstGeom>
          <a:noFill/>
        </p:spPr>
        <p:txBody>
          <a:bodyPr wrap="square">
            <a:spAutoFit/>
          </a:bodyPr>
          <a:lstStyle/>
          <a:p>
            <a:r>
              <a:rPr lang="en-CH" sz="800" b="0" i="0" dirty="0">
                <a:hlinkClick r:id="rId3"/>
              </a:rPr>
              <a:t>https://www.physik.uni-hamburg.de/iexp/gruppe-hillert/lehre/beschleunigerphysik-2/dokumente/vl-beschleunigerphysik-2/lumi-colliders-beschleunigerphysik-2.pdf</a:t>
            </a:r>
            <a:endParaRPr lang="en-CH" sz="800" b="0" i="0" dirty="0"/>
          </a:p>
        </p:txBody>
      </p:sp>
      <p:sp>
        <p:nvSpPr>
          <p:cNvPr id="2" name="Title 1">
            <a:extLst>
              <a:ext uri="{FF2B5EF4-FFF2-40B4-BE49-F238E27FC236}">
                <a16:creationId xmlns:a16="http://schemas.microsoft.com/office/drawing/2014/main" id="{00BE92D2-C86B-522C-7797-E9E93AE19F44}"/>
              </a:ext>
            </a:extLst>
          </p:cNvPr>
          <p:cNvSpPr>
            <a:spLocks noGrp="1"/>
          </p:cNvSpPr>
          <p:nvPr>
            <p:ph type="title"/>
          </p:nvPr>
        </p:nvSpPr>
        <p:spPr/>
        <p:txBody>
          <a:bodyPr/>
          <a:lstStyle/>
          <a:p>
            <a:r>
              <a:rPr lang="en-CH" dirty="0"/>
              <a:t>Luminosity</a:t>
            </a:r>
          </a:p>
        </p:txBody>
      </p:sp>
    </p:spTree>
    <p:extLst>
      <p:ext uri="{BB962C8B-B14F-4D97-AF65-F5344CB8AC3E}">
        <p14:creationId xmlns:p14="http://schemas.microsoft.com/office/powerpoint/2010/main" val="409207962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AD530F-B862-D1DC-9073-B6224D3427BE}"/>
              </a:ext>
            </a:extLst>
          </p:cNvPr>
          <p:cNvSpPr>
            <a:spLocks noGrp="1"/>
          </p:cNvSpPr>
          <p:nvPr>
            <p:ph type="title"/>
          </p:nvPr>
        </p:nvSpPr>
        <p:spPr>
          <a:xfrm>
            <a:off x="616285" y="152400"/>
            <a:ext cx="8263890" cy="604376"/>
          </a:xfrm>
        </p:spPr>
        <p:txBody>
          <a:bodyPr/>
          <a:lstStyle/>
          <a:p>
            <a:r>
              <a:rPr lang="en-US" dirty="0"/>
              <a:t>Building Blocks of a Synchrotron</a:t>
            </a:r>
          </a:p>
        </p:txBody>
      </p:sp>
      <p:sp>
        <p:nvSpPr>
          <p:cNvPr id="136" name="Content Placeholder 135">
            <a:extLst>
              <a:ext uri="{FF2B5EF4-FFF2-40B4-BE49-F238E27FC236}">
                <a16:creationId xmlns:a16="http://schemas.microsoft.com/office/drawing/2014/main" id="{B8D5E75F-484F-009D-7AF6-F6F50DA2EE1F}"/>
              </a:ext>
            </a:extLst>
          </p:cNvPr>
          <p:cNvSpPr>
            <a:spLocks noGrp="1"/>
          </p:cNvSpPr>
          <p:nvPr>
            <p:ph idx="1"/>
          </p:nvPr>
        </p:nvSpPr>
        <p:spPr>
          <a:xfrm>
            <a:off x="251460" y="855865"/>
            <a:ext cx="6864190" cy="5107865"/>
          </a:xfrm>
        </p:spPr>
        <p:txBody>
          <a:bodyPr>
            <a:normAutofit lnSpcReduction="10000"/>
          </a:bodyPr>
          <a:lstStyle/>
          <a:p>
            <a:pPr marL="0" indent="0">
              <a:buNone/>
            </a:pPr>
            <a:r>
              <a:rPr lang="en-US" u="sng" dirty="0">
                <a:solidFill>
                  <a:schemeClr val="accent2"/>
                </a:solidFill>
                <a:latin typeface="Verdana" panose="020B0604030504040204" pitchFamily="34" charset="0"/>
                <a:ea typeface="Verdana" panose="020B0604030504040204" pitchFamily="34" charset="0"/>
                <a:cs typeface="Verdana" panose="020B0604030504040204" pitchFamily="34" charset="0"/>
              </a:rPr>
              <a:t>Main components:</a:t>
            </a:r>
          </a:p>
          <a:p>
            <a:pPr marL="0" indent="0">
              <a:buNone/>
            </a:pPr>
            <a:endParaRPr lang="el-GR" sz="1800" b="1" i="1" u="sng" dirty="0">
              <a:solidFill>
                <a:schemeClr val="accent2"/>
              </a:solidFill>
              <a:latin typeface="Verdana" panose="020B0604030504040204" pitchFamily="34" charset="0"/>
              <a:ea typeface="Verdana" panose="020B0604030504040204" pitchFamily="34" charset="0"/>
              <a:cs typeface="Verdana" panose="020B0604030504040204" pitchFamily="34" charset="0"/>
            </a:endParaRPr>
          </a:p>
          <a:p>
            <a:pPr>
              <a:buFont typeface="Arial" panose="020B0604020202020204" pitchFamily="34" charset="0"/>
              <a:buChar char="•"/>
            </a:pPr>
            <a:r>
              <a:rPr lang="en-US" sz="1800" dirty="0">
                <a:solidFill>
                  <a:schemeClr val="accent2"/>
                </a:solidFill>
                <a:latin typeface="Verdana" panose="020B0604030504040204" pitchFamily="34" charset="0"/>
                <a:ea typeface="Verdana" panose="020B0604030504040204" pitchFamily="34" charset="0"/>
                <a:cs typeface="Verdana" panose="020B0604030504040204" pitchFamily="34" charset="0"/>
              </a:rPr>
              <a:t>Dipole Magnets:	</a:t>
            </a:r>
          </a:p>
          <a:p>
            <a:pPr marL="0" indent="0">
              <a:buNone/>
            </a:pPr>
            <a:r>
              <a:rPr lang="en-US" sz="1800" dirty="0">
                <a:latin typeface="Verdana" panose="020B0604030504040204" pitchFamily="34" charset="0"/>
                <a:ea typeface="Verdana" panose="020B0604030504040204" pitchFamily="34" charset="0"/>
                <a:cs typeface="Verdana" panose="020B0604030504040204" pitchFamily="34" charset="0"/>
              </a:rPr>
              <a:t>Bending</a:t>
            </a:r>
            <a:endParaRPr lang="en-US" sz="1800" dirty="0">
              <a:solidFill>
                <a:schemeClr val="accent2"/>
              </a:solidFill>
              <a:latin typeface="Verdana" panose="020B0604030504040204" pitchFamily="34" charset="0"/>
              <a:ea typeface="Verdana" panose="020B0604030504040204" pitchFamily="34" charset="0"/>
              <a:cs typeface="Verdana" panose="020B0604030504040204" pitchFamily="34" charset="0"/>
            </a:endParaRPr>
          </a:p>
          <a:p>
            <a:pPr>
              <a:buFont typeface="Arial" panose="020B0604020202020204" pitchFamily="34" charset="0"/>
              <a:buChar char="•"/>
            </a:pPr>
            <a:endParaRPr lang="el-GR" sz="1800" dirty="0">
              <a:solidFill>
                <a:schemeClr val="accent2"/>
              </a:solidFill>
              <a:latin typeface="Verdana" panose="020B0604030504040204" pitchFamily="34" charset="0"/>
              <a:ea typeface="Verdana" panose="020B0604030504040204" pitchFamily="34" charset="0"/>
              <a:cs typeface="Verdana" panose="020B0604030504040204" pitchFamily="34" charset="0"/>
            </a:endParaRPr>
          </a:p>
          <a:p>
            <a:pPr>
              <a:buFont typeface="Arial" panose="020B0604020202020204" pitchFamily="34" charset="0"/>
              <a:buChar char="•"/>
            </a:pPr>
            <a:r>
              <a:rPr lang="en-US" sz="1800" dirty="0">
                <a:solidFill>
                  <a:schemeClr val="accent2"/>
                </a:solidFill>
                <a:latin typeface="Verdana" panose="020B0604030504040204" pitchFamily="34" charset="0"/>
                <a:ea typeface="Verdana" panose="020B0604030504040204" pitchFamily="34" charset="0"/>
                <a:cs typeface="Verdana" panose="020B0604030504040204" pitchFamily="34" charset="0"/>
              </a:rPr>
              <a:t>Quadrupole Magnets:	</a:t>
            </a:r>
          </a:p>
          <a:p>
            <a:pPr marL="0" indent="0">
              <a:buNone/>
            </a:pPr>
            <a:r>
              <a:rPr lang="en-US" sz="1800" dirty="0">
                <a:latin typeface="Verdana" panose="020B0604030504040204" pitchFamily="34" charset="0"/>
                <a:ea typeface="Verdana" panose="020B0604030504040204" pitchFamily="34" charset="0"/>
                <a:cs typeface="Verdana" panose="020B0604030504040204" pitchFamily="34" charset="0"/>
              </a:rPr>
              <a:t>(De-)Focusing</a:t>
            </a:r>
            <a:endParaRPr lang="en-US" sz="1800" dirty="0">
              <a:solidFill>
                <a:schemeClr val="accent2"/>
              </a:solidFill>
              <a:latin typeface="Verdana" panose="020B0604030504040204" pitchFamily="34" charset="0"/>
              <a:ea typeface="Verdana" panose="020B0604030504040204" pitchFamily="34" charset="0"/>
              <a:cs typeface="Verdana" panose="020B0604030504040204" pitchFamily="34" charset="0"/>
            </a:endParaRPr>
          </a:p>
          <a:p>
            <a:pPr>
              <a:buFont typeface="Arial" panose="020B0604020202020204" pitchFamily="34" charset="0"/>
              <a:buChar char="•"/>
            </a:pPr>
            <a:endParaRPr lang="el-GR" sz="1800" dirty="0">
              <a:solidFill>
                <a:schemeClr val="accent2"/>
              </a:solidFill>
              <a:latin typeface="Verdana" panose="020B0604030504040204" pitchFamily="34" charset="0"/>
              <a:ea typeface="Verdana" panose="020B0604030504040204" pitchFamily="34" charset="0"/>
              <a:cs typeface="Verdana" panose="020B0604030504040204" pitchFamily="34" charset="0"/>
            </a:endParaRPr>
          </a:p>
          <a:p>
            <a:pPr>
              <a:buFont typeface="Arial" panose="020B0604020202020204" pitchFamily="34" charset="0"/>
              <a:buChar char="•"/>
            </a:pPr>
            <a:r>
              <a:rPr lang="en-US" sz="1800" dirty="0">
                <a:solidFill>
                  <a:schemeClr val="accent2"/>
                </a:solidFill>
                <a:latin typeface="Verdana" panose="020B0604030504040204" pitchFamily="34" charset="0"/>
                <a:ea typeface="Verdana" panose="020B0604030504040204" pitchFamily="34" charset="0"/>
                <a:cs typeface="Verdana" panose="020B0604030504040204" pitchFamily="34" charset="0"/>
              </a:rPr>
              <a:t>Higher order magnets:	</a:t>
            </a:r>
          </a:p>
          <a:p>
            <a:pPr marL="0" indent="0">
              <a:buNone/>
            </a:pPr>
            <a:r>
              <a:rPr lang="en-US" sz="1800" dirty="0">
                <a:latin typeface="Verdana" panose="020B0604030504040204" pitchFamily="34" charset="0"/>
                <a:ea typeface="Verdana" panose="020B0604030504040204" pitchFamily="34" charset="0"/>
                <a:cs typeface="Verdana" panose="020B0604030504040204" pitchFamily="34" charset="0"/>
              </a:rPr>
              <a:t>Corrections</a:t>
            </a:r>
            <a:endParaRPr lang="el-GR" sz="1800" dirty="0">
              <a:solidFill>
                <a:schemeClr val="accent2"/>
              </a:solidFill>
              <a:latin typeface="Verdana" panose="020B0604030504040204" pitchFamily="34" charset="0"/>
              <a:ea typeface="Verdana" panose="020B0604030504040204" pitchFamily="34" charset="0"/>
              <a:cs typeface="Verdana" panose="020B0604030504040204" pitchFamily="34" charset="0"/>
            </a:endParaRPr>
          </a:p>
          <a:p>
            <a:pPr>
              <a:buFont typeface="Arial" panose="020B0604020202020204" pitchFamily="34" charset="0"/>
              <a:buChar char="•"/>
            </a:pPr>
            <a:endParaRPr lang="en-US" sz="1800" dirty="0">
              <a:solidFill>
                <a:schemeClr val="accent2"/>
              </a:solidFill>
              <a:latin typeface="Verdana" panose="020B0604030504040204" pitchFamily="34" charset="0"/>
              <a:ea typeface="Verdana" panose="020B0604030504040204" pitchFamily="34" charset="0"/>
              <a:cs typeface="Verdana" panose="020B0604030504040204" pitchFamily="34" charset="0"/>
            </a:endParaRPr>
          </a:p>
          <a:p>
            <a:pPr>
              <a:buFont typeface="Arial" panose="020B0604020202020204" pitchFamily="34" charset="0"/>
              <a:buChar char="•"/>
            </a:pPr>
            <a:r>
              <a:rPr lang="en-US" sz="1800" dirty="0">
                <a:solidFill>
                  <a:schemeClr val="accent2"/>
                </a:solidFill>
                <a:latin typeface="Verdana" panose="020B0604030504040204" pitchFamily="34" charset="0"/>
                <a:ea typeface="Verdana" panose="020B0604030504040204" pitchFamily="34" charset="0"/>
                <a:cs typeface="Verdana" panose="020B0604030504040204" pitchFamily="34" charset="0"/>
              </a:rPr>
              <a:t>RF cavities:		</a:t>
            </a:r>
          </a:p>
          <a:p>
            <a:pPr marL="0" indent="0">
              <a:buNone/>
            </a:pPr>
            <a:r>
              <a:rPr lang="en-US" sz="1800" dirty="0">
                <a:latin typeface="Verdana" panose="020B0604030504040204" pitchFamily="34" charset="0"/>
                <a:ea typeface="Verdana" panose="020B0604030504040204" pitchFamily="34" charset="0"/>
                <a:cs typeface="Verdana" panose="020B0604030504040204" pitchFamily="34" charset="0"/>
              </a:rPr>
              <a:t>Acceleration</a:t>
            </a:r>
          </a:p>
          <a:p>
            <a:pPr marL="0" indent="0">
              <a:buNone/>
            </a:pPr>
            <a:endParaRPr lang="en-US" sz="1800" dirty="0">
              <a:solidFill>
                <a:schemeClr val="accent2"/>
              </a:solidFill>
              <a:latin typeface="Verdana" panose="020B0604030504040204" pitchFamily="34" charset="0"/>
              <a:ea typeface="Verdana" panose="020B0604030504040204" pitchFamily="34" charset="0"/>
              <a:cs typeface="Verdana" panose="020B0604030504040204" pitchFamily="34" charset="0"/>
            </a:endParaRPr>
          </a:p>
        </p:txBody>
      </p:sp>
      <p:pic>
        <p:nvPicPr>
          <p:cNvPr id="1026" name="Picture 2">
            <a:extLst>
              <a:ext uri="{FF2B5EF4-FFF2-40B4-BE49-F238E27FC236}">
                <a16:creationId xmlns:a16="http://schemas.microsoft.com/office/drawing/2014/main" id="{48E37FFA-61FA-A290-579D-0697E465AC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34585" y="1355130"/>
            <a:ext cx="2581868" cy="1723107"/>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4FC64716-50B3-C9ED-E05E-B7646C5C7C9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85010" y="2320373"/>
            <a:ext cx="2581868" cy="1723107"/>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0929C2D5-AFD6-13E8-CBBC-54ED66B5119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34586" y="3623936"/>
            <a:ext cx="2581868" cy="1723107"/>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0" name="Picture 6" descr="Two-cells model RF Superconducting Cavity">
            <a:extLst>
              <a:ext uri="{FF2B5EF4-FFF2-40B4-BE49-F238E27FC236}">
                <a16:creationId xmlns:a16="http://schemas.microsoft.com/office/drawing/2014/main" id="{4E382BA6-31E6-0BB2-2627-F6DFF81E08D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90871" y="4233952"/>
            <a:ext cx="2574235" cy="2229043"/>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6" name="Date Placeholder 5">
            <a:extLst>
              <a:ext uri="{FF2B5EF4-FFF2-40B4-BE49-F238E27FC236}">
                <a16:creationId xmlns:a16="http://schemas.microsoft.com/office/drawing/2014/main" id="{67C9DB9D-739B-4BB2-89D1-64601FB03562}"/>
              </a:ext>
            </a:extLst>
          </p:cNvPr>
          <p:cNvSpPr>
            <a:spLocks noGrp="1"/>
          </p:cNvSpPr>
          <p:nvPr>
            <p:ph type="dt" sz="half" idx="10"/>
          </p:nvPr>
        </p:nvSpPr>
        <p:spPr/>
        <p:txBody>
          <a:bodyPr/>
          <a:lstStyle/>
          <a:p>
            <a:fld id="{92FEA11B-A485-492F-BC08-5547874BEC01}" type="datetime1">
              <a:rPr lang="en-GB" smtClean="0"/>
              <a:t>30/04/2025</a:t>
            </a:fld>
            <a:endParaRPr lang="en-GB"/>
          </a:p>
        </p:txBody>
      </p:sp>
      <p:sp>
        <p:nvSpPr>
          <p:cNvPr id="10" name="Slide Number Placeholder 9">
            <a:extLst>
              <a:ext uri="{FF2B5EF4-FFF2-40B4-BE49-F238E27FC236}">
                <a16:creationId xmlns:a16="http://schemas.microsoft.com/office/drawing/2014/main" id="{D3E59DD0-14C5-9E34-A4D6-04D9F6D29F42}"/>
              </a:ext>
            </a:extLst>
          </p:cNvPr>
          <p:cNvSpPr>
            <a:spLocks noGrp="1"/>
          </p:cNvSpPr>
          <p:nvPr>
            <p:ph type="sldNum" sz="quarter" idx="12"/>
          </p:nvPr>
        </p:nvSpPr>
        <p:spPr>
          <a:xfrm>
            <a:off x="8610600" y="6496499"/>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b="1" kern="1200">
                <a:ln>
                  <a:noFill/>
                </a:ln>
                <a:solidFill>
                  <a:schemeClr val="bg1"/>
                </a:solidFill>
                <a:effectLst>
                  <a:outerShdw blurRad="50800" dist="38100" dir="18900000" algn="bl" rotWithShape="0">
                    <a:prstClr val="black">
                      <a:alpha val="40000"/>
                    </a:prstClr>
                  </a:outerShdw>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56ADE9D-B7B0-42A4-A452-5DAF54DCF116}" type="slidenum">
              <a:rPr lang="en-GB" smtClean="0"/>
              <a:pPr/>
              <a:t>64</a:t>
            </a:fld>
            <a:endParaRPr lang="en-GB"/>
          </a:p>
        </p:txBody>
      </p:sp>
      <p:pic>
        <p:nvPicPr>
          <p:cNvPr id="4" name="Picture 3">
            <a:extLst>
              <a:ext uri="{FF2B5EF4-FFF2-40B4-BE49-F238E27FC236}">
                <a16:creationId xmlns:a16="http://schemas.microsoft.com/office/drawing/2014/main" id="{A8FD15B4-DC5E-6DC6-2EE8-55BFC9C1B8D9}"/>
              </a:ext>
            </a:extLst>
          </p:cNvPr>
          <p:cNvPicPr>
            <a:picLocks noChangeAspect="1"/>
          </p:cNvPicPr>
          <p:nvPr/>
        </p:nvPicPr>
        <p:blipFill rotWithShape="1">
          <a:blip r:embed="rId6"/>
          <a:srcRect t="1935"/>
          <a:stretch/>
        </p:blipFill>
        <p:spPr>
          <a:xfrm>
            <a:off x="7697672" y="1621219"/>
            <a:ext cx="1446328" cy="1330446"/>
          </a:xfrm>
          <a:prstGeom prst="rect">
            <a:avLst/>
          </a:prstGeom>
        </p:spPr>
      </p:pic>
      <p:pic>
        <p:nvPicPr>
          <p:cNvPr id="5" name="Picture 4">
            <a:extLst>
              <a:ext uri="{FF2B5EF4-FFF2-40B4-BE49-F238E27FC236}">
                <a16:creationId xmlns:a16="http://schemas.microsoft.com/office/drawing/2014/main" id="{F85D15F8-4902-A7B9-F73C-8B05D11595C5}"/>
              </a:ext>
            </a:extLst>
          </p:cNvPr>
          <p:cNvPicPr>
            <a:picLocks noChangeAspect="1"/>
          </p:cNvPicPr>
          <p:nvPr/>
        </p:nvPicPr>
        <p:blipFill rotWithShape="1">
          <a:blip r:embed="rId7"/>
          <a:srcRect t="3276"/>
          <a:stretch/>
        </p:blipFill>
        <p:spPr>
          <a:xfrm>
            <a:off x="2852564" y="4993296"/>
            <a:ext cx="1522183" cy="1353090"/>
          </a:xfrm>
          <a:prstGeom prst="rect">
            <a:avLst/>
          </a:prstGeom>
        </p:spPr>
      </p:pic>
    </p:spTree>
    <p:extLst>
      <p:ext uri="{BB962C8B-B14F-4D97-AF65-F5344CB8AC3E}">
        <p14:creationId xmlns:p14="http://schemas.microsoft.com/office/powerpoint/2010/main" val="242781893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06E273-B0FD-97CC-037B-9CDFD480DFB9}"/>
              </a:ext>
            </a:extLst>
          </p:cNvPr>
          <p:cNvSpPr>
            <a:spLocks noGrp="1"/>
          </p:cNvSpPr>
          <p:nvPr>
            <p:ph type="title"/>
          </p:nvPr>
        </p:nvSpPr>
        <p:spPr/>
        <p:txBody>
          <a:bodyPr/>
          <a:lstStyle/>
          <a:p>
            <a:r>
              <a:rPr lang="en-CH" dirty="0"/>
              <a:t>Birth of LHC</a:t>
            </a:r>
          </a:p>
        </p:txBody>
      </p:sp>
      <p:sp>
        <p:nvSpPr>
          <p:cNvPr id="4" name="Footer Placeholder 3">
            <a:extLst>
              <a:ext uri="{FF2B5EF4-FFF2-40B4-BE49-F238E27FC236}">
                <a16:creationId xmlns:a16="http://schemas.microsoft.com/office/drawing/2014/main" id="{C3528F04-014E-DDDC-B35A-DB4B42B0BD42}"/>
              </a:ext>
            </a:extLst>
          </p:cNvPr>
          <p:cNvSpPr>
            <a:spLocks noGrp="1"/>
          </p:cNvSpPr>
          <p:nvPr>
            <p:ph type="ftr" sz="quarter" idx="10"/>
          </p:nvPr>
        </p:nvSpPr>
        <p:spPr/>
        <p:txBody>
          <a:bodyPr/>
          <a:lstStyle/>
          <a:p>
            <a:pPr>
              <a:defRPr/>
            </a:pPr>
            <a:r>
              <a:rPr lang="en-US"/>
              <a:t>Niels Tuning (</a:t>
            </a:r>
            <a:fld id="{66514901-4CFF-A14A-980D-C6E2C5830B51}" type="slidenum">
              <a:rPr lang="en-US" smtClean="0"/>
              <a:pPr>
                <a:defRPr/>
              </a:pPr>
              <a:t>65</a:t>
            </a:fld>
            <a:r>
              <a:rPr lang="en-US"/>
              <a:t>)</a:t>
            </a:r>
          </a:p>
        </p:txBody>
      </p:sp>
      <p:pic>
        <p:nvPicPr>
          <p:cNvPr id="5" name="Picture 4">
            <a:extLst>
              <a:ext uri="{FF2B5EF4-FFF2-40B4-BE49-F238E27FC236}">
                <a16:creationId xmlns:a16="http://schemas.microsoft.com/office/drawing/2014/main" id="{DA590981-6879-5F9B-BD88-677947118958}"/>
              </a:ext>
            </a:extLst>
          </p:cNvPr>
          <p:cNvPicPr>
            <a:picLocks noChangeAspect="1"/>
          </p:cNvPicPr>
          <p:nvPr/>
        </p:nvPicPr>
        <p:blipFill rotWithShape="1">
          <a:blip r:embed="rId2"/>
          <a:srcRect l="7176" t="2222" r="5621" b="5555"/>
          <a:stretch/>
        </p:blipFill>
        <p:spPr>
          <a:xfrm>
            <a:off x="3609810" y="42392"/>
            <a:ext cx="4495450" cy="6727843"/>
          </a:xfrm>
          <a:prstGeom prst="rect">
            <a:avLst/>
          </a:prstGeom>
          <a:ln>
            <a:solidFill>
              <a:schemeClr val="tx1"/>
            </a:solidFill>
          </a:ln>
          <a:effectLst>
            <a:outerShdw blurRad="50800" dist="38100" dir="2700000" algn="tl" rotWithShape="0">
              <a:prstClr val="black">
                <a:alpha val="40000"/>
              </a:prstClr>
            </a:outerShdw>
          </a:effectLst>
        </p:spPr>
      </p:pic>
      <p:sp>
        <p:nvSpPr>
          <p:cNvPr id="6" name="TextBox 5">
            <a:extLst>
              <a:ext uri="{FF2B5EF4-FFF2-40B4-BE49-F238E27FC236}">
                <a16:creationId xmlns:a16="http://schemas.microsoft.com/office/drawing/2014/main" id="{6429EFA1-E49A-D083-6896-1CB4B51672A0}"/>
              </a:ext>
            </a:extLst>
          </p:cNvPr>
          <p:cNvSpPr txBox="1"/>
          <p:nvPr/>
        </p:nvSpPr>
        <p:spPr>
          <a:xfrm>
            <a:off x="17293" y="6591300"/>
            <a:ext cx="3515706" cy="215444"/>
          </a:xfrm>
          <a:prstGeom prst="rect">
            <a:avLst/>
          </a:prstGeom>
          <a:noFill/>
        </p:spPr>
        <p:txBody>
          <a:bodyPr wrap="none" rtlCol="0">
            <a:spAutoFit/>
          </a:bodyPr>
          <a:lstStyle/>
          <a:p>
            <a:r>
              <a:rPr lang="en-GB" sz="800" b="0" i="0" dirty="0">
                <a:hlinkClick r:id="rId3"/>
              </a:rPr>
              <a:t>http://cdsweb.cern.ch/record/154938/files/CERN-84-10-V-1.pdf</a:t>
            </a:r>
            <a:endParaRPr lang="en-CH" sz="800" b="0" i="0" dirty="0"/>
          </a:p>
        </p:txBody>
      </p:sp>
    </p:spTree>
    <p:extLst>
      <p:ext uri="{BB962C8B-B14F-4D97-AF65-F5344CB8AC3E}">
        <p14:creationId xmlns:p14="http://schemas.microsoft.com/office/powerpoint/2010/main" val="385897208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7" name="Picture 6" descr="A crane in a tunnel&#10;&#10;Description automatically generated">
            <a:extLst>
              <a:ext uri="{FF2B5EF4-FFF2-40B4-BE49-F238E27FC236}">
                <a16:creationId xmlns:a16="http://schemas.microsoft.com/office/drawing/2014/main" id="{61DC6A2B-6BB0-6517-23D9-DACC1A55A7A6}"/>
              </a:ext>
            </a:extLst>
          </p:cNvPr>
          <p:cNvPicPr>
            <a:picLocks noChangeAspect="1"/>
          </p:cNvPicPr>
          <p:nvPr/>
        </p:nvPicPr>
        <p:blipFill rotWithShape="1">
          <a:blip r:embed="rId2">
            <a:extLst>
              <a:ext uri="{28A0092B-C50C-407E-A947-70E740481C1C}">
                <a14:useLocalDpi xmlns:a14="http://schemas.microsoft.com/office/drawing/2010/main" val="0"/>
              </a:ext>
            </a:extLst>
          </a:blip>
          <a:srcRect t="3583" b="11696"/>
          <a:stretch/>
        </p:blipFill>
        <p:spPr>
          <a:xfrm>
            <a:off x="616285" y="62194"/>
            <a:ext cx="7892160" cy="6744550"/>
          </a:xfrm>
          <a:prstGeom prst="rect">
            <a:avLst/>
          </a:prstGeom>
        </p:spPr>
      </p:pic>
      <p:sp>
        <p:nvSpPr>
          <p:cNvPr id="2" name="Title 1">
            <a:extLst>
              <a:ext uri="{FF2B5EF4-FFF2-40B4-BE49-F238E27FC236}">
                <a16:creationId xmlns:a16="http://schemas.microsoft.com/office/drawing/2014/main" id="{8306E273-B0FD-97CC-037B-9CDFD480DFB9}"/>
              </a:ext>
            </a:extLst>
          </p:cNvPr>
          <p:cNvSpPr>
            <a:spLocks noGrp="1"/>
          </p:cNvSpPr>
          <p:nvPr>
            <p:ph type="title"/>
          </p:nvPr>
        </p:nvSpPr>
        <p:spPr/>
        <p:txBody>
          <a:bodyPr/>
          <a:lstStyle/>
          <a:p>
            <a:r>
              <a:rPr lang="en-CH" dirty="0">
                <a:solidFill>
                  <a:schemeClr val="bg1"/>
                </a:solidFill>
              </a:rPr>
              <a:t>The tunnel</a:t>
            </a:r>
          </a:p>
        </p:txBody>
      </p:sp>
      <p:sp>
        <p:nvSpPr>
          <p:cNvPr id="4" name="Footer Placeholder 3">
            <a:extLst>
              <a:ext uri="{FF2B5EF4-FFF2-40B4-BE49-F238E27FC236}">
                <a16:creationId xmlns:a16="http://schemas.microsoft.com/office/drawing/2014/main" id="{C3528F04-014E-DDDC-B35A-DB4B42B0BD42}"/>
              </a:ext>
            </a:extLst>
          </p:cNvPr>
          <p:cNvSpPr>
            <a:spLocks noGrp="1"/>
          </p:cNvSpPr>
          <p:nvPr>
            <p:ph type="ftr" sz="quarter" idx="10"/>
          </p:nvPr>
        </p:nvSpPr>
        <p:spPr/>
        <p:txBody>
          <a:bodyPr/>
          <a:lstStyle/>
          <a:p>
            <a:pPr>
              <a:defRPr/>
            </a:pPr>
            <a:r>
              <a:rPr lang="en-US"/>
              <a:t>Niels Tuning (</a:t>
            </a:r>
            <a:fld id="{66514901-4CFF-A14A-980D-C6E2C5830B51}" type="slidenum">
              <a:rPr lang="en-US" smtClean="0"/>
              <a:pPr>
                <a:defRPr/>
              </a:pPr>
              <a:t>66</a:t>
            </a:fld>
            <a:r>
              <a:rPr lang="en-US"/>
              <a:t>)</a:t>
            </a:r>
          </a:p>
        </p:txBody>
      </p:sp>
      <p:sp>
        <p:nvSpPr>
          <p:cNvPr id="6" name="TextBox 5">
            <a:extLst>
              <a:ext uri="{FF2B5EF4-FFF2-40B4-BE49-F238E27FC236}">
                <a16:creationId xmlns:a16="http://schemas.microsoft.com/office/drawing/2014/main" id="{6429EFA1-E49A-D083-6896-1CB4B51672A0}"/>
              </a:ext>
            </a:extLst>
          </p:cNvPr>
          <p:cNvSpPr txBox="1"/>
          <p:nvPr/>
        </p:nvSpPr>
        <p:spPr>
          <a:xfrm>
            <a:off x="-36600" y="6508491"/>
            <a:ext cx="3873176" cy="338554"/>
          </a:xfrm>
          <a:prstGeom prst="rect">
            <a:avLst/>
          </a:prstGeom>
          <a:noFill/>
        </p:spPr>
        <p:txBody>
          <a:bodyPr wrap="none" rtlCol="0">
            <a:spAutoFit/>
          </a:bodyPr>
          <a:lstStyle/>
          <a:p>
            <a:r>
              <a:rPr lang="en-GB" sz="800" b="0" i="0" dirty="0">
                <a:hlinkClick r:id="rId3"/>
              </a:rPr>
              <a:t>https://cds.cern.ch/record/779458</a:t>
            </a:r>
            <a:endParaRPr lang="en-GB" sz="800" b="0" i="0" dirty="0"/>
          </a:p>
          <a:p>
            <a:r>
              <a:rPr lang="en-GB" sz="800" b="0" i="0" dirty="0">
                <a:hlinkClick r:id="rId4"/>
              </a:rPr>
              <a:t>https://home.cern/science/accelerators/large-electron-positron-collider</a:t>
            </a:r>
            <a:endParaRPr lang="en-CH" sz="800" b="0" i="0" dirty="0"/>
          </a:p>
        </p:txBody>
      </p:sp>
      <p:sp>
        <p:nvSpPr>
          <p:cNvPr id="8" name="TextBox 7">
            <a:extLst>
              <a:ext uri="{FF2B5EF4-FFF2-40B4-BE49-F238E27FC236}">
                <a16:creationId xmlns:a16="http://schemas.microsoft.com/office/drawing/2014/main" id="{1252A79B-50C6-66C8-97B2-F0651F188A9B}"/>
              </a:ext>
            </a:extLst>
          </p:cNvPr>
          <p:cNvSpPr txBox="1"/>
          <p:nvPr/>
        </p:nvSpPr>
        <p:spPr>
          <a:xfrm>
            <a:off x="168510" y="5331581"/>
            <a:ext cx="8858470" cy="1323439"/>
          </a:xfrm>
          <a:prstGeom prst="rect">
            <a:avLst/>
          </a:prstGeom>
          <a:noFill/>
        </p:spPr>
        <p:txBody>
          <a:bodyPr wrap="square" rtlCol="0">
            <a:spAutoFit/>
          </a:bodyPr>
          <a:lstStyle/>
          <a:p>
            <a:pPr algn="ctr"/>
            <a:r>
              <a:rPr lang="en-GB" sz="1600" b="0" i="0" dirty="0">
                <a:solidFill>
                  <a:schemeClr val="bg1"/>
                </a:solidFill>
                <a:effectLst/>
              </a:rPr>
              <a:t>“The excavation of the LEP tunnel was </a:t>
            </a:r>
          </a:p>
          <a:p>
            <a:pPr algn="ctr"/>
            <a:r>
              <a:rPr lang="en-GB" sz="1600" b="0" i="0" dirty="0">
                <a:solidFill>
                  <a:schemeClr val="bg1"/>
                </a:solidFill>
                <a:effectLst/>
              </a:rPr>
              <a:t>Europe's largest civil-engineering project prior to the Channel Tunnel.</a:t>
            </a:r>
          </a:p>
          <a:p>
            <a:pPr algn="ctr"/>
            <a:endParaRPr lang="en-GB" sz="1600" b="0" i="0" dirty="0">
              <a:solidFill>
                <a:schemeClr val="bg1"/>
              </a:solidFill>
              <a:effectLst/>
            </a:endParaRPr>
          </a:p>
          <a:p>
            <a:pPr algn="ctr"/>
            <a:r>
              <a:rPr lang="en-GB" sz="1600" b="0" i="0" dirty="0">
                <a:solidFill>
                  <a:schemeClr val="bg1"/>
                </a:solidFill>
              </a:rPr>
              <a:t>Three tunnel-boring machines started excavating the tunnel in Feb 1985 and </a:t>
            </a:r>
          </a:p>
          <a:p>
            <a:pPr algn="ctr"/>
            <a:r>
              <a:rPr lang="en-GB" sz="1600" b="0" i="0" dirty="0">
                <a:solidFill>
                  <a:schemeClr val="bg1"/>
                </a:solidFill>
              </a:rPr>
              <a:t>the ring was completed three years later.”</a:t>
            </a:r>
            <a:endParaRPr lang="en-CH" sz="1600" b="0" i="0" dirty="0">
              <a:solidFill>
                <a:schemeClr val="bg1"/>
              </a:solidFill>
            </a:endParaRPr>
          </a:p>
        </p:txBody>
      </p:sp>
    </p:spTree>
    <p:extLst>
      <p:ext uri="{BB962C8B-B14F-4D97-AF65-F5344CB8AC3E}">
        <p14:creationId xmlns:p14="http://schemas.microsoft.com/office/powerpoint/2010/main" val="250788225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F3C7F1-C365-049C-6F19-F9BE12D8326F}"/>
              </a:ext>
            </a:extLst>
          </p:cNvPr>
          <p:cNvSpPr>
            <a:spLocks noGrp="1"/>
          </p:cNvSpPr>
          <p:nvPr>
            <p:ph type="title"/>
          </p:nvPr>
        </p:nvSpPr>
        <p:spPr/>
        <p:txBody>
          <a:bodyPr/>
          <a:lstStyle/>
          <a:p>
            <a:r>
              <a:rPr lang="en-CH" dirty="0"/>
              <a:t>Timeline towards LHC</a:t>
            </a:r>
          </a:p>
        </p:txBody>
      </p:sp>
      <p:sp>
        <p:nvSpPr>
          <p:cNvPr id="3" name="Content Placeholder 2">
            <a:extLst>
              <a:ext uri="{FF2B5EF4-FFF2-40B4-BE49-F238E27FC236}">
                <a16:creationId xmlns:a16="http://schemas.microsoft.com/office/drawing/2014/main" id="{DFE959EB-5520-784D-DC08-1AC41D573C2B}"/>
              </a:ext>
            </a:extLst>
          </p:cNvPr>
          <p:cNvSpPr>
            <a:spLocks noGrp="1"/>
          </p:cNvSpPr>
          <p:nvPr>
            <p:ph idx="1"/>
          </p:nvPr>
        </p:nvSpPr>
        <p:spPr>
          <a:xfrm>
            <a:off x="685800" y="812256"/>
            <a:ext cx="7772400" cy="4844234"/>
          </a:xfrm>
          <a:ln>
            <a:solidFill>
              <a:schemeClr val="tx1"/>
            </a:solidFill>
          </a:ln>
        </p:spPr>
        <p:txBody>
          <a:bodyPr/>
          <a:lstStyle/>
          <a:p>
            <a:pPr marL="0">
              <a:spcBef>
                <a:spcPts val="500"/>
              </a:spcBef>
            </a:pPr>
            <a:r>
              <a:rPr lang="en-GB" sz="1200" dirty="0">
                <a:solidFill>
                  <a:schemeClr val="accent2"/>
                </a:solidFill>
                <a:effectLst/>
                <a:latin typeface="Verdana" panose="020B0604030504040204" pitchFamily="34" charset="0"/>
                <a:ea typeface="Verdana" panose="020B0604030504040204" pitchFamily="34" charset="0"/>
                <a:cs typeface="Verdana" panose="020B0604030504040204" pitchFamily="34" charset="0"/>
              </a:rPr>
              <a:t>1984 CERN - ECFA Workshop Lausanne </a:t>
            </a:r>
          </a:p>
          <a:p>
            <a:pPr marL="0" lvl="1">
              <a:spcBef>
                <a:spcPts val="500"/>
              </a:spcBef>
            </a:pPr>
            <a:r>
              <a:rPr lang="en-GB" sz="900" dirty="0">
                <a:effectLst/>
                <a:latin typeface="Verdana" panose="020B0604030504040204" pitchFamily="34" charset="0"/>
                <a:ea typeface="Verdana" panose="020B0604030504040204" pitchFamily="34" charset="0"/>
                <a:cs typeface="Verdana" panose="020B0604030504040204" pitchFamily="34" charset="0"/>
              </a:rPr>
              <a:t>feasibility of</a:t>
            </a:r>
            <a:r>
              <a:rPr lang="en-GB" sz="900" dirty="0">
                <a:latin typeface="Verdana" panose="020B0604030504040204" pitchFamily="34" charset="0"/>
                <a:ea typeface="Verdana" panose="020B0604030504040204" pitchFamily="34" charset="0"/>
                <a:cs typeface="Verdana" panose="020B0604030504040204" pitchFamily="34" charset="0"/>
              </a:rPr>
              <a:t> </a:t>
            </a:r>
            <a:r>
              <a:rPr lang="en-GB" sz="900" dirty="0">
                <a:effectLst/>
                <a:latin typeface="Verdana" panose="020B0604030504040204" pitchFamily="34" charset="0"/>
                <a:ea typeface="Verdana" panose="020B0604030504040204" pitchFamily="34" charset="0"/>
                <a:cs typeface="Verdana" panose="020B0604030504040204" pitchFamily="34" charset="0"/>
              </a:rPr>
              <a:t>a hadron collider in the future</a:t>
            </a:r>
            <a:r>
              <a:rPr lang="en-GB" sz="900" dirty="0">
                <a:latin typeface="Verdana" panose="020B0604030504040204" pitchFamily="34" charset="0"/>
                <a:ea typeface="Verdana" panose="020B0604030504040204" pitchFamily="34" charset="0"/>
                <a:cs typeface="Verdana" panose="020B0604030504040204" pitchFamily="34" charset="0"/>
              </a:rPr>
              <a:t> </a:t>
            </a:r>
            <a:r>
              <a:rPr lang="en-GB" sz="900" dirty="0">
                <a:effectLst/>
                <a:latin typeface="Verdana" panose="020B0604030504040204" pitchFamily="34" charset="0"/>
                <a:ea typeface="Verdana" panose="020B0604030504040204" pitchFamily="34" charset="0"/>
                <a:cs typeface="Verdana" panose="020B0604030504040204" pitchFamily="34" charset="0"/>
              </a:rPr>
              <a:t>LEP tunnel</a:t>
            </a:r>
          </a:p>
          <a:p>
            <a:pPr marL="0">
              <a:spcBef>
                <a:spcPts val="500"/>
              </a:spcBef>
            </a:pPr>
            <a:r>
              <a:rPr lang="en-GB" sz="1200" dirty="0">
                <a:solidFill>
                  <a:schemeClr val="accent2"/>
                </a:solidFill>
                <a:effectLst/>
                <a:latin typeface="Verdana" panose="020B0604030504040204" pitchFamily="34" charset="0"/>
                <a:ea typeface="Verdana" panose="020B0604030504040204" pitchFamily="34" charset="0"/>
                <a:cs typeface="Verdana" panose="020B0604030504040204" pitchFamily="34" charset="0"/>
              </a:rPr>
              <a:t>1987 La </a:t>
            </a:r>
            <a:r>
              <a:rPr lang="en-GB" sz="1200" dirty="0" err="1">
                <a:solidFill>
                  <a:schemeClr val="accent2"/>
                </a:solidFill>
                <a:effectLst/>
                <a:latin typeface="Verdana" panose="020B0604030504040204" pitchFamily="34" charset="0"/>
                <a:ea typeface="Verdana" panose="020B0604030504040204" pitchFamily="34" charset="0"/>
                <a:cs typeface="Verdana" panose="020B0604030504040204" pitchFamily="34" charset="0"/>
              </a:rPr>
              <a:t>Thuile</a:t>
            </a:r>
            <a:r>
              <a:rPr lang="en-GB" sz="1200" dirty="0">
                <a:solidFill>
                  <a:schemeClr val="accent2"/>
                </a:solidFill>
                <a:effectLst/>
                <a:latin typeface="Verdana" panose="020B0604030504040204" pitchFamily="34" charset="0"/>
                <a:ea typeface="Verdana" panose="020B0604030504040204" pitchFamily="34" charset="0"/>
                <a:cs typeface="Verdana" panose="020B0604030504040204" pitchFamily="34" charset="0"/>
              </a:rPr>
              <a:t> Workshop</a:t>
            </a:r>
          </a:p>
          <a:p>
            <a:pPr marL="0" lvl="1">
              <a:spcBef>
                <a:spcPts val="500"/>
              </a:spcBef>
            </a:pPr>
            <a:r>
              <a:rPr lang="en-GB" sz="900" dirty="0">
                <a:effectLst/>
                <a:latin typeface="Verdana" panose="020B0604030504040204" pitchFamily="34" charset="0"/>
                <a:ea typeface="Verdana" panose="020B0604030504040204" pitchFamily="34" charset="0"/>
                <a:cs typeface="Verdana" panose="020B0604030504040204" pitchFamily="34" charset="0"/>
              </a:rPr>
              <a:t>Long Range Planning Committee</a:t>
            </a:r>
          </a:p>
          <a:p>
            <a:pPr marL="0">
              <a:spcBef>
                <a:spcPts val="500"/>
              </a:spcBef>
            </a:pPr>
            <a:r>
              <a:rPr lang="en-GB" sz="1200" dirty="0">
                <a:solidFill>
                  <a:schemeClr val="accent2"/>
                </a:solidFill>
                <a:effectLst/>
                <a:latin typeface="Verdana" panose="020B0604030504040204" pitchFamily="34" charset="0"/>
                <a:ea typeface="Verdana" panose="020B0604030504040204" pitchFamily="34" charset="0"/>
                <a:cs typeface="Verdana" panose="020B0604030504040204" pitchFamily="34" charset="0"/>
              </a:rPr>
              <a:t>1989 ECFA Study Week Barcelona </a:t>
            </a:r>
          </a:p>
          <a:p>
            <a:pPr marL="0" lvl="1">
              <a:spcBef>
                <a:spcPts val="500"/>
              </a:spcBef>
            </a:pPr>
            <a:r>
              <a:rPr lang="en-GB" sz="900" dirty="0">
                <a:effectLst/>
                <a:latin typeface="Verdana" panose="020B0604030504040204" pitchFamily="34" charset="0"/>
                <a:ea typeface="Verdana" panose="020B0604030504040204" pitchFamily="34" charset="0"/>
                <a:cs typeface="Verdana" panose="020B0604030504040204" pitchFamily="34" charset="0"/>
              </a:rPr>
              <a:t>LHC instrumentation</a:t>
            </a:r>
          </a:p>
          <a:p>
            <a:pPr marL="0">
              <a:spcBef>
                <a:spcPts val="500"/>
              </a:spcBef>
            </a:pPr>
            <a:r>
              <a:rPr lang="en-GB" sz="1200" dirty="0">
                <a:solidFill>
                  <a:schemeClr val="accent2"/>
                </a:solidFill>
                <a:effectLst/>
                <a:latin typeface="Verdana" panose="020B0604030504040204" pitchFamily="34" charset="0"/>
                <a:ea typeface="Verdana" panose="020B0604030504040204" pitchFamily="34" charset="0"/>
                <a:cs typeface="Verdana" panose="020B0604030504040204" pitchFamily="34" charset="0"/>
              </a:rPr>
              <a:t>1990 Large Hadron Collider Workshop</a:t>
            </a:r>
            <a:r>
              <a:rPr lang="en-GB" sz="1200" dirty="0">
                <a:solidFill>
                  <a:schemeClr val="accent2"/>
                </a:solidFill>
                <a:latin typeface="Verdana" panose="020B0604030504040204" pitchFamily="34" charset="0"/>
                <a:ea typeface="Verdana" panose="020B0604030504040204" pitchFamily="34" charset="0"/>
                <a:cs typeface="Verdana" panose="020B0604030504040204" pitchFamily="34" charset="0"/>
              </a:rPr>
              <a:t> </a:t>
            </a:r>
            <a:r>
              <a:rPr lang="en-GB" sz="1200" dirty="0">
                <a:solidFill>
                  <a:schemeClr val="accent2"/>
                </a:solidFill>
                <a:effectLst/>
                <a:latin typeface="Verdana" panose="020B0604030504040204" pitchFamily="34" charset="0"/>
                <a:ea typeface="Verdana" panose="020B0604030504040204" pitchFamily="34" charset="0"/>
                <a:cs typeface="Verdana" panose="020B0604030504040204" pitchFamily="34" charset="0"/>
              </a:rPr>
              <a:t>Aachen (CERN - ECFA)</a:t>
            </a:r>
          </a:p>
          <a:p>
            <a:pPr marL="0">
              <a:spcBef>
                <a:spcPts val="500"/>
              </a:spcBef>
            </a:pPr>
            <a:r>
              <a:rPr lang="en-GB" sz="1200" dirty="0">
                <a:solidFill>
                  <a:schemeClr val="accent2"/>
                </a:solidFill>
                <a:effectLst/>
                <a:latin typeface="Verdana" panose="020B0604030504040204" pitchFamily="34" charset="0"/>
                <a:ea typeface="Verdana" panose="020B0604030504040204" pitchFamily="34" charset="0"/>
                <a:cs typeface="Verdana" panose="020B0604030504040204" pitchFamily="34" charset="0"/>
              </a:rPr>
              <a:t>1992 CERN – ECFA meeting Evian</a:t>
            </a:r>
          </a:p>
          <a:p>
            <a:pPr marL="0" lvl="1">
              <a:spcBef>
                <a:spcPts val="500"/>
              </a:spcBef>
            </a:pPr>
            <a:r>
              <a:rPr lang="en-GB" sz="900" dirty="0">
                <a:latin typeface="Verdana" panose="020B0604030504040204" pitchFamily="34" charset="0"/>
                <a:ea typeface="Verdana" panose="020B0604030504040204" pitchFamily="34" charset="0"/>
                <a:cs typeface="Verdana" panose="020B0604030504040204" pitchFamily="34" charset="0"/>
              </a:rPr>
              <a:t>“</a:t>
            </a:r>
            <a:r>
              <a:rPr lang="en-GB" sz="900" dirty="0">
                <a:effectLst/>
                <a:latin typeface="Verdana" panose="020B0604030504040204" pitchFamily="34" charset="0"/>
                <a:ea typeface="Verdana" panose="020B0604030504040204" pitchFamily="34" charset="0"/>
                <a:cs typeface="Verdana" panose="020B0604030504040204" pitchFamily="34" charset="0"/>
              </a:rPr>
              <a:t>Towards the LHC</a:t>
            </a:r>
            <a:r>
              <a:rPr lang="en-GB" sz="900" dirty="0">
                <a:latin typeface="Verdana" panose="020B0604030504040204" pitchFamily="34" charset="0"/>
                <a:ea typeface="Verdana" panose="020B0604030504040204" pitchFamily="34" charset="0"/>
                <a:cs typeface="Verdana" panose="020B0604030504040204" pitchFamily="34" charset="0"/>
              </a:rPr>
              <a:t> </a:t>
            </a:r>
            <a:r>
              <a:rPr lang="en-GB" sz="900" dirty="0">
                <a:effectLst/>
                <a:latin typeface="Verdana" panose="020B0604030504040204" pitchFamily="34" charset="0"/>
                <a:ea typeface="Verdana" panose="020B0604030504040204" pitchFamily="34" charset="0"/>
                <a:cs typeface="Verdana" panose="020B0604030504040204" pitchFamily="34" charset="0"/>
              </a:rPr>
              <a:t>Experimental Programme</a:t>
            </a:r>
            <a:r>
              <a:rPr lang="en-GB" sz="900" dirty="0">
                <a:latin typeface="Verdana" panose="020B0604030504040204" pitchFamily="34" charset="0"/>
                <a:ea typeface="Verdana" panose="020B0604030504040204" pitchFamily="34" charset="0"/>
                <a:cs typeface="Verdana" panose="020B0604030504040204" pitchFamily="34" charset="0"/>
              </a:rPr>
              <a:t>”</a:t>
            </a:r>
            <a:endParaRPr lang="en-GB" sz="900" dirty="0">
              <a:effectLst/>
              <a:latin typeface="Verdana" panose="020B0604030504040204" pitchFamily="34" charset="0"/>
              <a:ea typeface="Verdana" panose="020B0604030504040204" pitchFamily="34" charset="0"/>
              <a:cs typeface="Verdana" panose="020B0604030504040204" pitchFamily="34" charset="0"/>
            </a:endParaRPr>
          </a:p>
          <a:p>
            <a:pPr marL="0" lvl="1">
              <a:spcBef>
                <a:spcPts val="500"/>
              </a:spcBef>
            </a:pPr>
            <a:r>
              <a:rPr lang="en-GB" sz="900" dirty="0">
                <a:effectLst/>
                <a:latin typeface="Verdana" panose="020B0604030504040204" pitchFamily="34" charset="0"/>
                <a:ea typeface="Verdana" panose="020B0604030504040204" pitchFamily="34" charset="0"/>
                <a:cs typeface="Verdana" panose="020B0604030504040204" pitchFamily="34" charset="0"/>
              </a:rPr>
              <a:t>ATLAS and CMS were born with Letters of Intent</a:t>
            </a:r>
            <a:r>
              <a:rPr lang="en-GB" sz="900" dirty="0">
                <a:latin typeface="Verdana" panose="020B0604030504040204" pitchFamily="34" charset="0"/>
                <a:ea typeface="Verdana" panose="020B0604030504040204" pitchFamily="34" charset="0"/>
                <a:cs typeface="Verdana" panose="020B0604030504040204" pitchFamily="34" charset="0"/>
              </a:rPr>
              <a:t> </a:t>
            </a:r>
            <a:r>
              <a:rPr lang="en-GB" sz="900" dirty="0">
                <a:effectLst/>
                <a:latin typeface="Verdana" panose="020B0604030504040204" pitchFamily="34" charset="0"/>
                <a:ea typeface="Verdana" panose="020B0604030504040204" pitchFamily="34" charset="0"/>
                <a:cs typeface="Verdana" panose="020B0604030504040204" pitchFamily="34" charset="0"/>
              </a:rPr>
              <a:t>(</a:t>
            </a:r>
            <a:r>
              <a:rPr lang="en-GB" sz="900" dirty="0" err="1">
                <a:effectLst/>
                <a:latin typeface="Verdana" panose="020B0604030504040204" pitchFamily="34" charset="0"/>
                <a:ea typeface="Verdana" panose="020B0604030504040204" pitchFamily="34" charset="0"/>
                <a:cs typeface="Verdana" panose="020B0604030504040204" pitchFamily="34" charset="0"/>
              </a:rPr>
              <a:t>LoI</a:t>
            </a:r>
            <a:r>
              <a:rPr lang="en-GB" sz="900" dirty="0">
                <a:effectLst/>
                <a:latin typeface="Verdana" panose="020B0604030504040204" pitchFamily="34" charset="0"/>
                <a:ea typeface="Verdana" panose="020B0604030504040204" pitchFamily="34" charset="0"/>
                <a:cs typeface="Verdana" panose="020B0604030504040204" pitchFamily="34" charset="0"/>
              </a:rPr>
              <a:t>), submitted on 1st October 1992</a:t>
            </a:r>
          </a:p>
          <a:p>
            <a:pPr marL="0">
              <a:spcBef>
                <a:spcPts val="500"/>
              </a:spcBef>
            </a:pPr>
            <a:r>
              <a:rPr lang="en-GB" sz="1200" dirty="0">
                <a:solidFill>
                  <a:schemeClr val="accent2"/>
                </a:solidFill>
                <a:effectLst/>
                <a:latin typeface="Verdana" panose="020B0604030504040204" pitchFamily="34" charset="0"/>
                <a:ea typeface="Verdana" panose="020B0604030504040204" pitchFamily="34" charset="0"/>
                <a:cs typeface="Verdana" panose="020B0604030504040204" pitchFamily="34" charset="0"/>
              </a:rPr>
              <a:t>1991 December CERN Council</a:t>
            </a:r>
          </a:p>
          <a:p>
            <a:pPr marL="0" lvl="1">
              <a:spcBef>
                <a:spcPts val="500"/>
              </a:spcBef>
            </a:pPr>
            <a:r>
              <a:rPr lang="en-GB" sz="900" dirty="0">
                <a:latin typeface="Verdana" panose="020B0604030504040204" pitchFamily="34" charset="0"/>
                <a:ea typeface="Verdana" panose="020B0604030504040204" pitchFamily="34" charset="0"/>
                <a:cs typeface="Verdana" panose="020B0604030504040204" pitchFamily="34" charset="0"/>
              </a:rPr>
              <a:t>“</a:t>
            </a:r>
            <a:r>
              <a:rPr lang="en-GB" sz="900" dirty="0">
                <a:effectLst/>
                <a:latin typeface="Verdana" panose="020B0604030504040204" pitchFamily="34" charset="0"/>
                <a:ea typeface="Verdana" panose="020B0604030504040204" pitchFamily="34" charset="0"/>
                <a:cs typeface="Verdana" panose="020B0604030504040204" pitchFamily="34" charset="0"/>
              </a:rPr>
              <a:t>LHC is the right machine for advance of the subject and the future of CERN</a:t>
            </a:r>
            <a:r>
              <a:rPr lang="en-GB" sz="900" dirty="0">
                <a:latin typeface="Verdana" panose="020B0604030504040204" pitchFamily="34" charset="0"/>
                <a:ea typeface="Verdana" panose="020B0604030504040204" pitchFamily="34" charset="0"/>
                <a:cs typeface="Verdana" panose="020B0604030504040204" pitchFamily="34" charset="0"/>
              </a:rPr>
              <a:t>”</a:t>
            </a:r>
            <a:endParaRPr lang="en-GB" sz="900" dirty="0">
              <a:effectLst/>
              <a:latin typeface="Verdana" panose="020B0604030504040204" pitchFamily="34" charset="0"/>
              <a:ea typeface="Verdana" panose="020B0604030504040204" pitchFamily="34" charset="0"/>
              <a:cs typeface="Verdana" panose="020B0604030504040204" pitchFamily="34" charset="0"/>
            </a:endParaRPr>
          </a:p>
          <a:p>
            <a:pPr marL="0">
              <a:spcBef>
                <a:spcPts val="500"/>
              </a:spcBef>
            </a:pPr>
            <a:r>
              <a:rPr lang="en-GB" sz="1200" dirty="0">
                <a:solidFill>
                  <a:schemeClr val="accent2"/>
                </a:solidFill>
                <a:effectLst/>
                <a:latin typeface="Verdana" panose="020B0604030504040204" pitchFamily="34" charset="0"/>
                <a:ea typeface="Verdana" panose="020B0604030504040204" pitchFamily="34" charset="0"/>
                <a:cs typeface="Verdana" panose="020B0604030504040204" pitchFamily="34" charset="0"/>
              </a:rPr>
              <a:t>1993 December proposal of LHC with commissioning in 2002</a:t>
            </a:r>
          </a:p>
          <a:p>
            <a:pPr marL="0">
              <a:spcBef>
                <a:spcPts val="500"/>
              </a:spcBef>
            </a:pPr>
            <a:r>
              <a:rPr lang="en-GB" sz="1200" dirty="0">
                <a:solidFill>
                  <a:schemeClr val="accent2"/>
                </a:solidFill>
                <a:effectLst/>
                <a:latin typeface="Verdana" panose="020B0604030504040204" pitchFamily="34" charset="0"/>
                <a:ea typeface="Verdana" panose="020B0604030504040204" pitchFamily="34" charset="0"/>
                <a:cs typeface="Verdana" panose="020B0604030504040204" pitchFamily="34" charset="0"/>
              </a:rPr>
              <a:t>1994 (June) Council</a:t>
            </a:r>
          </a:p>
          <a:p>
            <a:pPr marL="0" lvl="1">
              <a:spcBef>
                <a:spcPts val="500"/>
              </a:spcBef>
            </a:pPr>
            <a:r>
              <a:rPr lang="en-GB" sz="900" dirty="0">
                <a:effectLst/>
                <a:latin typeface="Verdana" panose="020B0604030504040204" pitchFamily="34" charset="0"/>
                <a:ea typeface="Verdana" panose="020B0604030504040204" pitchFamily="34" charset="0"/>
                <a:cs typeface="Verdana" panose="020B0604030504040204" pitchFamily="34" charset="0"/>
              </a:rPr>
              <a:t>Staged construction was approved, but some countries could not yet agree, so Council session vote was suspended until:</a:t>
            </a:r>
            <a:endParaRPr lang="en-GB" sz="900" dirty="0">
              <a:latin typeface="Verdana" panose="020B0604030504040204" pitchFamily="34" charset="0"/>
              <a:ea typeface="Verdana" panose="020B0604030504040204" pitchFamily="34" charset="0"/>
              <a:cs typeface="Verdana" panose="020B0604030504040204" pitchFamily="34" charset="0"/>
            </a:endParaRPr>
          </a:p>
          <a:p>
            <a:pPr marL="0">
              <a:spcBef>
                <a:spcPts val="500"/>
              </a:spcBef>
            </a:pPr>
            <a:r>
              <a:rPr lang="en-GB" sz="1200" dirty="0">
                <a:solidFill>
                  <a:schemeClr val="accent2"/>
                </a:solidFill>
                <a:effectLst/>
                <a:latin typeface="Verdana" panose="020B0604030504040204" pitchFamily="34" charset="0"/>
                <a:ea typeface="Verdana" panose="020B0604030504040204" pitchFamily="34" charset="0"/>
                <a:cs typeface="Verdana" panose="020B0604030504040204" pitchFamily="34" charset="0"/>
              </a:rPr>
              <a:t>1994 (December) Council</a:t>
            </a:r>
          </a:p>
          <a:p>
            <a:pPr marL="0" lvl="1">
              <a:spcBef>
                <a:spcPts val="500"/>
              </a:spcBef>
            </a:pPr>
            <a:r>
              <a:rPr lang="en-GB" sz="900" dirty="0">
                <a:effectLst/>
                <a:latin typeface="Verdana" panose="020B0604030504040204" pitchFamily="34" charset="0"/>
                <a:ea typeface="Verdana" panose="020B0604030504040204" pitchFamily="34" charset="0"/>
                <a:cs typeface="Verdana" panose="020B0604030504040204" pitchFamily="34" charset="0"/>
              </a:rPr>
              <a:t>(Two-stage) construction</a:t>
            </a:r>
          </a:p>
          <a:p>
            <a:pPr marL="0">
              <a:spcBef>
                <a:spcPts val="500"/>
              </a:spcBef>
            </a:pPr>
            <a:r>
              <a:rPr lang="en-GB" sz="1200" dirty="0">
                <a:solidFill>
                  <a:schemeClr val="accent2"/>
                </a:solidFill>
                <a:effectLst/>
                <a:latin typeface="Verdana" panose="020B0604030504040204" pitchFamily="34" charset="0"/>
                <a:ea typeface="Verdana" panose="020B0604030504040204" pitchFamily="34" charset="0"/>
                <a:cs typeface="Verdana" panose="020B0604030504040204" pitchFamily="34" charset="0"/>
              </a:rPr>
              <a:t>1995 – 1997 </a:t>
            </a:r>
          </a:p>
          <a:p>
            <a:pPr marL="0" lvl="1">
              <a:spcBef>
                <a:spcPts val="500"/>
              </a:spcBef>
            </a:pPr>
            <a:r>
              <a:rPr lang="en-GB" sz="900" dirty="0">
                <a:effectLst/>
                <a:latin typeface="Verdana" panose="020B0604030504040204" pitchFamily="34" charset="0"/>
                <a:ea typeface="Verdana" panose="020B0604030504040204" pitchFamily="34" charset="0"/>
                <a:cs typeface="Verdana" panose="020B0604030504040204" pitchFamily="34" charset="0"/>
              </a:rPr>
              <a:t>A lot of negotiations took place; Japan, Russia, India, Canada and the USA were agreeing to</a:t>
            </a:r>
            <a:r>
              <a:rPr lang="en-GB" sz="900" dirty="0">
                <a:latin typeface="Verdana" panose="020B0604030504040204" pitchFamily="34" charset="0"/>
                <a:ea typeface="Verdana" panose="020B0604030504040204" pitchFamily="34" charset="0"/>
                <a:cs typeface="Verdana" panose="020B0604030504040204" pitchFamily="34" charset="0"/>
              </a:rPr>
              <a:t> </a:t>
            </a:r>
            <a:r>
              <a:rPr lang="en-GB" sz="900" dirty="0">
                <a:effectLst/>
                <a:latin typeface="Verdana" panose="020B0604030504040204" pitchFamily="34" charset="0"/>
                <a:ea typeface="Verdana" panose="020B0604030504040204" pitchFamily="34" charset="0"/>
                <a:cs typeface="Verdana" panose="020B0604030504040204" pitchFamily="34" charset="0"/>
              </a:rPr>
              <a:t>contribute to the LHC</a:t>
            </a:r>
          </a:p>
          <a:p>
            <a:pPr marL="0">
              <a:spcBef>
                <a:spcPts val="500"/>
              </a:spcBef>
            </a:pPr>
            <a:r>
              <a:rPr lang="en-GB" sz="1400" b="1" dirty="0">
                <a:solidFill>
                  <a:srgbClr val="FF0000"/>
                </a:solidFill>
                <a:effectLst/>
                <a:latin typeface="Verdana" panose="020B0604030504040204" pitchFamily="34" charset="0"/>
                <a:ea typeface="Verdana" panose="020B0604030504040204" pitchFamily="34" charset="0"/>
                <a:cs typeface="Verdana" panose="020B0604030504040204" pitchFamily="34" charset="0"/>
              </a:rPr>
              <a:t>1996</a:t>
            </a:r>
          </a:p>
          <a:p>
            <a:pPr marL="0" lvl="1">
              <a:spcBef>
                <a:spcPts val="500"/>
              </a:spcBef>
            </a:pPr>
            <a:r>
              <a:rPr lang="en-GB" sz="1000" b="1" dirty="0">
                <a:solidFill>
                  <a:srgbClr val="FF0000"/>
                </a:solidFill>
                <a:effectLst/>
                <a:latin typeface="Verdana" panose="020B0604030504040204" pitchFamily="34" charset="0"/>
                <a:ea typeface="Verdana" panose="020B0604030504040204" pitchFamily="34" charset="0"/>
                <a:cs typeface="Verdana" panose="020B0604030504040204" pitchFamily="34" charset="0"/>
              </a:rPr>
              <a:t>December Council approved finally the single-stage 14 </a:t>
            </a:r>
            <a:r>
              <a:rPr lang="en-GB" sz="1000" b="1" dirty="0" err="1">
                <a:solidFill>
                  <a:srgbClr val="FF0000"/>
                </a:solidFill>
                <a:effectLst/>
                <a:latin typeface="Verdana" panose="020B0604030504040204" pitchFamily="34" charset="0"/>
                <a:ea typeface="Verdana" panose="020B0604030504040204" pitchFamily="34" charset="0"/>
                <a:cs typeface="Verdana" panose="020B0604030504040204" pitchFamily="34" charset="0"/>
              </a:rPr>
              <a:t>TeV</a:t>
            </a:r>
            <a:r>
              <a:rPr lang="en-GB" sz="1000" b="1" dirty="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en-GB" sz="1000" b="1" dirty="0">
                <a:solidFill>
                  <a:srgbClr val="FF0000"/>
                </a:solidFill>
                <a:effectLst/>
                <a:latin typeface="Verdana" panose="020B0604030504040204" pitchFamily="34" charset="0"/>
                <a:ea typeface="Verdana" panose="020B0604030504040204" pitchFamily="34" charset="0"/>
                <a:cs typeface="Verdana" panose="020B0604030504040204" pitchFamily="34" charset="0"/>
              </a:rPr>
              <a:t>LHC for completion in 2005</a:t>
            </a:r>
          </a:p>
          <a:p>
            <a:endParaRPr lang="en-CH" sz="1400" dirty="0">
              <a:solidFill>
                <a:schemeClr val="accent2"/>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ooter Placeholder 3">
            <a:extLst>
              <a:ext uri="{FF2B5EF4-FFF2-40B4-BE49-F238E27FC236}">
                <a16:creationId xmlns:a16="http://schemas.microsoft.com/office/drawing/2014/main" id="{E672E36F-C803-7CB8-AD29-38622A6850E9}"/>
              </a:ext>
            </a:extLst>
          </p:cNvPr>
          <p:cNvSpPr>
            <a:spLocks noGrp="1"/>
          </p:cNvSpPr>
          <p:nvPr>
            <p:ph type="ftr" sz="quarter" idx="10"/>
          </p:nvPr>
        </p:nvSpPr>
        <p:spPr/>
        <p:txBody>
          <a:bodyPr/>
          <a:lstStyle/>
          <a:p>
            <a:pPr>
              <a:defRPr/>
            </a:pPr>
            <a:r>
              <a:rPr lang="en-US" dirty="0"/>
              <a:t>Niels Tuning (</a:t>
            </a:r>
            <a:fld id="{66514901-4CFF-A14A-980D-C6E2C5830B51}" type="slidenum">
              <a:rPr lang="en-US" smtClean="0"/>
              <a:pPr>
                <a:defRPr/>
              </a:pPr>
              <a:t>67</a:t>
            </a:fld>
            <a:r>
              <a:rPr lang="en-US" dirty="0"/>
              <a:t>)</a:t>
            </a:r>
          </a:p>
        </p:txBody>
      </p:sp>
      <p:pic>
        <p:nvPicPr>
          <p:cNvPr id="5" name="Picture 4">
            <a:extLst>
              <a:ext uri="{FF2B5EF4-FFF2-40B4-BE49-F238E27FC236}">
                <a16:creationId xmlns:a16="http://schemas.microsoft.com/office/drawing/2014/main" id="{FC175325-8F75-F968-A85A-0D2F4D36B999}"/>
              </a:ext>
            </a:extLst>
          </p:cNvPr>
          <p:cNvPicPr>
            <a:picLocks noChangeAspect="1"/>
          </p:cNvPicPr>
          <p:nvPr/>
        </p:nvPicPr>
        <p:blipFill rotWithShape="1">
          <a:blip r:embed="rId2"/>
          <a:srcRect t="77273"/>
          <a:stretch/>
        </p:blipFill>
        <p:spPr>
          <a:xfrm>
            <a:off x="0" y="5810110"/>
            <a:ext cx="9148405" cy="960126"/>
          </a:xfrm>
          <a:prstGeom prst="rect">
            <a:avLst/>
          </a:prstGeom>
          <a:ln>
            <a:noFill/>
          </a:ln>
          <a:effectLst/>
        </p:spPr>
      </p:pic>
    </p:spTree>
    <p:extLst>
      <p:ext uri="{BB962C8B-B14F-4D97-AF65-F5344CB8AC3E}">
        <p14:creationId xmlns:p14="http://schemas.microsoft.com/office/powerpoint/2010/main" val="143738555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7A726-2F23-7EA0-65DD-EC162B1A162C}"/>
              </a:ext>
            </a:extLst>
          </p:cNvPr>
          <p:cNvSpPr>
            <a:spLocks noGrp="1"/>
          </p:cNvSpPr>
          <p:nvPr>
            <p:ph type="title"/>
          </p:nvPr>
        </p:nvSpPr>
        <p:spPr/>
        <p:txBody>
          <a:bodyPr/>
          <a:lstStyle/>
          <a:p>
            <a:r>
              <a:rPr lang="en-CH" dirty="0"/>
              <a:t>Injectors</a:t>
            </a:r>
          </a:p>
        </p:txBody>
      </p:sp>
      <p:sp>
        <p:nvSpPr>
          <p:cNvPr id="4" name="Footer Placeholder 3">
            <a:extLst>
              <a:ext uri="{FF2B5EF4-FFF2-40B4-BE49-F238E27FC236}">
                <a16:creationId xmlns:a16="http://schemas.microsoft.com/office/drawing/2014/main" id="{2A17A806-3B8E-8BC5-9F08-098EB058F3B2}"/>
              </a:ext>
            </a:extLst>
          </p:cNvPr>
          <p:cNvSpPr>
            <a:spLocks noGrp="1"/>
          </p:cNvSpPr>
          <p:nvPr>
            <p:ph type="ftr" sz="quarter" idx="10"/>
          </p:nvPr>
        </p:nvSpPr>
        <p:spPr/>
        <p:txBody>
          <a:bodyPr/>
          <a:lstStyle/>
          <a:p>
            <a:pPr>
              <a:defRPr/>
            </a:pPr>
            <a:r>
              <a:rPr lang="en-US"/>
              <a:t>Niels Tuning (</a:t>
            </a:r>
            <a:fld id="{66514901-4CFF-A14A-980D-C6E2C5830B51}" type="slidenum">
              <a:rPr lang="en-US" smtClean="0"/>
              <a:pPr>
                <a:defRPr/>
              </a:pPr>
              <a:t>68</a:t>
            </a:fld>
            <a:r>
              <a:rPr lang="en-US"/>
              <a:t>)</a:t>
            </a:r>
          </a:p>
        </p:txBody>
      </p:sp>
      <p:sp>
        <p:nvSpPr>
          <p:cNvPr id="5" name="CustomShape 1">
            <a:extLst>
              <a:ext uri="{FF2B5EF4-FFF2-40B4-BE49-F238E27FC236}">
                <a16:creationId xmlns:a16="http://schemas.microsoft.com/office/drawing/2014/main" id="{941627CC-EDDC-E1CC-25AD-6C31D1946C86}"/>
              </a:ext>
            </a:extLst>
          </p:cNvPr>
          <p:cNvSpPr>
            <a:spLocks noChangeAspect="1"/>
          </p:cNvSpPr>
          <p:nvPr/>
        </p:nvSpPr>
        <p:spPr>
          <a:xfrm>
            <a:off x="271272" y="921334"/>
            <a:ext cx="8601455" cy="5396331"/>
          </a:xfrm>
          <a:prstGeom prst="rect">
            <a:avLst/>
          </a:prstGeom>
          <a:blipFill rotWithShape="0">
            <a:blip r:embed="rId2"/>
            <a:stretch>
              <a:fillRect t="-17039" b="-26590"/>
            </a:stretch>
          </a:blipFill>
          <a:ln>
            <a:solidFill>
              <a:schemeClr val="tx1"/>
            </a:solidFill>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p:style>
        <p:txBody>
          <a:bodyPr lIns="81638" tIns="40819" rIns="81638" bIns="40819" anchor="ctr"/>
          <a:lstStyle/>
          <a:p>
            <a:pPr algn="ctr">
              <a:lnSpc>
                <a:spcPct val="100000"/>
              </a:lnSpc>
            </a:pPr>
            <a:r>
              <a:rPr lang="en-US" sz="1633" spc="-1" dirty="0">
                <a:solidFill>
                  <a:srgbClr val="000000"/>
                </a:solidFill>
                <a:latin typeface="Arial"/>
                <a:ea typeface="DejaVu Sans"/>
              </a:rPr>
              <a:t> </a:t>
            </a:r>
            <a:endParaRPr lang="en-US" sz="1633" spc="-1" dirty="0">
              <a:latin typeface="Arial"/>
            </a:endParaRPr>
          </a:p>
        </p:txBody>
      </p:sp>
    </p:spTree>
    <p:extLst>
      <p:ext uri="{BB962C8B-B14F-4D97-AF65-F5344CB8AC3E}">
        <p14:creationId xmlns:p14="http://schemas.microsoft.com/office/powerpoint/2010/main" val="297349612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AC9787-0B7C-CE8F-C25D-1445E49F24D2}"/>
              </a:ext>
            </a:extLst>
          </p:cNvPr>
          <p:cNvSpPr>
            <a:spLocks noGrp="1"/>
          </p:cNvSpPr>
          <p:nvPr>
            <p:ph type="title"/>
          </p:nvPr>
        </p:nvSpPr>
        <p:spPr/>
        <p:txBody>
          <a:bodyPr/>
          <a:lstStyle/>
          <a:p>
            <a:r>
              <a:rPr lang="en-CH" dirty="0"/>
              <a:t>Accelerator chain</a:t>
            </a:r>
          </a:p>
        </p:txBody>
      </p:sp>
      <p:sp>
        <p:nvSpPr>
          <p:cNvPr id="3" name="Content Placeholder 2">
            <a:extLst>
              <a:ext uri="{FF2B5EF4-FFF2-40B4-BE49-F238E27FC236}">
                <a16:creationId xmlns:a16="http://schemas.microsoft.com/office/drawing/2014/main" id="{C9087A9E-45E7-18A6-7778-84824DDF1257}"/>
              </a:ext>
            </a:extLst>
          </p:cNvPr>
          <p:cNvSpPr>
            <a:spLocks noGrp="1"/>
          </p:cNvSpPr>
          <p:nvPr>
            <p:ph idx="1"/>
          </p:nvPr>
        </p:nvSpPr>
        <p:spPr>
          <a:xfrm>
            <a:off x="152400" y="1073150"/>
            <a:ext cx="7772400" cy="5257800"/>
          </a:xfrm>
        </p:spPr>
        <p:txBody>
          <a:bodyPr/>
          <a:lstStyle/>
          <a:p>
            <a:pPr marL="0" indent="0">
              <a:buFontTx/>
              <a:buNone/>
            </a:pPr>
            <a:r>
              <a:rPr lang="en-US" sz="1800" u="sng" kern="0" dirty="0"/>
              <a:t>CERN Proton chain</a:t>
            </a:r>
          </a:p>
          <a:p>
            <a:pPr>
              <a:buFont typeface="+mj-lt"/>
              <a:buAutoNum type="arabicPeriod"/>
            </a:pPr>
            <a:r>
              <a:rPr lang="en-US" sz="1600" kern="0" dirty="0">
                <a:solidFill>
                  <a:schemeClr val="accent2"/>
                </a:solidFill>
              </a:rPr>
              <a:t>LINAC-4    	           (</a:t>
            </a:r>
            <a:r>
              <a:rPr lang="en-US" sz="1600" i="1" kern="0" dirty="0">
                <a:solidFill>
                  <a:schemeClr val="accent2"/>
                </a:solidFill>
              </a:rPr>
              <a:t>H</a:t>
            </a:r>
            <a:r>
              <a:rPr lang="en-US" sz="1600" i="1" kern="0" baseline="30000" dirty="0">
                <a:solidFill>
                  <a:schemeClr val="accent2"/>
                </a:solidFill>
              </a:rPr>
              <a:t>-</a:t>
            </a:r>
            <a:r>
              <a:rPr lang="en-US" sz="1600" kern="0" dirty="0">
                <a:solidFill>
                  <a:schemeClr val="accent2"/>
                </a:solidFill>
              </a:rPr>
              <a:t>) </a:t>
            </a:r>
            <a:r>
              <a:rPr lang="en-US" sz="1600" kern="0" dirty="0"/>
              <a:t>160 MeV </a:t>
            </a:r>
          </a:p>
          <a:p>
            <a:pPr>
              <a:buFont typeface="+mj-lt"/>
              <a:buAutoNum type="arabicPeriod"/>
            </a:pPr>
            <a:r>
              <a:rPr lang="en-US" sz="1600" kern="0" dirty="0">
                <a:solidFill>
                  <a:schemeClr val="accent2"/>
                </a:solidFill>
              </a:rPr>
              <a:t>Proton Synchrotron Booster  </a:t>
            </a:r>
            <a:r>
              <a:rPr lang="en-US" sz="1600" kern="0" dirty="0"/>
              <a:t>2 GeV</a:t>
            </a:r>
          </a:p>
          <a:p>
            <a:pPr>
              <a:buFont typeface="+mj-lt"/>
              <a:buAutoNum type="arabicPeriod"/>
            </a:pPr>
            <a:r>
              <a:rPr lang="en-US" sz="1600" kern="0" dirty="0">
                <a:solidFill>
                  <a:schemeClr val="accent2"/>
                </a:solidFill>
              </a:rPr>
              <a:t>Proton </a:t>
            </a:r>
            <a:r>
              <a:rPr lang="en-US" sz="1600" kern="0" dirty="0" err="1">
                <a:solidFill>
                  <a:schemeClr val="accent2"/>
                </a:solidFill>
              </a:rPr>
              <a:t>Synchtrotron</a:t>
            </a:r>
            <a:r>
              <a:rPr lang="en-US" sz="1600" kern="0" dirty="0">
                <a:solidFill>
                  <a:schemeClr val="accent2"/>
                </a:solidFill>
              </a:rPr>
              <a:t> 	       </a:t>
            </a:r>
            <a:r>
              <a:rPr lang="en-US" sz="1600" kern="0" dirty="0"/>
              <a:t>26 GeV</a:t>
            </a:r>
          </a:p>
          <a:p>
            <a:pPr>
              <a:buFont typeface="+mj-lt"/>
              <a:buAutoNum type="arabicPeriod"/>
            </a:pPr>
            <a:r>
              <a:rPr lang="en-US" sz="1600" kern="0" dirty="0">
                <a:solidFill>
                  <a:schemeClr val="accent2"/>
                </a:solidFill>
              </a:rPr>
              <a:t>Super Proton Synchrotron </a:t>
            </a:r>
            <a:r>
              <a:rPr lang="en-US" sz="1600" kern="0" dirty="0"/>
              <a:t>450 GeV</a:t>
            </a:r>
          </a:p>
          <a:p>
            <a:pPr>
              <a:buFont typeface="+mj-lt"/>
              <a:buAutoNum type="arabicPeriod"/>
            </a:pPr>
            <a:r>
              <a:rPr lang="en-US" sz="1600" kern="0" dirty="0">
                <a:solidFill>
                  <a:schemeClr val="accent2"/>
                </a:solidFill>
              </a:rPr>
              <a:t>Large Hadron Collider        </a:t>
            </a:r>
            <a:r>
              <a:rPr lang="en-US" sz="1600" kern="0" dirty="0"/>
              <a:t>6.8 </a:t>
            </a:r>
            <a:r>
              <a:rPr lang="en-US" sz="1600" kern="0" dirty="0" err="1"/>
              <a:t>TeV</a:t>
            </a:r>
            <a:endParaRPr lang="en-US" sz="1600" kern="0" dirty="0"/>
          </a:p>
          <a:p>
            <a:pPr marL="0" indent="0">
              <a:buFontTx/>
              <a:buNone/>
            </a:pPr>
            <a:endParaRPr lang="en-US" sz="1800" u="sng" kern="0" dirty="0"/>
          </a:p>
          <a:p>
            <a:pPr marL="0" indent="0">
              <a:buFontTx/>
              <a:buNone/>
            </a:pPr>
            <a:r>
              <a:rPr lang="en-US" sz="1800" u="sng" kern="0" dirty="0"/>
              <a:t>CERN Ion chain</a:t>
            </a:r>
          </a:p>
          <a:p>
            <a:pPr>
              <a:buFont typeface="+mj-lt"/>
              <a:buAutoNum type="arabicPeriod"/>
            </a:pPr>
            <a:r>
              <a:rPr lang="en-US" sz="1600" kern="0" dirty="0">
                <a:solidFill>
                  <a:schemeClr val="accent2"/>
                </a:solidFill>
              </a:rPr>
              <a:t> LINAC-3</a:t>
            </a:r>
          </a:p>
          <a:p>
            <a:pPr>
              <a:buFont typeface="+mj-lt"/>
              <a:buAutoNum type="arabicPeriod"/>
            </a:pPr>
            <a:r>
              <a:rPr lang="en-US" sz="1600" kern="0" dirty="0">
                <a:solidFill>
                  <a:schemeClr val="accent2"/>
                </a:solidFill>
              </a:rPr>
              <a:t> Low Energy Ion Ring</a:t>
            </a:r>
          </a:p>
          <a:p>
            <a:pPr>
              <a:buFont typeface="+mj-lt"/>
              <a:buAutoNum type="arabicPeriod"/>
            </a:pPr>
            <a:r>
              <a:rPr lang="en-US" sz="1600" kern="0" dirty="0">
                <a:solidFill>
                  <a:schemeClr val="accent2"/>
                </a:solidFill>
              </a:rPr>
              <a:t> Proton </a:t>
            </a:r>
            <a:r>
              <a:rPr lang="en-US" sz="1600" kern="0" dirty="0" err="1">
                <a:solidFill>
                  <a:schemeClr val="accent2"/>
                </a:solidFill>
              </a:rPr>
              <a:t>Synchtrotron</a:t>
            </a:r>
            <a:endParaRPr lang="en-US" sz="1600" kern="0" dirty="0">
              <a:solidFill>
                <a:schemeClr val="accent2"/>
              </a:solidFill>
            </a:endParaRPr>
          </a:p>
          <a:p>
            <a:pPr>
              <a:buFont typeface="+mj-lt"/>
              <a:buAutoNum type="arabicPeriod"/>
            </a:pPr>
            <a:r>
              <a:rPr lang="en-US" sz="1600" kern="0" dirty="0">
                <a:solidFill>
                  <a:schemeClr val="accent2"/>
                </a:solidFill>
              </a:rPr>
              <a:t> Super Proton Synchrotron </a:t>
            </a:r>
          </a:p>
          <a:p>
            <a:pPr>
              <a:buFont typeface="+mj-lt"/>
              <a:buAutoNum type="arabicPeriod"/>
            </a:pPr>
            <a:r>
              <a:rPr lang="en-US" sz="1600" kern="0" dirty="0">
                <a:solidFill>
                  <a:schemeClr val="accent2"/>
                </a:solidFill>
              </a:rPr>
              <a:t> Large Hadron Collider </a:t>
            </a:r>
          </a:p>
          <a:p>
            <a:pPr marL="0" indent="0">
              <a:buFontTx/>
              <a:buNone/>
            </a:pPr>
            <a:endParaRPr lang="en-US" sz="1600" kern="0" dirty="0">
              <a:solidFill>
                <a:schemeClr val="accent2"/>
              </a:solidFill>
            </a:endParaRPr>
          </a:p>
          <a:p>
            <a:endParaRPr lang="en-CH" sz="1600" dirty="0">
              <a:solidFill>
                <a:schemeClr val="accent2"/>
              </a:solidFill>
            </a:endParaRPr>
          </a:p>
        </p:txBody>
      </p:sp>
      <p:sp>
        <p:nvSpPr>
          <p:cNvPr id="4" name="Footer Placeholder 3">
            <a:extLst>
              <a:ext uri="{FF2B5EF4-FFF2-40B4-BE49-F238E27FC236}">
                <a16:creationId xmlns:a16="http://schemas.microsoft.com/office/drawing/2014/main" id="{9AA3066F-9D91-E440-E066-B45116892190}"/>
              </a:ext>
            </a:extLst>
          </p:cNvPr>
          <p:cNvSpPr>
            <a:spLocks noGrp="1"/>
          </p:cNvSpPr>
          <p:nvPr>
            <p:ph type="ftr" sz="quarter" idx="10"/>
          </p:nvPr>
        </p:nvSpPr>
        <p:spPr/>
        <p:txBody>
          <a:bodyPr/>
          <a:lstStyle/>
          <a:p>
            <a:pPr>
              <a:defRPr/>
            </a:pPr>
            <a:r>
              <a:rPr lang="en-US"/>
              <a:t>Niels Tuning (</a:t>
            </a:r>
            <a:fld id="{66514901-4CFF-A14A-980D-C6E2C5830B51}" type="slidenum">
              <a:rPr lang="en-US" smtClean="0"/>
              <a:pPr>
                <a:defRPr/>
              </a:pPr>
              <a:t>69</a:t>
            </a:fld>
            <a:r>
              <a:rPr lang="en-US"/>
              <a:t>)</a:t>
            </a:r>
          </a:p>
        </p:txBody>
      </p:sp>
      <p:sp>
        <p:nvSpPr>
          <p:cNvPr id="8" name="TextBox 7">
            <a:extLst>
              <a:ext uri="{FF2B5EF4-FFF2-40B4-BE49-F238E27FC236}">
                <a16:creationId xmlns:a16="http://schemas.microsoft.com/office/drawing/2014/main" id="{DB8AD889-BD94-032F-4AC3-8AC108DB2B4E}"/>
              </a:ext>
            </a:extLst>
          </p:cNvPr>
          <p:cNvSpPr txBox="1"/>
          <p:nvPr/>
        </p:nvSpPr>
        <p:spPr>
          <a:xfrm>
            <a:off x="0" y="6591300"/>
            <a:ext cx="4572000" cy="215444"/>
          </a:xfrm>
          <a:prstGeom prst="rect">
            <a:avLst/>
          </a:prstGeom>
          <a:noFill/>
        </p:spPr>
        <p:txBody>
          <a:bodyPr wrap="square">
            <a:spAutoFit/>
          </a:bodyPr>
          <a:lstStyle/>
          <a:p>
            <a:r>
              <a:rPr lang="en-CH" sz="800" b="0" i="0" dirty="0">
                <a:hlinkClick r:id="rId2"/>
              </a:rPr>
              <a:t>https://inspirehep.net/literature/1820060</a:t>
            </a:r>
            <a:endParaRPr lang="en-CH" sz="800" b="0" i="0" dirty="0"/>
          </a:p>
        </p:txBody>
      </p:sp>
      <p:pic>
        <p:nvPicPr>
          <p:cNvPr id="10" name="Picture 9" descr="A map of a city&#10;&#10;Description automatically generated with medium confidence">
            <a:extLst>
              <a:ext uri="{FF2B5EF4-FFF2-40B4-BE49-F238E27FC236}">
                <a16:creationId xmlns:a16="http://schemas.microsoft.com/office/drawing/2014/main" id="{FA3FEEDF-228F-372F-1789-3322B66B6F0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41570" y="1089619"/>
            <a:ext cx="4650030" cy="3645151"/>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3637277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a:extLst>
              <a:ext uri="{FF2B5EF4-FFF2-40B4-BE49-F238E27FC236}">
                <a16:creationId xmlns:a16="http://schemas.microsoft.com/office/drawing/2014/main" id="{A637A97B-157B-EA2C-7C68-165367F7F5C7}"/>
              </a:ext>
            </a:extLst>
          </p:cNvPr>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CH" altLang="en-CH">
                <a:ea typeface="ＭＳ Ｐゴシック" panose="020B0600070205080204" pitchFamily="34" charset="-128"/>
              </a:rPr>
              <a:t>Complete History of the Universe</a:t>
            </a:r>
          </a:p>
        </p:txBody>
      </p:sp>
      <p:pic>
        <p:nvPicPr>
          <p:cNvPr id="33794" name="Picture 3" descr="Diagram, schematic&#10;&#10;Description automatically generated">
            <a:extLst>
              <a:ext uri="{FF2B5EF4-FFF2-40B4-BE49-F238E27FC236}">
                <a16:creationId xmlns:a16="http://schemas.microsoft.com/office/drawing/2014/main" id="{B1F9D732-82CB-AC15-193C-416DF750BED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14400"/>
            <a:ext cx="9144000"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5" name="TextBox 4">
            <a:extLst>
              <a:ext uri="{FF2B5EF4-FFF2-40B4-BE49-F238E27FC236}">
                <a16:creationId xmlns:a16="http://schemas.microsoft.com/office/drawing/2014/main" id="{1BA7B2C1-E366-BA9E-4F12-82BBAC85ABF1}"/>
              </a:ext>
            </a:extLst>
          </p:cNvPr>
          <p:cNvSpPr txBox="1">
            <a:spLocks noChangeArrowheads="1"/>
          </p:cNvSpPr>
          <p:nvPr/>
        </p:nvSpPr>
        <p:spPr bwMode="auto">
          <a:xfrm>
            <a:off x="-76200" y="6642100"/>
            <a:ext cx="935196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chemeClr val="tx1"/>
                </a:solidFill>
                <a:latin typeface="Verdana" panose="020B0604030504040204" pitchFamily="34" charset="0"/>
                <a:ea typeface="ＭＳ Ｐゴシック" panose="020B0600070205080204" pitchFamily="34" charset="-128"/>
              </a:defRPr>
            </a:lvl1pPr>
            <a:lvl2pPr marL="742950" indent="-285750">
              <a:defRPr sz="1400">
                <a:solidFill>
                  <a:schemeClr val="tx1"/>
                </a:solidFill>
                <a:latin typeface="Verdana" panose="020B0604030504040204" pitchFamily="34" charset="0"/>
                <a:ea typeface="ＭＳ Ｐゴシック" panose="020B0600070205080204" pitchFamily="34" charset="-128"/>
              </a:defRPr>
            </a:lvl2pPr>
            <a:lvl3pPr marL="1143000" indent="-228600">
              <a:defRPr sz="1400">
                <a:solidFill>
                  <a:schemeClr val="tx1"/>
                </a:solidFill>
                <a:latin typeface="Verdana" panose="020B0604030504040204" pitchFamily="34" charset="0"/>
                <a:ea typeface="ＭＳ Ｐゴシック" panose="020B0600070205080204" pitchFamily="34" charset="-128"/>
              </a:defRPr>
            </a:lvl3pPr>
            <a:lvl4pPr marL="1600200" indent="-228600">
              <a:defRPr sz="1400">
                <a:solidFill>
                  <a:schemeClr val="tx1"/>
                </a:solidFill>
                <a:latin typeface="Verdana" panose="020B0604030504040204" pitchFamily="34" charset="0"/>
                <a:ea typeface="ＭＳ Ｐゴシック" panose="020B0600070205080204" pitchFamily="34" charset="-128"/>
              </a:defRPr>
            </a:lvl4pPr>
            <a:lvl5pPr marL="2057400" indent="-228600">
              <a:defRPr sz="1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9pPr>
          </a:lstStyle>
          <a:p>
            <a:pPr eaLnBrk="1" hangingPunct="1">
              <a:spcBef>
                <a:spcPct val="20000"/>
              </a:spcBef>
            </a:pPr>
            <a:r>
              <a:rPr lang="en-GB" altLang="en-CH" sz="800" b="0" i="0" dirty="0">
                <a:latin typeface="Arial" panose="020B0604020202020204" pitchFamily="34" charset="0"/>
                <a:cs typeface="Arial" panose="020B0604020202020204" pitchFamily="34" charset="0"/>
                <a:hlinkClick r:id="rId3"/>
              </a:rPr>
              <a:t>https://www.researchgate.net/publication/357823952/figure/fig1/AS:1111988524589069@1642130132503/Complete-history-of-the-Universe-a-collaboration-of-Angela-Gonzalez-of-Fermilab-and-the.jpg</a:t>
            </a:r>
            <a:endParaRPr lang="en-GB" altLang="en-CH" sz="800" b="0" i="0" dirty="0">
              <a:latin typeface="Arial" panose="020B0604020202020204" pitchFamily="34" charset="0"/>
              <a:cs typeface="Arial" panose="020B0604020202020204" pitchFamily="34" charset="0"/>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477513-1687-E9CE-6589-FE788C66CDB6}"/>
              </a:ext>
            </a:extLst>
          </p:cNvPr>
          <p:cNvSpPr>
            <a:spLocks noGrp="1"/>
          </p:cNvSpPr>
          <p:nvPr>
            <p:ph type="title"/>
          </p:nvPr>
        </p:nvSpPr>
        <p:spPr/>
        <p:txBody>
          <a:bodyPr/>
          <a:lstStyle/>
          <a:p>
            <a:r>
              <a:rPr lang="en-CH" dirty="0"/>
              <a:t>The components</a:t>
            </a:r>
          </a:p>
        </p:txBody>
      </p:sp>
      <p:sp>
        <p:nvSpPr>
          <p:cNvPr id="4" name="Footer Placeholder 3">
            <a:extLst>
              <a:ext uri="{FF2B5EF4-FFF2-40B4-BE49-F238E27FC236}">
                <a16:creationId xmlns:a16="http://schemas.microsoft.com/office/drawing/2014/main" id="{B4103823-2A6C-7D6A-DD31-C087B6E853D5}"/>
              </a:ext>
            </a:extLst>
          </p:cNvPr>
          <p:cNvSpPr>
            <a:spLocks noGrp="1"/>
          </p:cNvSpPr>
          <p:nvPr>
            <p:ph type="ftr" sz="quarter" idx="10"/>
          </p:nvPr>
        </p:nvSpPr>
        <p:spPr/>
        <p:txBody>
          <a:bodyPr/>
          <a:lstStyle/>
          <a:p>
            <a:pPr>
              <a:defRPr/>
            </a:pPr>
            <a:r>
              <a:rPr lang="en-US"/>
              <a:t>Niels Tuning (</a:t>
            </a:r>
            <a:fld id="{66514901-4CFF-A14A-980D-C6E2C5830B51}" type="slidenum">
              <a:rPr lang="en-US" smtClean="0"/>
              <a:pPr>
                <a:defRPr/>
              </a:pPr>
              <a:t>70</a:t>
            </a:fld>
            <a:r>
              <a:rPr lang="en-US"/>
              <a:t>)</a:t>
            </a:r>
          </a:p>
        </p:txBody>
      </p:sp>
      <p:pic>
        <p:nvPicPr>
          <p:cNvPr id="5" name="Picture 4">
            <a:extLst>
              <a:ext uri="{FF2B5EF4-FFF2-40B4-BE49-F238E27FC236}">
                <a16:creationId xmlns:a16="http://schemas.microsoft.com/office/drawing/2014/main" id="{6C5674EC-E1F1-ED94-5CD8-868C70A95ABC}"/>
              </a:ext>
            </a:extLst>
          </p:cNvPr>
          <p:cNvPicPr>
            <a:picLocks noChangeAspect="1"/>
          </p:cNvPicPr>
          <p:nvPr/>
        </p:nvPicPr>
        <p:blipFill>
          <a:blip r:embed="rId2"/>
          <a:stretch>
            <a:fillRect/>
          </a:stretch>
        </p:blipFill>
        <p:spPr>
          <a:xfrm rot="5400000">
            <a:off x="2449245" y="-859372"/>
            <a:ext cx="4242482" cy="8912987"/>
          </a:xfrm>
          <a:prstGeom prst="rect">
            <a:avLst/>
          </a:prstGeom>
        </p:spPr>
      </p:pic>
    </p:spTree>
    <p:extLst>
      <p:ext uri="{BB962C8B-B14F-4D97-AF65-F5344CB8AC3E}">
        <p14:creationId xmlns:p14="http://schemas.microsoft.com/office/powerpoint/2010/main" val="27554182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4566D8-2CF6-21BF-8EB5-1D237C08A905}"/>
              </a:ext>
            </a:extLst>
          </p:cNvPr>
          <p:cNvSpPr>
            <a:spLocks noGrp="1"/>
          </p:cNvSpPr>
          <p:nvPr>
            <p:ph type="title"/>
          </p:nvPr>
        </p:nvSpPr>
        <p:spPr/>
        <p:txBody>
          <a:bodyPr/>
          <a:lstStyle/>
          <a:p>
            <a:r>
              <a:rPr lang="en-CH" dirty="0"/>
              <a:t>The Interaction Regions (IR)</a:t>
            </a:r>
          </a:p>
        </p:txBody>
      </p:sp>
      <p:sp>
        <p:nvSpPr>
          <p:cNvPr id="4" name="Footer Placeholder 3">
            <a:extLst>
              <a:ext uri="{FF2B5EF4-FFF2-40B4-BE49-F238E27FC236}">
                <a16:creationId xmlns:a16="http://schemas.microsoft.com/office/drawing/2014/main" id="{D1F8E8A0-C7CC-88EE-A56A-451A6E3B26C1}"/>
              </a:ext>
            </a:extLst>
          </p:cNvPr>
          <p:cNvSpPr>
            <a:spLocks noGrp="1"/>
          </p:cNvSpPr>
          <p:nvPr>
            <p:ph type="ftr" sz="quarter" idx="10"/>
          </p:nvPr>
        </p:nvSpPr>
        <p:spPr/>
        <p:txBody>
          <a:bodyPr/>
          <a:lstStyle/>
          <a:p>
            <a:pPr>
              <a:defRPr/>
            </a:pPr>
            <a:r>
              <a:rPr lang="en-US"/>
              <a:t>Niels Tuning (</a:t>
            </a:r>
            <a:fld id="{66514901-4CFF-A14A-980D-C6E2C5830B51}" type="slidenum">
              <a:rPr lang="en-US" smtClean="0"/>
              <a:pPr>
                <a:defRPr/>
              </a:pPr>
              <a:t>71</a:t>
            </a:fld>
            <a:r>
              <a:rPr lang="en-US"/>
              <a:t>)</a:t>
            </a:r>
          </a:p>
        </p:txBody>
      </p:sp>
      <p:sp>
        <p:nvSpPr>
          <p:cNvPr id="6" name="TextBox 5">
            <a:extLst>
              <a:ext uri="{FF2B5EF4-FFF2-40B4-BE49-F238E27FC236}">
                <a16:creationId xmlns:a16="http://schemas.microsoft.com/office/drawing/2014/main" id="{B5E2DDB5-5DE3-72AB-B6D6-59AED32F47B3}"/>
              </a:ext>
            </a:extLst>
          </p:cNvPr>
          <p:cNvSpPr txBox="1"/>
          <p:nvPr/>
        </p:nvSpPr>
        <p:spPr>
          <a:xfrm>
            <a:off x="0" y="6602186"/>
            <a:ext cx="4572000" cy="215444"/>
          </a:xfrm>
          <a:prstGeom prst="rect">
            <a:avLst/>
          </a:prstGeom>
          <a:noFill/>
        </p:spPr>
        <p:txBody>
          <a:bodyPr wrap="square">
            <a:spAutoFit/>
          </a:bodyPr>
          <a:lstStyle/>
          <a:p>
            <a:r>
              <a:rPr lang="en-CH" sz="800" b="0" i="0" dirty="0">
                <a:hlinkClick r:id="rId2"/>
              </a:rPr>
              <a:t>http://dx.doi.org/10.1016/j.nima.2016.02.050</a:t>
            </a:r>
            <a:endParaRPr lang="en-CH" sz="800" b="0" i="0" dirty="0"/>
          </a:p>
        </p:txBody>
      </p:sp>
      <p:pic>
        <p:nvPicPr>
          <p:cNvPr id="8" name="Picture 7" descr="A diagram of a circular diagram&#10;&#10;Description automatically generated">
            <a:extLst>
              <a:ext uri="{FF2B5EF4-FFF2-40B4-BE49-F238E27FC236}">
                <a16:creationId xmlns:a16="http://schemas.microsoft.com/office/drawing/2014/main" id="{56131AD0-4B3D-EE88-027E-3D3C4AD7FEC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9199" y="894270"/>
            <a:ext cx="6041151" cy="5722312"/>
          </a:xfrm>
          <a:prstGeom prst="rect">
            <a:avLst/>
          </a:prstGeom>
        </p:spPr>
      </p:pic>
    </p:spTree>
    <p:extLst>
      <p:ext uri="{BB962C8B-B14F-4D97-AF65-F5344CB8AC3E}">
        <p14:creationId xmlns:p14="http://schemas.microsoft.com/office/powerpoint/2010/main" val="286942999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059A60-642B-BB0B-DC56-D8E20DC10674}"/>
              </a:ext>
            </a:extLst>
          </p:cNvPr>
          <p:cNvSpPr>
            <a:spLocks noGrp="1"/>
          </p:cNvSpPr>
          <p:nvPr>
            <p:ph type="title"/>
          </p:nvPr>
        </p:nvSpPr>
        <p:spPr/>
        <p:txBody>
          <a:bodyPr/>
          <a:lstStyle/>
          <a:p>
            <a:r>
              <a:rPr lang="en-CH" dirty="0"/>
              <a:t>The Collimators</a:t>
            </a:r>
          </a:p>
        </p:txBody>
      </p:sp>
      <p:sp>
        <p:nvSpPr>
          <p:cNvPr id="4" name="Footer Placeholder 3">
            <a:extLst>
              <a:ext uri="{FF2B5EF4-FFF2-40B4-BE49-F238E27FC236}">
                <a16:creationId xmlns:a16="http://schemas.microsoft.com/office/drawing/2014/main" id="{C22631CF-B8A0-79E6-450F-B98C67046204}"/>
              </a:ext>
            </a:extLst>
          </p:cNvPr>
          <p:cNvSpPr>
            <a:spLocks noGrp="1"/>
          </p:cNvSpPr>
          <p:nvPr>
            <p:ph type="ftr" sz="quarter" idx="10"/>
          </p:nvPr>
        </p:nvSpPr>
        <p:spPr/>
        <p:txBody>
          <a:bodyPr/>
          <a:lstStyle/>
          <a:p>
            <a:pPr>
              <a:defRPr/>
            </a:pPr>
            <a:r>
              <a:rPr lang="en-US"/>
              <a:t>Niels Tuning (</a:t>
            </a:r>
            <a:fld id="{66514901-4CFF-A14A-980D-C6E2C5830B51}" type="slidenum">
              <a:rPr lang="en-US" smtClean="0"/>
              <a:pPr>
                <a:defRPr/>
              </a:pPr>
              <a:t>72</a:t>
            </a:fld>
            <a:r>
              <a:rPr lang="en-US"/>
              <a:t>)</a:t>
            </a:r>
          </a:p>
        </p:txBody>
      </p:sp>
      <p:pic>
        <p:nvPicPr>
          <p:cNvPr id="5" name="Picture 4">
            <a:extLst>
              <a:ext uri="{FF2B5EF4-FFF2-40B4-BE49-F238E27FC236}">
                <a16:creationId xmlns:a16="http://schemas.microsoft.com/office/drawing/2014/main" id="{FA34A55B-A8BE-1002-83AA-90DC766DA08E}"/>
              </a:ext>
            </a:extLst>
          </p:cNvPr>
          <p:cNvPicPr>
            <a:picLocks noChangeAspect="1"/>
          </p:cNvPicPr>
          <p:nvPr/>
        </p:nvPicPr>
        <p:blipFill>
          <a:blip r:embed="rId2"/>
          <a:stretch>
            <a:fillRect/>
          </a:stretch>
        </p:blipFill>
        <p:spPr>
          <a:xfrm>
            <a:off x="2427965" y="782454"/>
            <a:ext cx="6525409" cy="5772477"/>
          </a:xfrm>
          <a:prstGeom prst="rect">
            <a:avLst/>
          </a:prstGeom>
        </p:spPr>
      </p:pic>
      <p:pic>
        <p:nvPicPr>
          <p:cNvPr id="6" name="Picture 5">
            <a:extLst>
              <a:ext uri="{FF2B5EF4-FFF2-40B4-BE49-F238E27FC236}">
                <a16:creationId xmlns:a16="http://schemas.microsoft.com/office/drawing/2014/main" id="{2A6570D1-D6E1-EC43-9FEF-AFA43CF673B6}"/>
              </a:ext>
            </a:extLst>
          </p:cNvPr>
          <p:cNvPicPr>
            <a:picLocks noChangeAspect="1"/>
          </p:cNvPicPr>
          <p:nvPr/>
        </p:nvPicPr>
        <p:blipFill>
          <a:blip r:embed="rId3"/>
          <a:stretch>
            <a:fillRect/>
          </a:stretch>
        </p:blipFill>
        <p:spPr>
          <a:xfrm>
            <a:off x="52563" y="4688658"/>
            <a:ext cx="2868022" cy="1912015"/>
          </a:xfrm>
          <a:prstGeom prst="rect">
            <a:avLst/>
          </a:prstGeom>
        </p:spPr>
      </p:pic>
      <p:sp>
        <p:nvSpPr>
          <p:cNvPr id="7" name="TextBox 6">
            <a:extLst>
              <a:ext uri="{FF2B5EF4-FFF2-40B4-BE49-F238E27FC236}">
                <a16:creationId xmlns:a16="http://schemas.microsoft.com/office/drawing/2014/main" id="{87B86BB0-C34C-23EF-D70D-5DD446FF9225}"/>
              </a:ext>
            </a:extLst>
          </p:cNvPr>
          <p:cNvSpPr txBox="1"/>
          <p:nvPr/>
        </p:nvSpPr>
        <p:spPr>
          <a:xfrm>
            <a:off x="6806" y="6646414"/>
            <a:ext cx="2571538" cy="215444"/>
          </a:xfrm>
          <a:prstGeom prst="rect">
            <a:avLst/>
          </a:prstGeom>
          <a:noFill/>
        </p:spPr>
        <p:txBody>
          <a:bodyPr wrap="none" rtlCol="0">
            <a:spAutoFit/>
          </a:bodyPr>
          <a:lstStyle/>
          <a:p>
            <a:r>
              <a:rPr lang="en-CH" sz="800" b="0" i="0" dirty="0">
                <a:solidFill>
                  <a:schemeClr val="tx1"/>
                </a:solidFill>
              </a:rPr>
              <a:t>S. Redaelli, </a:t>
            </a:r>
            <a:r>
              <a:rPr lang="en-GB" sz="800" b="0" i="0" dirty="0">
                <a:solidFill>
                  <a:schemeClr val="tx1"/>
                </a:solidFill>
                <a:hlinkClick r:id="rId4"/>
              </a:rPr>
              <a:t>https://arxiv.org/abs/1608.03159</a:t>
            </a:r>
            <a:endParaRPr lang="en-CH" sz="800" b="0" i="0" dirty="0">
              <a:solidFill>
                <a:schemeClr val="tx1"/>
              </a:solidFill>
            </a:endParaRPr>
          </a:p>
        </p:txBody>
      </p:sp>
    </p:spTree>
    <p:extLst>
      <p:ext uri="{BB962C8B-B14F-4D97-AF65-F5344CB8AC3E}">
        <p14:creationId xmlns:p14="http://schemas.microsoft.com/office/powerpoint/2010/main" val="107724304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6A907C-C6E0-4CC5-8D09-C0753F9FC82E}"/>
              </a:ext>
            </a:extLst>
          </p:cNvPr>
          <p:cNvSpPr>
            <a:spLocks noGrp="1"/>
          </p:cNvSpPr>
          <p:nvPr>
            <p:ph type="title"/>
          </p:nvPr>
        </p:nvSpPr>
        <p:spPr/>
        <p:txBody>
          <a:bodyPr/>
          <a:lstStyle/>
          <a:p>
            <a:r>
              <a:rPr lang="en-CH" dirty="0"/>
              <a:t>Filling schemes, for example:</a:t>
            </a:r>
          </a:p>
        </p:txBody>
      </p:sp>
      <p:sp>
        <p:nvSpPr>
          <p:cNvPr id="4" name="Footer Placeholder 3">
            <a:extLst>
              <a:ext uri="{FF2B5EF4-FFF2-40B4-BE49-F238E27FC236}">
                <a16:creationId xmlns:a16="http://schemas.microsoft.com/office/drawing/2014/main" id="{F389857E-CF80-4FD9-5EE8-F7EC885C4434}"/>
              </a:ext>
            </a:extLst>
          </p:cNvPr>
          <p:cNvSpPr>
            <a:spLocks noGrp="1"/>
          </p:cNvSpPr>
          <p:nvPr>
            <p:ph type="ftr" sz="quarter" idx="10"/>
          </p:nvPr>
        </p:nvSpPr>
        <p:spPr/>
        <p:txBody>
          <a:bodyPr/>
          <a:lstStyle/>
          <a:p>
            <a:pPr>
              <a:defRPr/>
            </a:pPr>
            <a:r>
              <a:rPr lang="en-US"/>
              <a:t>Niels Tuning (</a:t>
            </a:r>
            <a:fld id="{66514901-4CFF-A14A-980D-C6E2C5830B51}" type="slidenum">
              <a:rPr lang="en-US" smtClean="0"/>
              <a:pPr>
                <a:defRPr/>
              </a:pPr>
              <a:t>73</a:t>
            </a:fld>
            <a:r>
              <a:rPr lang="en-US"/>
              <a:t>)</a:t>
            </a:r>
          </a:p>
        </p:txBody>
      </p:sp>
      <p:pic>
        <p:nvPicPr>
          <p:cNvPr id="7" name="Picture 6" descr="A circular object with text on it&#10;&#10;Description automatically generated">
            <a:extLst>
              <a:ext uri="{FF2B5EF4-FFF2-40B4-BE49-F238E27FC236}">
                <a16:creationId xmlns:a16="http://schemas.microsoft.com/office/drawing/2014/main" id="{0FF2C837-3002-5651-5E50-3D1AD33937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64981" y="855403"/>
            <a:ext cx="6359819" cy="6002597"/>
          </a:xfrm>
          <a:prstGeom prst="rect">
            <a:avLst/>
          </a:prstGeom>
        </p:spPr>
      </p:pic>
      <p:pic>
        <p:nvPicPr>
          <p:cNvPr id="9" name="Picture 8" descr="A number and numbers on a white background&#10;&#10;Description automatically generated">
            <a:extLst>
              <a:ext uri="{FF2B5EF4-FFF2-40B4-BE49-F238E27FC236}">
                <a16:creationId xmlns:a16="http://schemas.microsoft.com/office/drawing/2014/main" id="{0ED8B279-4077-92D0-F1C4-644A1CACBB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06720" y="2589891"/>
            <a:ext cx="4623200" cy="1084268"/>
          </a:xfrm>
          <a:prstGeom prst="rect">
            <a:avLst/>
          </a:prstGeom>
        </p:spPr>
      </p:pic>
      <p:sp>
        <p:nvSpPr>
          <p:cNvPr id="5" name="TextBox 4">
            <a:extLst>
              <a:ext uri="{FF2B5EF4-FFF2-40B4-BE49-F238E27FC236}">
                <a16:creationId xmlns:a16="http://schemas.microsoft.com/office/drawing/2014/main" id="{2510E7F8-8D6B-2FB8-866C-56A3D5C5E3D6}"/>
              </a:ext>
            </a:extLst>
          </p:cNvPr>
          <p:cNvSpPr txBox="1"/>
          <p:nvPr/>
        </p:nvSpPr>
        <p:spPr>
          <a:xfrm>
            <a:off x="1805" y="6600824"/>
            <a:ext cx="3449983" cy="246221"/>
          </a:xfrm>
          <a:prstGeom prst="rect">
            <a:avLst/>
          </a:prstGeom>
          <a:noFill/>
        </p:spPr>
        <p:txBody>
          <a:bodyPr wrap="none" rtlCol="0">
            <a:spAutoFit/>
          </a:bodyPr>
          <a:lstStyle/>
          <a:p>
            <a:r>
              <a:rPr lang="en-GB" sz="1000" b="0" i="0" dirty="0">
                <a:hlinkClick r:id="rId4"/>
              </a:rPr>
              <a:t>https://lpc.web.cern.ch/cgi-bin/filling_schemes.py</a:t>
            </a:r>
            <a:endParaRPr lang="en-CH" sz="1000" b="0" i="0" dirty="0"/>
          </a:p>
        </p:txBody>
      </p:sp>
    </p:spTree>
    <p:extLst>
      <p:ext uri="{BB962C8B-B14F-4D97-AF65-F5344CB8AC3E}">
        <p14:creationId xmlns:p14="http://schemas.microsoft.com/office/powerpoint/2010/main" val="351624706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B21862-1ABE-1300-D2FA-E556A84AC7D0}"/>
              </a:ext>
            </a:extLst>
          </p:cNvPr>
          <p:cNvSpPr>
            <a:spLocks noGrp="1"/>
          </p:cNvSpPr>
          <p:nvPr>
            <p:ph type="title"/>
          </p:nvPr>
        </p:nvSpPr>
        <p:spPr/>
        <p:txBody>
          <a:bodyPr/>
          <a:lstStyle/>
          <a:p>
            <a:r>
              <a:rPr lang="en-CH" dirty="0"/>
              <a:t>Energy Stored…</a:t>
            </a:r>
          </a:p>
        </p:txBody>
      </p:sp>
      <p:pic>
        <p:nvPicPr>
          <p:cNvPr id="8" name="Content Placeholder 7" descr="A diagram of a graph&#10;&#10;Description automatically generated">
            <a:extLst>
              <a:ext uri="{FF2B5EF4-FFF2-40B4-BE49-F238E27FC236}">
                <a16:creationId xmlns:a16="http://schemas.microsoft.com/office/drawing/2014/main" id="{823E1AB3-83FB-FA4C-1D23-FA14EBB9C16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01070" y="740650"/>
            <a:ext cx="8195566" cy="5206595"/>
          </a:xfrm>
          <a:ln>
            <a:solidFill>
              <a:schemeClr val="tx1"/>
            </a:solidFill>
          </a:ln>
          <a:effectLst>
            <a:outerShdw blurRad="50800" dist="38100" dir="2700000" algn="tl" rotWithShape="0">
              <a:prstClr val="black">
                <a:alpha val="40000"/>
              </a:prstClr>
            </a:outerShdw>
          </a:effectLst>
        </p:spPr>
      </p:pic>
      <p:sp>
        <p:nvSpPr>
          <p:cNvPr id="4" name="Footer Placeholder 3">
            <a:extLst>
              <a:ext uri="{FF2B5EF4-FFF2-40B4-BE49-F238E27FC236}">
                <a16:creationId xmlns:a16="http://schemas.microsoft.com/office/drawing/2014/main" id="{2517E49C-EBFA-495F-A548-0F54502CCE8E}"/>
              </a:ext>
            </a:extLst>
          </p:cNvPr>
          <p:cNvSpPr>
            <a:spLocks noGrp="1"/>
          </p:cNvSpPr>
          <p:nvPr>
            <p:ph type="ftr" sz="quarter" idx="10"/>
          </p:nvPr>
        </p:nvSpPr>
        <p:spPr/>
        <p:txBody>
          <a:bodyPr/>
          <a:lstStyle/>
          <a:p>
            <a:pPr>
              <a:defRPr/>
            </a:pPr>
            <a:r>
              <a:rPr lang="en-US"/>
              <a:t>Niels Tuning (</a:t>
            </a:r>
            <a:fld id="{66514901-4CFF-A14A-980D-C6E2C5830B51}" type="slidenum">
              <a:rPr lang="en-US" smtClean="0"/>
              <a:pPr>
                <a:defRPr/>
              </a:pPr>
              <a:t>74</a:t>
            </a:fld>
            <a:r>
              <a:rPr lang="en-US"/>
              <a:t>)</a:t>
            </a:r>
          </a:p>
        </p:txBody>
      </p:sp>
      <p:sp>
        <p:nvSpPr>
          <p:cNvPr id="6" name="TextBox 5">
            <a:extLst>
              <a:ext uri="{FF2B5EF4-FFF2-40B4-BE49-F238E27FC236}">
                <a16:creationId xmlns:a16="http://schemas.microsoft.com/office/drawing/2014/main" id="{7D29AAD4-2B30-5B26-1F91-CDA5EF284253}"/>
              </a:ext>
            </a:extLst>
          </p:cNvPr>
          <p:cNvSpPr txBox="1"/>
          <p:nvPr/>
        </p:nvSpPr>
        <p:spPr>
          <a:xfrm>
            <a:off x="0" y="6667500"/>
            <a:ext cx="4572000" cy="215444"/>
          </a:xfrm>
          <a:prstGeom prst="rect">
            <a:avLst/>
          </a:prstGeom>
          <a:noFill/>
        </p:spPr>
        <p:txBody>
          <a:bodyPr wrap="square">
            <a:spAutoFit/>
          </a:bodyPr>
          <a:lstStyle/>
          <a:p>
            <a:r>
              <a:rPr lang="en-CH" sz="800" b="0" i="0" dirty="0">
                <a:solidFill>
                  <a:schemeClr val="tx1"/>
                </a:solidFill>
              </a:rPr>
              <a:t>S. Redaelli, 2016</a:t>
            </a:r>
            <a:r>
              <a:rPr lang="en-CH" sz="800" b="0" i="0" dirty="0"/>
              <a:t>. </a:t>
            </a:r>
            <a:r>
              <a:rPr lang="en-CH" sz="800" b="0" i="0" dirty="0">
                <a:hlinkClick r:id="rId3"/>
              </a:rPr>
              <a:t>https://inspirehep.net/literature/1480416</a:t>
            </a:r>
            <a:endParaRPr lang="en-CH" sz="800" b="0" i="0" dirty="0"/>
          </a:p>
        </p:txBody>
      </p:sp>
    </p:spTree>
    <p:extLst>
      <p:ext uri="{BB962C8B-B14F-4D97-AF65-F5344CB8AC3E}">
        <p14:creationId xmlns:p14="http://schemas.microsoft.com/office/powerpoint/2010/main" val="3480920840"/>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DBB1349-A687-7BC9-7826-F0A1CA325290}"/>
              </a:ext>
            </a:extLst>
          </p:cNvPr>
          <p:cNvPicPr>
            <a:picLocks noChangeAspect="1"/>
          </p:cNvPicPr>
          <p:nvPr/>
        </p:nvPicPr>
        <p:blipFill>
          <a:blip r:embed="rId2"/>
          <a:stretch>
            <a:fillRect/>
          </a:stretch>
        </p:blipFill>
        <p:spPr>
          <a:xfrm>
            <a:off x="1019537" y="3019426"/>
            <a:ext cx="7104925" cy="3571874"/>
          </a:xfrm>
          <a:prstGeom prst="rect">
            <a:avLst/>
          </a:prstGeom>
        </p:spPr>
      </p:pic>
      <p:sp>
        <p:nvSpPr>
          <p:cNvPr id="2" name="Title 1">
            <a:extLst>
              <a:ext uri="{FF2B5EF4-FFF2-40B4-BE49-F238E27FC236}">
                <a16:creationId xmlns:a16="http://schemas.microsoft.com/office/drawing/2014/main" id="{C9F08912-4D99-F82D-E89F-2B084FE1B95E}"/>
              </a:ext>
            </a:extLst>
          </p:cNvPr>
          <p:cNvSpPr>
            <a:spLocks noGrp="1"/>
          </p:cNvSpPr>
          <p:nvPr>
            <p:ph type="title"/>
          </p:nvPr>
        </p:nvSpPr>
        <p:spPr/>
        <p:txBody>
          <a:bodyPr/>
          <a:lstStyle/>
          <a:p>
            <a:r>
              <a:rPr lang="en-CH" dirty="0"/>
              <a:t>Ions</a:t>
            </a:r>
          </a:p>
        </p:txBody>
      </p:sp>
      <p:sp>
        <p:nvSpPr>
          <p:cNvPr id="4" name="Footer Placeholder 3">
            <a:extLst>
              <a:ext uri="{FF2B5EF4-FFF2-40B4-BE49-F238E27FC236}">
                <a16:creationId xmlns:a16="http://schemas.microsoft.com/office/drawing/2014/main" id="{1522F2FA-77E4-E3EE-4066-B326619CCBFB}"/>
              </a:ext>
            </a:extLst>
          </p:cNvPr>
          <p:cNvSpPr>
            <a:spLocks noGrp="1"/>
          </p:cNvSpPr>
          <p:nvPr>
            <p:ph type="ftr" sz="quarter" idx="10"/>
          </p:nvPr>
        </p:nvSpPr>
        <p:spPr/>
        <p:txBody>
          <a:bodyPr/>
          <a:lstStyle/>
          <a:p>
            <a:pPr>
              <a:defRPr/>
            </a:pPr>
            <a:r>
              <a:rPr lang="en-US"/>
              <a:t>Niels Tuning (</a:t>
            </a:r>
            <a:fld id="{66514901-4CFF-A14A-980D-C6E2C5830B51}" type="slidenum">
              <a:rPr lang="en-US" smtClean="0"/>
              <a:pPr>
                <a:defRPr/>
              </a:pPr>
              <a:t>75</a:t>
            </a:fld>
            <a:r>
              <a:rPr lang="en-US"/>
              <a:t>)</a:t>
            </a:r>
          </a:p>
        </p:txBody>
      </p:sp>
      <p:pic>
        <p:nvPicPr>
          <p:cNvPr id="5" name="Picture 4">
            <a:extLst>
              <a:ext uri="{FF2B5EF4-FFF2-40B4-BE49-F238E27FC236}">
                <a16:creationId xmlns:a16="http://schemas.microsoft.com/office/drawing/2014/main" id="{E4216B2C-3E14-7895-FFF4-5923928345DB}"/>
              </a:ext>
            </a:extLst>
          </p:cNvPr>
          <p:cNvPicPr>
            <a:picLocks noChangeAspect="1"/>
          </p:cNvPicPr>
          <p:nvPr/>
        </p:nvPicPr>
        <p:blipFill>
          <a:blip r:embed="rId3"/>
          <a:stretch>
            <a:fillRect/>
          </a:stretch>
        </p:blipFill>
        <p:spPr>
          <a:xfrm>
            <a:off x="157383" y="913375"/>
            <a:ext cx="8829234" cy="2400575"/>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pic>
      <p:sp>
        <p:nvSpPr>
          <p:cNvPr id="3" name="Rectangle 2">
            <a:extLst>
              <a:ext uri="{FF2B5EF4-FFF2-40B4-BE49-F238E27FC236}">
                <a16:creationId xmlns:a16="http://schemas.microsoft.com/office/drawing/2014/main" id="{B7580704-190F-F616-B6C5-A58789C1276D}"/>
              </a:ext>
            </a:extLst>
          </p:cNvPr>
          <p:cNvSpPr/>
          <p:nvPr/>
        </p:nvSpPr>
        <p:spPr bwMode="auto">
          <a:xfrm>
            <a:off x="157383" y="1470346"/>
            <a:ext cx="4606642" cy="691290"/>
          </a:xfrm>
          <a:prstGeom prst="rect">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CH" sz="1400" b="1" i="1" u="none" strike="noStrike" cap="none" normalizeH="0" baseline="0" dirty="0">
              <a:ln>
                <a:noFill/>
              </a:ln>
              <a:solidFill>
                <a:schemeClr val="accent2"/>
              </a:solidFill>
              <a:effectLst/>
              <a:latin typeface="Verdana" pitchFamily="34" charset="0"/>
            </a:endParaRPr>
          </a:p>
        </p:txBody>
      </p:sp>
      <p:sp>
        <p:nvSpPr>
          <p:cNvPr id="7" name="Rectangle 6">
            <a:extLst>
              <a:ext uri="{FF2B5EF4-FFF2-40B4-BE49-F238E27FC236}">
                <a16:creationId xmlns:a16="http://schemas.microsoft.com/office/drawing/2014/main" id="{CA7E127F-88C0-AE62-3735-D68E9D4B4A24}"/>
              </a:ext>
            </a:extLst>
          </p:cNvPr>
          <p:cNvSpPr/>
          <p:nvPr/>
        </p:nvSpPr>
        <p:spPr bwMode="auto">
          <a:xfrm>
            <a:off x="6878258" y="2161636"/>
            <a:ext cx="2110317" cy="1152314"/>
          </a:xfrm>
          <a:prstGeom prst="rect">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CH" sz="1400" b="1" i="1" u="none" strike="noStrike" cap="none" normalizeH="0" baseline="0" dirty="0">
              <a:ln>
                <a:noFill/>
              </a:ln>
              <a:solidFill>
                <a:schemeClr val="accent2"/>
              </a:solidFill>
              <a:effectLst/>
              <a:latin typeface="Verdana" pitchFamily="34" charset="0"/>
            </a:endParaRPr>
          </a:p>
        </p:txBody>
      </p:sp>
    </p:spTree>
    <p:extLst>
      <p:ext uri="{BB962C8B-B14F-4D97-AF65-F5344CB8AC3E}">
        <p14:creationId xmlns:p14="http://schemas.microsoft.com/office/powerpoint/2010/main" val="77569703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a:extLst>
              <a:ext uri="{FF2B5EF4-FFF2-40B4-BE49-F238E27FC236}">
                <a16:creationId xmlns:a16="http://schemas.microsoft.com/office/drawing/2014/main" id="{804ACBDD-5AB1-74E3-EEE8-C5D3317932BE}"/>
              </a:ext>
            </a:extLst>
          </p:cNvPr>
          <p:cNvSpPr>
            <a:spLocks noGrp="1" noChangeArrowheads="1"/>
          </p:cNvSpPr>
          <p:nvPr>
            <p:ph type="title"/>
          </p:nvPr>
        </p:nvSpPr>
        <p:spPr>
          <a:xfrm>
            <a:off x="685800" y="304800"/>
            <a:ext cx="8188325" cy="457200"/>
          </a:xfrm>
        </p:spPr>
        <p:txBody>
          <a:bodyPr/>
          <a:lstStyle/>
          <a:p>
            <a:r>
              <a:rPr lang="en-US" altLang="en-CH" dirty="0">
                <a:ea typeface="ＭＳ Ｐゴシック" panose="020B0600070205080204" pitchFamily="34" charset="-128"/>
              </a:rPr>
              <a:t>Heavy Ion at </a:t>
            </a:r>
            <a:r>
              <a:rPr lang="en-US" altLang="en-CH" dirty="0" err="1">
                <a:ea typeface="ＭＳ Ｐゴシック" panose="020B0600070205080204" pitchFamily="34" charset="-128"/>
              </a:rPr>
              <a:t>LHCb</a:t>
            </a:r>
            <a:r>
              <a:rPr lang="en-US" altLang="en-CH" dirty="0">
                <a:ea typeface="ＭＳ Ｐゴシック" panose="020B0600070205080204" pitchFamily="34" charset="-128"/>
              </a:rPr>
              <a:t>: collider + gas target modes</a:t>
            </a:r>
          </a:p>
        </p:txBody>
      </p:sp>
      <p:sp>
        <p:nvSpPr>
          <p:cNvPr id="59395" name="Footer Placeholder 3">
            <a:extLst>
              <a:ext uri="{FF2B5EF4-FFF2-40B4-BE49-F238E27FC236}">
                <a16:creationId xmlns:a16="http://schemas.microsoft.com/office/drawing/2014/main" id="{D6CF7164-0628-ACCF-6016-2035C5E9F472}"/>
              </a:ext>
            </a:extLst>
          </p:cNvPr>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50000"/>
              </a:spcBef>
              <a:buChar char="•"/>
              <a:defRPr sz="2000">
                <a:solidFill>
                  <a:schemeClr val="tx1"/>
                </a:solidFill>
                <a:latin typeface="Verdana" panose="020B0604030504040204" pitchFamily="34" charset="0"/>
                <a:ea typeface="ＭＳ Ｐゴシック" panose="020B0600070205080204" pitchFamily="34" charset="-128"/>
              </a:defRPr>
            </a:lvl1pPr>
            <a:lvl2pPr marL="742950" indent="-285750">
              <a:spcBef>
                <a:spcPct val="50000"/>
              </a:spcBef>
              <a:buChar char="–"/>
              <a:defRPr sz="1600">
                <a:solidFill>
                  <a:schemeClr val="tx1"/>
                </a:solidFill>
                <a:latin typeface="Verdana" panose="020B0604030504040204" pitchFamily="34" charset="0"/>
                <a:ea typeface="ＭＳ Ｐゴシック" panose="020B0600070205080204" pitchFamily="34" charset="-128"/>
              </a:defRPr>
            </a:lvl2pPr>
            <a:lvl3pPr marL="1143000" indent="-228600">
              <a:spcBef>
                <a:spcPct val="50000"/>
              </a:spcBef>
              <a:buChar char="•"/>
              <a:defRPr sz="1200">
                <a:solidFill>
                  <a:schemeClr val="tx1"/>
                </a:solidFill>
                <a:latin typeface="Verdana" panose="020B0604030504040204" pitchFamily="34" charset="0"/>
                <a:ea typeface="ＭＳ Ｐゴシック" panose="020B0600070205080204" pitchFamily="34" charset="-128"/>
              </a:defRPr>
            </a:lvl3pPr>
            <a:lvl4pPr marL="1600200" indent="-228600">
              <a:spcBef>
                <a:spcPct val="50000"/>
              </a:spcBef>
              <a:buChar char="–"/>
              <a:defRPr sz="1200">
                <a:solidFill>
                  <a:schemeClr val="tx1"/>
                </a:solidFill>
                <a:latin typeface="Verdana" panose="020B0604030504040204" pitchFamily="34" charset="0"/>
                <a:ea typeface="ＭＳ Ｐゴシック" panose="020B0600070205080204" pitchFamily="34" charset="-128"/>
              </a:defRPr>
            </a:lvl4pPr>
            <a:lvl5pPr marL="2057400" indent="-228600">
              <a:spcBef>
                <a:spcPct val="50000"/>
              </a:spcBef>
              <a:buChar char="»"/>
              <a:defRPr sz="12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50000"/>
              </a:spcBef>
              <a:spcAft>
                <a:spcPct val="0"/>
              </a:spcAft>
              <a:buChar char="»"/>
              <a:defRPr sz="12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50000"/>
              </a:spcBef>
              <a:spcAft>
                <a:spcPct val="0"/>
              </a:spcAft>
              <a:buChar char="»"/>
              <a:defRPr sz="12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50000"/>
              </a:spcBef>
              <a:spcAft>
                <a:spcPct val="0"/>
              </a:spcAft>
              <a:buChar char="»"/>
              <a:defRPr sz="12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50000"/>
              </a:spcBef>
              <a:spcAft>
                <a:spcPct val="0"/>
              </a:spcAft>
              <a:buChar char="»"/>
              <a:defRPr sz="1200">
                <a:solidFill>
                  <a:schemeClr val="tx1"/>
                </a:solidFill>
                <a:latin typeface="Verdana" panose="020B0604030504040204" pitchFamily="34" charset="0"/>
                <a:ea typeface="ＭＳ Ｐゴシック" panose="020B0600070205080204" pitchFamily="34" charset="-128"/>
              </a:defRPr>
            </a:lvl9pPr>
          </a:lstStyle>
          <a:p>
            <a:pPr>
              <a:spcBef>
                <a:spcPct val="0"/>
              </a:spcBef>
              <a:buFontTx/>
              <a:buNone/>
            </a:pPr>
            <a:r>
              <a:rPr lang="hr-HR" altLang="en-CH" sz="1000">
                <a:solidFill>
                  <a:schemeClr val="accent2"/>
                </a:solidFill>
              </a:rPr>
              <a:t>N.Tuning - Bormio  -  26 Jan 2024</a:t>
            </a:r>
            <a:endParaRPr lang="en-US" altLang="en-CH" sz="1000">
              <a:solidFill>
                <a:schemeClr val="accent2"/>
              </a:solidFill>
            </a:endParaRPr>
          </a:p>
        </p:txBody>
      </p:sp>
      <p:sp>
        <p:nvSpPr>
          <p:cNvPr id="59396" name="Slide Number Placeholder 4">
            <a:extLst>
              <a:ext uri="{FF2B5EF4-FFF2-40B4-BE49-F238E27FC236}">
                <a16:creationId xmlns:a16="http://schemas.microsoft.com/office/drawing/2014/main" id="{964B35AC-BA54-1D69-CDD2-3F29AB1B120D}"/>
              </a:ext>
            </a:extLst>
          </p:cNvPr>
          <p:cNvSpPr txBox="1">
            <a:spLocks/>
          </p:cNvSpPr>
          <p:nvPr/>
        </p:nvSpPr>
        <p:spPr bwMode="auto">
          <a:xfrm>
            <a:off x="8604250" y="6654800"/>
            <a:ext cx="482600"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50000"/>
              </a:spcBef>
              <a:buChar char="•"/>
              <a:defRPr sz="2000">
                <a:solidFill>
                  <a:schemeClr val="tx1"/>
                </a:solidFill>
                <a:latin typeface="Verdana" panose="020B0604030504040204" pitchFamily="34" charset="0"/>
                <a:ea typeface="ＭＳ Ｐゴシック" panose="020B0600070205080204" pitchFamily="34" charset="-128"/>
              </a:defRPr>
            </a:lvl1pPr>
            <a:lvl2pPr marL="742950" indent="-285750">
              <a:spcBef>
                <a:spcPct val="50000"/>
              </a:spcBef>
              <a:buChar char="–"/>
              <a:defRPr sz="1600">
                <a:solidFill>
                  <a:schemeClr val="tx1"/>
                </a:solidFill>
                <a:latin typeface="Verdana" panose="020B0604030504040204" pitchFamily="34" charset="0"/>
                <a:ea typeface="ＭＳ Ｐゴシック" panose="020B0600070205080204" pitchFamily="34" charset="-128"/>
              </a:defRPr>
            </a:lvl2pPr>
            <a:lvl3pPr marL="1143000" indent="-228600">
              <a:spcBef>
                <a:spcPct val="50000"/>
              </a:spcBef>
              <a:buChar char="•"/>
              <a:defRPr sz="1200">
                <a:solidFill>
                  <a:schemeClr val="tx1"/>
                </a:solidFill>
                <a:latin typeface="Verdana" panose="020B0604030504040204" pitchFamily="34" charset="0"/>
                <a:ea typeface="ＭＳ Ｐゴシック" panose="020B0600070205080204" pitchFamily="34" charset="-128"/>
              </a:defRPr>
            </a:lvl3pPr>
            <a:lvl4pPr marL="1600200" indent="-228600">
              <a:spcBef>
                <a:spcPct val="50000"/>
              </a:spcBef>
              <a:buChar char="–"/>
              <a:defRPr sz="1200">
                <a:solidFill>
                  <a:schemeClr val="tx1"/>
                </a:solidFill>
                <a:latin typeface="Verdana" panose="020B0604030504040204" pitchFamily="34" charset="0"/>
                <a:ea typeface="ＭＳ Ｐゴシック" panose="020B0600070205080204" pitchFamily="34" charset="-128"/>
              </a:defRPr>
            </a:lvl4pPr>
            <a:lvl5pPr marL="2057400" indent="-228600">
              <a:spcBef>
                <a:spcPct val="50000"/>
              </a:spcBef>
              <a:buChar char="»"/>
              <a:defRPr sz="12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50000"/>
              </a:spcBef>
              <a:spcAft>
                <a:spcPct val="0"/>
              </a:spcAft>
              <a:buChar char="»"/>
              <a:defRPr sz="12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50000"/>
              </a:spcBef>
              <a:spcAft>
                <a:spcPct val="0"/>
              </a:spcAft>
              <a:buChar char="»"/>
              <a:defRPr sz="12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50000"/>
              </a:spcBef>
              <a:spcAft>
                <a:spcPct val="0"/>
              </a:spcAft>
              <a:buChar char="»"/>
              <a:defRPr sz="12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50000"/>
              </a:spcBef>
              <a:spcAft>
                <a:spcPct val="0"/>
              </a:spcAft>
              <a:buChar char="»"/>
              <a:defRPr sz="1200">
                <a:solidFill>
                  <a:schemeClr val="tx1"/>
                </a:solidFill>
                <a:latin typeface="Verdana" panose="020B0604030504040204" pitchFamily="34" charset="0"/>
                <a:ea typeface="ＭＳ Ｐゴシック" panose="020B0600070205080204" pitchFamily="34" charset="-128"/>
              </a:defRPr>
            </a:lvl9pPr>
          </a:lstStyle>
          <a:p>
            <a:pPr>
              <a:spcBef>
                <a:spcPct val="0"/>
              </a:spcBef>
              <a:buFontTx/>
              <a:buNone/>
            </a:pPr>
            <a:fld id="{A52BF3CD-CC41-B342-91BC-5B84AAE50B71}" type="slidenum">
              <a:rPr lang="en-US" altLang="en-CH" sz="1000" b="0" i="0">
                <a:solidFill>
                  <a:srgbClr val="005CE7"/>
                </a:solidFill>
              </a:rPr>
              <a:pPr>
                <a:spcBef>
                  <a:spcPct val="0"/>
                </a:spcBef>
                <a:buFontTx/>
                <a:buNone/>
              </a:pPr>
              <a:t>76</a:t>
            </a:fld>
            <a:endParaRPr lang="en-US" altLang="en-CH" sz="1000" b="0" i="0">
              <a:solidFill>
                <a:srgbClr val="005CE7"/>
              </a:solidFill>
            </a:endParaRPr>
          </a:p>
        </p:txBody>
      </p:sp>
      <p:pic>
        <p:nvPicPr>
          <p:cNvPr id="59397" name="Content Placeholder 3" descr="A graph of numbers and a number of numbers&#10;&#10;Description automatically generated with medium confidence">
            <a:extLst>
              <a:ext uri="{FF2B5EF4-FFF2-40B4-BE49-F238E27FC236}">
                <a16:creationId xmlns:a16="http://schemas.microsoft.com/office/drawing/2014/main" id="{B01454FB-CDCE-8AC9-0B14-76850891966C}"/>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4595900" y="847725"/>
            <a:ext cx="4584700" cy="2197100"/>
          </a:xfrm>
        </p:spPr>
      </p:pic>
      <p:pic>
        <p:nvPicPr>
          <p:cNvPr id="59398" name="Picture 7" descr="A diagram of a molecule&#10;&#10;Description automatically generated with medium confidence">
            <a:extLst>
              <a:ext uri="{FF2B5EF4-FFF2-40B4-BE49-F238E27FC236}">
                <a16:creationId xmlns:a16="http://schemas.microsoft.com/office/drawing/2014/main" id="{266D8645-AA44-DC80-0107-DEC97B05F3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35600" b="49210"/>
          <a:stretch>
            <a:fillRect/>
          </a:stretch>
        </p:blipFill>
        <p:spPr bwMode="auto">
          <a:xfrm>
            <a:off x="12700" y="1274763"/>
            <a:ext cx="4572000" cy="1347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9" name="Picture 8" descr="A diagram of a molecule&#10;&#10;Description automatically generated with medium confidence">
            <a:extLst>
              <a:ext uri="{FF2B5EF4-FFF2-40B4-BE49-F238E27FC236}">
                <a16:creationId xmlns:a16="http://schemas.microsoft.com/office/drawing/2014/main" id="{32FBAE0C-D9CF-C9EA-3C41-D4D0A426BD8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35600" t="50015"/>
          <a:stretch>
            <a:fillRect/>
          </a:stretch>
        </p:blipFill>
        <p:spPr bwMode="auto">
          <a:xfrm>
            <a:off x="12700" y="3422650"/>
            <a:ext cx="4444085" cy="132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a:extLst>
              <a:ext uri="{FF2B5EF4-FFF2-40B4-BE49-F238E27FC236}">
                <a16:creationId xmlns:a16="http://schemas.microsoft.com/office/drawing/2014/main" id="{B6E7AD97-AE8B-0124-0AFB-DD90351DF9F4}"/>
              </a:ext>
            </a:extLst>
          </p:cNvPr>
          <p:cNvSpPr txBox="1"/>
          <p:nvPr/>
        </p:nvSpPr>
        <p:spPr>
          <a:xfrm>
            <a:off x="231775" y="847725"/>
            <a:ext cx="1755775" cy="369888"/>
          </a:xfrm>
          <a:prstGeom prst="rect">
            <a:avLst/>
          </a:prstGeom>
          <a:solidFill>
            <a:schemeClr val="bg1"/>
          </a:solidFill>
          <a:ln>
            <a:solidFill>
              <a:srgbClr val="FF0000"/>
            </a:solidFill>
          </a:ln>
          <a:effectLst>
            <a:outerShdw blurRad="50800" dist="38100" dir="2700000" algn="tl" rotWithShape="0">
              <a:prstClr val="black">
                <a:alpha val="40000"/>
              </a:prstClr>
            </a:outerShdw>
          </a:effectLst>
        </p:spPr>
        <p:txBody>
          <a:bodyPr wrap="none">
            <a:spAutoFit/>
          </a:bodyPr>
          <a:lstStyle/>
          <a:p>
            <a:pPr>
              <a:defRPr/>
            </a:pPr>
            <a:r>
              <a:rPr lang="en-CH" sz="1800" b="0" i="0" dirty="0">
                <a:solidFill>
                  <a:schemeClr val="tx1"/>
                </a:solidFill>
              </a:rPr>
              <a:t>Collider Mode</a:t>
            </a:r>
          </a:p>
        </p:txBody>
      </p:sp>
      <p:sp>
        <p:nvSpPr>
          <p:cNvPr id="11" name="TextBox 10">
            <a:extLst>
              <a:ext uri="{FF2B5EF4-FFF2-40B4-BE49-F238E27FC236}">
                <a16:creationId xmlns:a16="http://schemas.microsoft.com/office/drawing/2014/main" id="{D91AC0A2-413C-A7B1-B15D-702A1F7B4F51}"/>
              </a:ext>
            </a:extLst>
          </p:cNvPr>
          <p:cNvSpPr txBox="1"/>
          <p:nvPr/>
        </p:nvSpPr>
        <p:spPr>
          <a:xfrm>
            <a:off x="231775" y="2930525"/>
            <a:ext cx="2301875" cy="369888"/>
          </a:xfrm>
          <a:prstGeom prst="rect">
            <a:avLst/>
          </a:prstGeom>
          <a:solidFill>
            <a:schemeClr val="bg1"/>
          </a:solidFill>
          <a:ln>
            <a:solidFill>
              <a:srgbClr val="FF0000"/>
            </a:solidFill>
          </a:ln>
          <a:effectLst>
            <a:outerShdw blurRad="50800" dist="38100" dir="2700000" algn="tl" rotWithShape="0">
              <a:prstClr val="black">
                <a:alpha val="40000"/>
              </a:prstClr>
            </a:outerShdw>
          </a:effectLst>
        </p:spPr>
        <p:txBody>
          <a:bodyPr wrap="none">
            <a:spAutoFit/>
          </a:bodyPr>
          <a:lstStyle/>
          <a:p>
            <a:pPr>
              <a:defRPr/>
            </a:pPr>
            <a:r>
              <a:rPr lang="en-CH" sz="1800" b="0" i="0" dirty="0">
                <a:solidFill>
                  <a:schemeClr val="tx1"/>
                </a:solidFill>
              </a:rPr>
              <a:t>Fixed Target Mode</a:t>
            </a:r>
          </a:p>
        </p:txBody>
      </p:sp>
      <p:sp>
        <p:nvSpPr>
          <p:cNvPr id="12" name="Content Placeholder 2">
            <a:extLst>
              <a:ext uri="{FF2B5EF4-FFF2-40B4-BE49-F238E27FC236}">
                <a16:creationId xmlns:a16="http://schemas.microsoft.com/office/drawing/2014/main" id="{50505A67-284A-AC29-40A1-592079AE9BDB}"/>
              </a:ext>
            </a:extLst>
          </p:cNvPr>
          <p:cNvSpPr txBox="1">
            <a:spLocks/>
          </p:cNvSpPr>
          <p:nvPr/>
        </p:nvSpPr>
        <p:spPr bwMode="auto">
          <a:xfrm>
            <a:off x="379413" y="5812183"/>
            <a:ext cx="8302625" cy="458787"/>
          </a:xfrm>
          <a:prstGeom prst="rect">
            <a:avLst/>
          </a:prstGeom>
          <a:noFill/>
          <a:ln>
            <a:noFill/>
          </a:ln>
        </p:spPr>
        <p:txBody>
          <a:bodyPr/>
          <a:lstStyle>
            <a:lvl1pPr marL="342900" indent="-342900" algn="l" rtl="0" eaLnBrk="0" fontAlgn="base" hangingPunct="0">
              <a:spcBef>
                <a:spcPct val="50000"/>
              </a:spcBef>
              <a:spcAft>
                <a:spcPct val="0"/>
              </a:spcAft>
              <a:buChar char="•"/>
              <a:defRPr sz="2000">
                <a:solidFill>
                  <a:schemeClr val="tx1"/>
                </a:solidFill>
                <a:latin typeface="+mn-lt"/>
                <a:ea typeface="ＭＳ Ｐゴシック" charset="0"/>
                <a:cs typeface="ＭＳ Ｐゴシック" panose="020B0600070205080204" pitchFamily="34" charset="-128"/>
              </a:defRPr>
            </a:lvl1pPr>
            <a:lvl2pPr marL="742950" indent="-285750" algn="l" rtl="0" eaLnBrk="0" fontAlgn="base" hangingPunct="0">
              <a:spcBef>
                <a:spcPct val="50000"/>
              </a:spcBef>
              <a:spcAft>
                <a:spcPct val="0"/>
              </a:spcAft>
              <a:buChar char="–"/>
              <a:defRPr sz="1600">
                <a:solidFill>
                  <a:schemeClr val="tx1"/>
                </a:solidFill>
                <a:latin typeface="+mn-lt"/>
                <a:ea typeface="ＭＳ Ｐゴシック" panose="020B0600070205080204" pitchFamily="34" charset="-128"/>
                <a:cs typeface="ＭＳ Ｐゴシック" panose="020B0600070205080204" pitchFamily="34" charset="-128"/>
              </a:defRPr>
            </a:lvl2pPr>
            <a:lvl3pPr marL="1143000" indent="-228600" algn="l" rtl="0" eaLnBrk="0" fontAlgn="base" hangingPunct="0">
              <a:spcBef>
                <a:spcPct val="50000"/>
              </a:spcBef>
              <a:spcAft>
                <a:spcPct val="0"/>
              </a:spcAft>
              <a:buChar char="•"/>
              <a:defRPr sz="1200">
                <a:solidFill>
                  <a:schemeClr val="tx1"/>
                </a:solidFill>
                <a:latin typeface="+mn-lt"/>
                <a:ea typeface="ＭＳ Ｐゴシック" panose="020B0600070205080204" pitchFamily="34" charset="-128"/>
                <a:cs typeface="ＭＳ Ｐゴシック" panose="020B0600070205080204" pitchFamily="34" charset="-128"/>
              </a:defRPr>
            </a:lvl3pPr>
            <a:lvl4pPr marL="1600200" indent="-228600" algn="l" rtl="0" eaLnBrk="0" fontAlgn="base" hangingPunct="0">
              <a:spcBef>
                <a:spcPct val="50000"/>
              </a:spcBef>
              <a:spcAft>
                <a:spcPct val="0"/>
              </a:spcAft>
              <a:buChar char="–"/>
              <a:defRPr sz="1200">
                <a:solidFill>
                  <a:schemeClr val="tx1"/>
                </a:solidFill>
                <a:latin typeface="+mn-lt"/>
                <a:ea typeface="ＭＳ Ｐゴシック" panose="020B0600070205080204" pitchFamily="34" charset="-128"/>
                <a:cs typeface="ＭＳ Ｐゴシック" panose="020B0600070205080204" pitchFamily="34" charset="-128"/>
              </a:defRPr>
            </a:lvl4pPr>
            <a:lvl5pPr marL="2057400" indent="-228600" algn="l" rtl="0" eaLnBrk="0" fontAlgn="base" hangingPunct="0">
              <a:spcBef>
                <a:spcPct val="50000"/>
              </a:spcBef>
              <a:spcAft>
                <a:spcPct val="0"/>
              </a:spcAft>
              <a:buChar char="»"/>
              <a:defRPr sz="1200">
                <a:solidFill>
                  <a:schemeClr val="tx1"/>
                </a:solidFill>
                <a:latin typeface="+mn-lt"/>
                <a:ea typeface="ＭＳ Ｐゴシック" panose="020B0600070205080204" pitchFamily="34" charset="-128"/>
                <a:cs typeface="ＭＳ Ｐゴシック" panose="020B0600070205080204" pitchFamily="34" charset="-128"/>
              </a:defRPr>
            </a:lvl5pPr>
            <a:lvl6pPr marL="2514600" indent="-228600" algn="l" rtl="0" fontAlgn="base">
              <a:spcBef>
                <a:spcPct val="50000"/>
              </a:spcBef>
              <a:spcAft>
                <a:spcPct val="0"/>
              </a:spcAft>
              <a:buChar char="»"/>
              <a:defRPr sz="1200">
                <a:solidFill>
                  <a:schemeClr val="tx1"/>
                </a:solidFill>
                <a:latin typeface="+mn-lt"/>
              </a:defRPr>
            </a:lvl6pPr>
            <a:lvl7pPr marL="2971800" indent="-228600" algn="l" rtl="0" fontAlgn="base">
              <a:spcBef>
                <a:spcPct val="50000"/>
              </a:spcBef>
              <a:spcAft>
                <a:spcPct val="0"/>
              </a:spcAft>
              <a:buChar char="»"/>
              <a:defRPr sz="1200">
                <a:solidFill>
                  <a:schemeClr val="tx1"/>
                </a:solidFill>
                <a:latin typeface="+mn-lt"/>
              </a:defRPr>
            </a:lvl7pPr>
            <a:lvl8pPr marL="3429000" indent="-228600" algn="l" rtl="0" fontAlgn="base">
              <a:spcBef>
                <a:spcPct val="50000"/>
              </a:spcBef>
              <a:spcAft>
                <a:spcPct val="0"/>
              </a:spcAft>
              <a:buChar char="»"/>
              <a:defRPr sz="1200">
                <a:solidFill>
                  <a:schemeClr val="tx1"/>
                </a:solidFill>
                <a:latin typeface="+mn-lt"/>
              </a:defRPr>
            </a:lvl8pPr>
            <a:lvl9pPr marL="3886200" indent="-228600" algn="l" rtl="0" fontAlgn="base">
              <a:spcBef>
                <a:spcPct val="50000"/>
              </a:spcBef>
              <a:spcAft>
                <a:spcPct val="0"/>
              </a:spcAft>
              <a:buChar char="»"/>
              <a:defRPr sz="1200">
                <a:solidFill>
                  <a:schemeClr val="tx1"/>
                </a:solidFill>
                <a:latin typeface="+mn-lt"/>
              </a:defRPr>
            </a:lvl9pPr>
          </a:lstStyle>
          <a:p>
            <a:pPr>
              <a:buFont typeface="Wingdings" pitchFamily="2" charset="2"/>
              <a:buChar char="Ø"/>
              <a:defRPr/>
            </a:pPr>
            <a:r>
              <a:rPr lang="en-CH" sz="1800" b="0" i="0" u="sng" kern="0" dirty="0"/>
              <a:t>2024:</a:t>
            </a:r>
            <a:r>
              <a:rPr lang="en-CH" sz="1800" b="0" i="0" kern="0" dirty="0"/>
              <a:t> </a:t>
            </a:r>
            <a:r>
              <a:rPr lang="en-CH" sz="1800" b="0" i="0" kern="0" dirty="0">
                <a:solidFill>
                  <a:srgbClr val="FF0000"/>
                </a:solidFill>
              </a:rPr>
              <a:t>x100 larger fixed target sample thanks to new gas target</a:t>
            </a:r>
          </a:p>
        </p:txBody>
      </p:sp>
      <p:pic>
        <p:nvPicPr>
          <p:cNvPr id="2" name="Picture 1">
            <a:extLst>
              <a:ext uri="{FF2B5EF4-FFF2-40B4-BE49-F238E27FC236}">
                <a16:creationId xmlns:a16="http://schemas.microsoft.com/office/drawing/2014/main" id="{31266EA4-62A5-43C2-DA0F-783F457F7561}"/>
              </a:ext>
            </a:extLst>
          </p:cNvPr>
          <p:cNvPicPr>
            <a:picLocks noChangeAspect="1"/>
          </p:cNvPicPr>
          <p:nvPr/>
        </p:nvPicPr>
        <p:blipFill>
          <a:blip r:embed="rId4"/>
          <a:stretch>
            <a:fillRect/>
          </a:stretch>
        </p:blipFill>
        <p:spPr>
          <a:xfrm>
            <a:off x="4320105" y="3018441"/>
            <a:ext cx="4822090" cy="2693987"/>
          </a:xfrm>
          <a:prstGeom prst="rect">
            <a:avLst/>
          </a:prstGeom>
        </p:spPr>
      </p:pic>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F0C1E2-74DB-AFAF-CC32-34FBC7396F36}"/>
              </a:ext>
            </a:extLst>
          </p:cNvPr>
          <p:cNvSpPr>
            <a:spLocks noGrp="1"/>
          </p:cNvSpPr>
          <p:nvPr>
            <p:ph type="title"/>
          </p:nvPr>
        </p:nvSpPr>
        <p:spPr/>
        <p:txBody>
          <a:bodyPr/>
          <a:lstStyle/>
          <a:p>
            <a:r>
              <a:rPr lang="en-CH" dirty="0"/>
              <a:t>“Page 1”</a:t>
            </a:r>
          </a:p>
        </p:txBody>
      </p:sp>
      <p:sp>
        <p:nvSpPr>
          <p:cNvPr id="4" name="Footer Placeholder 3">
            <a:extLst>
              <a:ext uri="{FF2B5EF4-FFF2-40B4-BE49-F238E27FC236}">
                <a16:creationId xmlns:a16="http://schemas.microsoft.com/office/drawing/2014/main" id="{1C260040-D797-C90F-76A2-E02F335957FA}"/>
              </a:ext>
            </a:extLst>
          </p:cNvPr>
          <p:cNvSpPr>
            <a:spLocks noGrp="1"/>
          </p:cNvSpPr>
          <p:nvPr>
            <p:ph type="ftr" sz="quarter" idx="10"/>
          </p:nvPr>
        </p:nvSpPr>
        <p:spPr/>
        <p:txBody>
          <a:bodyPr/>
          <a:lstStyle/>
          <a:p>
            <a:pPr>
              <a:defRPr/>
            </a:pPr>
            <a:r>
              <a:rPr lang="en-US"/>
              <a:t>Niels Tuning (</a:t>
            </a:r>
            <a:fld id="{66514901-4CFF-A14A-980D-C6E2C5830B51}" type="slidenum">
              <a:rPr lang="en-US" smtClean="0"/>
              <a:pPr>
                <a:defRPr/>
              </a:pPr>
              <a:t>77</a:t>
            </a:fld>
            <a:r>
              <a:rPr lang="en-US"/>
              <a:t>)</a:t>
            </a:r>
          </a:p>
        </p:txBody>
      </p:sp>
      <p:pic>
        <p:nvPicPr>
          <p:cNvPr id="10" name="Content Placeholder 9" descr="A screenshot of a computer&#10;&#10;Description automatically generated">
            <a:extLst>
              <a:ext uri="{FF2B5EF4-FFF2-40B4-BE49-F238E27FC236}">
                <a16:creationId xmlns:a16="http://schemas.microsoft.com/office/drawing/2014/main" id="{4856A157-B4BA-BF17-BF3D-B17FE045B21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61468" y="740650"/>
            <a:ext cx="7904652" cy="5964950"/>
          </a:xfrm>
        </p:spPr>
      </p:pic>
    </p:spTree>
    <p:extLst>
      <p:ext uri="{BB962C8B-B14F-4D97-AF65-F5344CB8AC3E}">
        <p14:creationId xmlns:p14="http://schemas.microsoft.com/office/powerpoint/2010/main" val="235863804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A4FBE4-B38E-A3C3-B1AE-EC51EA77943A}"/>
              </a:ext>
            </a:extLst>
          </p:cNvPr>
          <p:cNvSpPr>
            <a:spLocks noGrp="1"/>
          </p:cNvSpPr>
          <p:nvPr>
            <p:ph type="title"/>
          </p:nvPr>
        </p:nvSpPr>
        <p:spPr/>
        <p:txBody>
          <a:bodyPr/>
          <a:lstStyle/>
          <a:p>
            <a:r>
              <a:rPr lang="en-CH" dirty="0"/>
              <a:t>Where are we now?</a:t>
            </a:r>
          </a:p>
        </p:txBody>
      </p:sp>
      <p:sp>
        <p:nvSpPr>
          <p:cNvPr id="3" name="Content Placeholder 2">
            <a:extLst>
              <a:ext uri="{FF2B5EF4-FFF2-40B4-BE49-F238E27FC236}">
                <a16:creationId xmlns:a16="http://schemas.microsoft.com/office/drawing/2014/main" id="{0464EF76-F20D-F7C9-A77F-AF9A33C2F713}"/>
              </a:ext>
            </a:extLst>
          </p:cNvPr>
          <p:cNvSpPr>
            <a:spLocks noGrp="1"/>
          </p:cNvSpPr>
          <p:nvPr>
            <p:ph idx="1"/>
          </p:nvPr>
        </p:nvSpPr>
        <p:spPr>
          <a:xfrm>
            <a:off x="295417" y="2253987"/>
            <a:ext cx="8841546" cy="729695"/>
          </a:xfrm>
        </p:spPr>
        <p:txBody>
          <a:bodyPr/>
          <a:lstStyle/>
          <a:p>
            <a:pPr marL="0" indent="0">
              <a:buNone/>
            </a:pPr>
            <a:r>
              <a:rPr lang="en-GB" sz="3200" dirty="0">
                <a:hlinkClick r:id="rId2"/>
              </a:rPr>
              <a:t>https://op-webtools.web.cern.ch/vistar/</a:t>
            </a:r>
            <a:endParaRPr lang="en-GB" sz="3200" dirty="0"/>
          </a:p>
        </p:txBody>
      </p:sp>
      <p:sp>
        <p:nvSpPr>
          <p:cNvPr id="4" name="Footer Placeholder 3">
            <a:extLst>
              <a:ext uri="{FF2B5EF4-FFF2-40B4-BE49-F238E27FC236}">
                <a16:creationId xmlns:a16="http://schemas.microsoft.com/office/drawing/2014/main" id="{D1CC67D0-359F-0652-A956-6837227B83C6}"/>
              </a:ext>
            </a:extLst>
          </p:cNvPr>
          <p:cNvSpPr>
            <a:spLocks noGrp="1"/>
          </p:cNvSpPr>
          <p:nvPr>
            <p:ph type="ftr" sz="quarter" idx="10"/>
          </p:nvPr>
        </p:nvSpPr>
        <p:spPr/>
        <p:txBody>
          <a:bodyPr/>
          <a:lstStyle/>
          <a:p>
            <a:pPr>
              <a:defRPr/>
            </a:pPr>
            <a:r>
              <a:rPr lang="en-US"/>
              <a:t>Niels Tuning (</a:t>
            </a:r>
            <a:fld id="{66514901-4CFF-A14A-980D-C6E2C5830B51}" type="slidenum">
              <a:rPr lang="en-US" smtClean="0"/>
              <a:pPr>
                <a:defRPr/>
              </a:pPr>
              <a:t>78</a:t>
            </a:fld>
            <a:r>
              <a:rPr lang="en-US"/>
              <a:t>)</a:t>
            </a:r>
          </a:p>
        </p:txBody>
      </p:sp>
    </p:spTree>
    <p:extLst>
      <p:ext uri="{BB962C8B-B14F-4D97-AF65-F5344CB8AC3E}">
        <p14:creationId xmlns:p14="http://schemas.microsoft.com/office/powerpoint/2010/main" val="145349048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6097FE-6150-1F04-23C0-FC7D075A6494}"/>
              </a:ext>
            </a:extLst>
          </p:cNvPr>
          <p:cNvSpPr>
            <a:spLocks noGrp="1"/>
          </p:cNvSpPr>
          <p:nvPr>
            <p:ph type="title"/>
          </p:nvPr>
        </p:nvSpPr>
        <p:spPr/>
        <p:txBody>
          <a:bodyPr/>
          <a:lstStyle/>
          <a:p>
            <a:r>
              <a:rPr lang="en-CH" dirty="0"/>
              <a:t>LHC performance - machine</a:t>
            </a:r>
          </a:p>
        </p:txBody>
      </p:sp>
      <p:sp>
        <p:nvSpPr>
          <p:cNvPr id="4" name="Footer Placeholder 3">
            <a:extLst>
              <a:ext uri="{FF2B5EF4-FFF2-40B4-BE49-F238E27FC236}">
                <a16:creationId xmlns:a16="http://schemas.microsoft.com/office/drawing/2014/main" id="{618BAC43-DCF7-0FEC-2719-FBCB206E4A9B}"/>
              </a:ext>
            </a:extLst>
          </p:cNvPr>
          <p:cNvSpPr>
            <a:spLocks noGrp="1"/>
          </p:cNvSpPr>
          <p:nvPr>
            <p:ph type="ftr" sz="quarter" idx="10"/>
          </p:nvPr>
        </p:nvSpPr>
        <p:spPr/>
        <p:txBody>
          <a:bodyPr/>
          <a:lstStyle/>
          <a:p>
            <a:pPr>
              <a:defRPr/>
            </a:pPr>
            <a:r>
              <a:rPr lang="en-US"/>
              <a:t>Niels Tuning (</a:t>
            </a:r>
            <a:fld id="{66514901-4CFF-A14A-980D-C6E2C5830B51}" type="slidenum">
              <a:rPr lang="en-US" smtClean="0"/>
              <a:pPr>
                <a:defRPr/>
              </a:pPr>
              <a:t>79</a:t>
            </a:fld>
            <a:r>
              <a:rPr lang="en-US"/>
              <a:t>)</a:t>
            </a:r>
          </a:p>
        </p:txBody>
      </p:sp>
      <p:pic>
        <p:nvPicPr>
          <p:cNvPr id="5" name="Picture 4">
            <a:extLst>
              <a:ext uri="{FF2B5EF4-FFF2-40B4-BE49-F238E27FC236}">
                <a16:creationId xmlns:a16="http://schemas.microsoft.com/office/drawing/2014/main" id="{C9F6A5D7-EEE0-A958-8285-18E06D42C599}"/>
              </a:ext>
            </a:extLst>
          </p:cNvPr>
          <p:cNvPicPr>
            <a:picLocks noChangeAspect="1"/>
          </p:cNvPicPr>
          <p:nvPr/>
        </p:nvPicPr>
        <p:blipFill>
          <a:blip r:embed="rId2"/>
          <a:stretch>
            <a:fillRect/>
          </a:stretch>
        </p:blipFill>
        <p:spPr>
          <a:xfrm>
            <a:off x="76200" y="1604816"/>
            <a:ext cx="8991600" cy="2515474"/>
          </a:xfrm>
          <a:prstGeom prst="rect">
            <a:avLst/>
          </a:prstGeom>
        </p:spPr>
      </p:pic>
      <p:sp>
        <p:nvSpPr>
          <p:cNvPr id="6" name="TextBox 5">
            <a:extLst>
              <a:ext uri="{FF2B5EF4-FFF2-40B4-BE49-F238E27FC236}">
                <a16:creationId xmlns:a16="http://schemas.microsoft.com/office/drawing/2014/main" id="{28BC3805-418E-DC7D-800B-DEDE3A691C4D}"/>
              </a:ext>
            </a:extLst>
          </p:cNvPr>
          <p:cNvSpPr txBox="1"/>
          <p:nvPr/>
        </p:nvSpPr>
        <p:spPr>
          <a:xfrm>
            <a:off x="270640" y="6578210"/>
            <a:ext cx="2533066" cy="215444"/>
          </a:xfrm>
          <a:prstGeom prst="rect">
            <a:avLst/>
          </a:prstGeom>
          <a:noFill/>
        </p:spPr>
        <p:txBody>
          <a:bodyPr wrap="none" rtlCol="0">
            <a:spAutoFit/>
          </a:bodyPr>
          <a:lstStyle/>
          <a:p>
            <a:r>
              <a:rPr lang="en-GB" sz="800" b="0" i="0" dirty="0" err="1">
                <a:solidFill>
                  <a:srgbClr val="000000"/>
                </a:solidFill>
                <a:effectLst/>
                <a:latin typeface="Verdana" panose="020B0604030504040204" pitchFamily="34" charset="0"/>
                <a:ea typeface="Verdana" panose="020B0604030504040204" pitchFamily="34" charset="0"/>
                <a:cs typeface="Verdana" panose="020B0604030504040204" pitchFamily="34" charset="0"/>
              </a:rPr>
              <a:t>Klute</a:t>
            </a:r>
            <a:r>
              <a:rPr lang="en-GB" sz="800" b="0" i="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en-GB" sz="800" b="0" i="0" dirty="0">
                <a:solidFill>
                  <a:srgbClr val="000000"/>
                </a:solidFill>
                <a:effectLst/>
                <a:latin typeface="Verdana" panose="020B0604030504040204" pitchFamily="34" charset="0"/>
                <a:ea typeface="Verdana" panose="020B0604030504040204" pitchFamily="34" charset="0"/>
                <a:cs typeface="Verdana" panose="020B0604030504040204" pitchFamily="34" charset="0"/>
                <a:hlinkClick r:id="rId3"/>
              </a:rPr>
              <a:t>https://indico.cern.ch/event/1347523/</a:t>
            </a:r>
            <a:endParaRPr lang="en-GB" sz="800" b="0" i="0"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p:txBody>
      </p:sp>
      <p:sp>
        <p:nvSpPr>
          <p:cNvPr id="8" name="Rectangle 7">
            <a:extLst>
              <a:ext uri="{FF2B5EF4-FFF2-40B4-BE49-F238E27FC236}">
                <a16:creationId xmlns:a16="http://schemas.microsoft.com/office/drawing/2014/main" id="{029D59D4-E121-E62A-931F-EEC5CCC905C5}"/>
              </a:ext>
            </a:extLst>
          </p:cNvPr>
          <p:cNvSpPr/>
          <p:nvPr/>
        </p:nvSpPr>
        <p:spPr bwMode="auto">
          <a:xfrm>
            <a:off x="4072735" y="1662370"/>
            <a:ext cx="2957185" cy="1420985"/>
          </a:xfrm>
          <a:prstGeom prst="rect">
            <a:avLst/>
          </a:prstGeom>
          <a:no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CH" sz="1400" b="1" i="1" u="none" strike="noStrike" cap="none" normalizeH="0" baseline="0">
              <a:ln>
                <a:noFill/>
              </a:ln>
              <a:solidFill>
                <a:schemeClr val="accent2"/>
              </a:solidFill>
              <a:effectLst/>
              <a:latin typeface="Verdana" pitchFamily="34" charset="0"/>
            </a:endParaRPr>
          </a:p>
        </p:txBody>
      </p:sp>
      <p:sp>
        <p:nvSpPr>
          <p:cNvPr id="9" name="Rectangle 8">
            <a:extLst>
              <a:ext uri="{FF2B5EF4-FFF2-40B4-BE49-F238E27FC236}">
                <a16:creationId xmlns:a16="http://schemas.microsoft.com/office/drawing/2014/main" id="{558E3527-D880-EA16-AF52-F255D47DA3BD}"/>
              </a:ext>
            </a:extLst>
          </p:cNvPr>
          <p:cNvSpPr/>
          <p:nvPr/>
        </p:nvSpPr>
        <p:spPr bwMode="auto">
          <a:xfrm>
            <a:off x="4072735" y="3774645"/>
            <a:ext cx="2957185" cy="307239"/>
          </a:xfrm>
          <a:prstGeom prst="rect">
            <a:avLst/>
          </a:prstGeom>
          <a:no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CH" sz="1400" b="1" i="1" u="none" strike="noStrike" cap="none" normalizeH="0" baseline="0">
              <a:ln>
                <a:noFill/>
              </a:ln>
              <a:solidFill>
                <a:schemeClr val="accent2"/>
              </a:solidFill>
              <a:effectLst/>
              <a:latin typeface="Verdana" pitchFamily="34" charset="0"/>
            </a:endParaRPr>
          </a:p>
        </p:txBody>
      </p:sp>
    </p:spTree>
    <p:extLst>
      <p:ext uri="{BB962C8B-B14F-4D97-AF65-F5344CB8AC3E}">
        <p14:creationId xmlns:p14="http://schemas.microsoft.com/office/powerpoint/2010/main" val="42234992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a:extLst>
              <a:ext uri="{FF2B5EF4-FFF2-40B4-BE49-F238E27FC236}">
                <a16:creationId xmlns:a16="http://schemas.microsoft.com/office/drawing/2014/main" id="{B2E47F8A-6399-64BA-A256-16D965589036}"/>
              </a:ext>
            </a:extLst>
          </p:cNvPr>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CH" altLang="en-CH">
                <a:ea typeface="ＭＳ Ｐゴシック" panose="020B0600070205080204" pitchFamily="34" charset="-128"/>
              </a:rPr>
              <a:t>Complete History of the Universe</a:t>
            </a:r>
          </a:p>
        </p:txBody>
      </p:sp>
      <p:pic>
        <p:nvPicPr>
          <p:cNvPr id="34818" name="Picture 3" descr="Diagram, schematic&#10;&#10;Description automatically generated">
            <a:extLst>
              <a:ext uri="{FF2B5EF4-FFF2-40B4-BE49-F238E27FC236}">
                <a16:creationId xmlns:a16="http://schemas.microsoft.com/office/drawing/2014/main" id="{708CA994-B958-35D9-3AFB-6269B23F19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5" y="914400"/>
            <a:ext cx="9144000"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19" name="TextBox 4">
            <a:extLst>
              <a:ext uri="{FF2B5EF4-FFF2-40B4-BE49-F238E27FC236}">
                <a16:creationId xmlns:a16="http://schemas.microsoft.com/office/drawing/2014/main" id="{3D2B9AE0-3CAB-BA60-997A-2A8086128812}"/>
              </a:ext>
            </a:extLst>
          </p:cNvPr>
          <p:cNvSpPr txBox="1">
            <a:spLocks noChangeArrowheads="1"/>
          </p:cNvSpPr>
          <p:nvPr/>
        </p:nvSpPr>
        <p:spPr bwMode="auto">
          <a:xfrm>
            <a:off x="-76200" y="6642100"/>
            <a:ext cx="935196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chemeClr val="tx1"/>
                </a:solidFill>
                <a:latin typeface="Verdana" panose="020B0604030504040204" pitchFamily="34" charset="0"/>
                <a:ea typeface="ＭＳ Ｐゴシック" panose="020B0600070205080204" pitchFamily="34" charset="-128"/>
              </a:defRPr>
            </a:lvl1pPr>
            <a:lvl2pPr marL="742950" indent="-285750">
              <a:defRPr sz="1400">
                <a:solidFill>
                  <a:schemeClr val="tx1"/>
                </a:solidFill>
                <a:latin typeface="Verdana" panose="020B0604030504040204" pitchFamily="34" charset="0"/>
                <a:ea typeface="ＭＳ Ｐゴシック" panose="020B0600070205080204" pitchFamily="34" charset="-128"/>
              </a:defRPr>
            </a:lvl2pPr>
            <a:lvl3pPr marL="1143000" indent="-228600">
              <a:defRPr sz="1400">
                <a:solidFill>
                  <a:schemeClr val="tx1"/>
                </a:solidFill>
                <a:latin typeface="Verdana" panose="020B0604030504040204" pitchFamily="34" charset="0"/>
                <a:ea typeface="ＭＳ Ｐゴシック" panose="020B0600070205080204" pitchFamily="34" charset="-128"/>
              </a:defRPr>
            </a:lvl3pPr>
            <a:lvl4pPr marL="1600200" indent="-228600">
              <a:defRPr sz="1400">
                <a:solidFill>
                  <a:schemeClr val="tx1"/>
                </a:solidFill>
                <a:latin typeface="Verdana" panose="020B0604030504040204" pitchFamily="34" charset="0"/>
                <a:ea typeface="ＭＳ Ｐゴシック" panose="020B0600070205080204" pitchFamily="34" charset="-128"/>
              </a:defRPr>
            </a:lvl4pPr>
            <a:lvl5pPr marL="2057400" indent="-228600">
              <a:defRPr sz="1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9pPr>
          </a:lstStyle>
          <a:p>
            <a:pPr eaLnBrk="1" hangingPunct="1">
              <a:spcBef>
                <a:spcPct val="20000"/>
              </a:spcBef>
            </a:pPr>
            <a:r>
              <a:rPr lang="en-GB" altLang="en-CH" sz="800" b="0" i="0" dirty="0">
                <a:latin typeface="Arial" panose="020B0604020202020204" pitchFamily="34" charset="0"/>
                <a:cs typeface="Arial" panose="020B0604020202020204" pitchFamily="34" charset="0"/>
                <a:hlinkClick r:id="rId3"/>
              </a:rPr>
              <a:t>https://www.researchgate.net/publication/357823952/figure/fig1/AS:1111988524589069@1642130132503/Complete-history-of-the-Universe-a-collaboration-of-Angela-Gonzalez-of-Fermilab-and-the.jpg</a:t>
            </a:r>
            <a:endParaRPr lang="en-GB" altLang="en-CH" sz="800" b="0" i="0" dirty="0">
              <a:latin typeface="Arial" panose="020B0604020202020204" pitchFamily="34" charset="0"/>
              <a:cs typeface="Arial" panose="020B0604020202020204" pitchFamily="34" charset="0"/>
            </a:endParaRPr>
          </a:p>
        </p:txBody>
      </p:sp>
      <p:cxnSp>
        <p:nvCxnSpPr>
          <p:cNvPr id="34820" name="Straight Connector 5">
            <a:extLst>
              <a:ext uri="{FF2B5EF4-FFF2-40B4-BE49-F238E27FC236}">
                <a16:creationId xmlns:a16="http://schemas.microsoft.com/office/drawing/2014/main" id="{69718095-36C8-4445-CCDE-0E3BA6D17405}"/>
              </a:ext>
            </a:extLst>
          </p:cNvPr>
          <p:cNvCxnSpPr>
            <a:cxnSpLocks/>
          </p:cNvCxnSpPr>
          <p:nvPr/>
        </p:nvCxnSpPr>
        <p:spPr bwMode="auto">
          <a:xfrm>
            <a:off x="5181600" y="1600200"/>
            <a:ext cx="0" cy="4876800"/>
          </a:xfrm>
          <a:prstGeom prst="line">
            <a:avLst/>
          </a:prstGeom>
          <a:noFill/>
          <a:ln w="38100" algn="ctr">
            <a:solidFill>
              <a:srgbClr val="FF0000"/>
            </a:solidFill>
            <a:round/>
            <a:headEnd/>
            <a:tailEnd type="diamond" w="lg" len="lg"/>
          </a:ln>
          <a:extLst>
            <a:ext uri="{909E8E84-426E-40DD-AFC4-6F175D3DCCD1}">
              <a14:hiddenFill xmlns:a14="http://schemas.microsoft.com/office/drawing/2010/main">
                <a:noFill/>
              </a14:hiddenFill>
            </a:ext>
          </a:extLst>
        </p:spPr>
      </p:cxnSp>
      <p:sp>
        <p:nvSpPr>
          <p:cNvPr id="34821" name="TextBox 9">
            <a:extLst>
              <a:ext uri="{FF2B5EF4-FFF2-40B4-BE49-F238E27FC236}">
                <a16:creationId xmlns:a16="http://schemas.microsoft.com/office/drawing/2014/main" id="{10594963-C24F-4CCD-DB88-F5C66AFFFBE9}"/>
              </a:ext>
            </a:extLst>
          </p:cNvPr>
          <p:cNvSpPr txBox="1">
            <a:spLocks noChangeArrowheads="1"/>
          </p:cNvSpPr>
          <p:nvPr/>
        </p:nvSpPr>
        <p:spPr bwMode="auto">
          <a:xfrm>
            <a:off x="3151015" y="6248400"/>
            <a:ext cx="53896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chemeClr val="tx1"/>
                </a:solidFill>
                <a:latin typeface="Verdana" panose="020B0604030504040204" pitchFamily="34" charset="0"/>
                <a:ea typeface="ＭＳ Ｐゴシック" panose="020B0600070205080204" pitchFamily="34" charset="-128"/>
              </a:defRPr>
            </a:lvl1pPr>
            <a:lvl2pPr marL="742950" indent="-285750">
              <a:defRPr sz="1400">
                <a:solidFill>
                  <a:schemeClr val="tx1"/>
                </a:solidFill>
                <a:latin typeface="Verdana" panose="020B0604030504040204" pitchFamily="34" charset="0"/>
                <a:ea typeface="ＭＳ Ｐゴシック" panose="020B0600070205080204" pitchFamily="34" charset="-128"/>
              </a:defRPr>
            </a:lvl2pPr>
            <a:lvl3pPr marL="1143000" indent="-228600">
              <a:defRPr sz="1400">
                <a:solidFill>
                  <a:schemeClr val="tx1"/>
                </a:solidFill>
                <a:latin typeface="Verdana" panose="020B0604030504040204" pitchFamily="34" charset="0"/>
                <a:ea typeface="ＭＳ Ｐゴシック" panose="020B0600070205080204" pitchFamily="34" charset="-128"/>
              </a:defRPr>
            </a:lvl3pPr>
            <a:lvl4pPr marL="1600200" indent="-228600">
              <a:defRPr sz="1400">
                <a:solidFill>
                  <a:schemeClr val="tx1"/>
                </a:solidFill>
                <a:latin typeface="Verdana" panose="020B0604030504040204" pitchFamily="34" charset="0"/>
                <a:ea typeface="ＭＳ Ｐゴシック" panose="020B0600070205080204" pitchFamily="34" charset="-128"/>
              </a:defRPr>
            </a:lvl4pPr>
            <a:lvl5pPr marL="2057400" indent="-228600">
              <a:defRPr sz="1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ＭＳ Ｐゴシック" panose="020B0600070205080204" pitchFamily="34" charset="-128"/>
              </a:defRPr>
            </a:lvl9pPr>
          </a:lstStyle>
          <a:p>
            <a:pPr eaLnBrk="1" hangingPunct="1">
              <a:spcBef>
                <a:spcPct val="20000"/>
              </a:spcBef>
            </a:pPr>
            <a:r>
              <a:rPr lang="en-CH" altLang="en-CH" sz="1800" b="1" dirty="0">
                <a:solidFill>
                  <a:srgbClr val="FF0000"/>
                </a:solidFill>
              </a:rPr>
              <a:t>You are here:      10</a:t>
            </a:r>
            <a:r>
              <a:rPr lang="en-CH" altLang="en-CH" sz="1800" b="1" baseline="30000" dirty="0">
                <a:solidFill>
                  <a:srgbClr val="FF0000"/>
                </a:solidFill>
              </a:rPr>
              <a:t>-16</a:t>
            </a:r>
            <a:r>
              <a:rPr lang="en-CH" altLang="en-CH" sz="1800" b="1" dirty="0">
                <a:solidFill>
                  <a:srgbClr val="FF0000"/>
                </a:solidFill>
              </a:rPr>
              <a:t> m, 10</a:t>
            </a:r>
            <a:r>
              <a:rPr lang="en-CH" altLang="en-CH" sz="1800" b="1" baseline="30000" dirty="0">
                <a:solidFill>
                  <a:srgbClr val="FF0000"/>
                </a:solidFill>
              </a:rPr>
              <a:t>-14</a:t>
            </a:r>
            <a:r>
              <a:rPr lang="en-CH" altLang="en-CH" sz="1800" b="1" dirty="0">
                <a:solidFill>
                  <a:srgbClr val="FF0000"/>
                </a:solidFill>
              </a:rPr>
              <a:t> s, 10</a:t>
            </a:r>
            <a:r>
              <a:rPr lang="en-CH" altLang="en-CH" sz="1800" b="1" baseline="30000" dirty="0">
                <a:solidFill>
                  <a:srgbClr val="FF0000"/>
                </a:solidFill>
              </a:rPr>
              <a:t>16</a:t>
            </a:r>
            <a:r>
              <a:rPr lang="en-CH" altLang="en-CH" sz="1800" b="1" dirty="0">
                <a:solidFill>
                  <a:srgbClr val="FF0000"/>
                </a:solidFill>
              </a:rPr>
              <a:t> K </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8051C-8018-142C-E73C-D8AE30EC09B1}"/>
              </a:ext>
            </a:extLst>
          </p:cNvPr>
          <p:cNvSpPr>
            <a:spLocks noGrp="1"/>
          </p:cNvSpPr>
          <p:nvPr>
            <p:ph type="title"/>
          </p:nvPr>
        </p:nvSpPr>
        <p:spPr/>
        <p:txBody>
          <a:bodyPr/>
          <a:lstStyle/>
          <a:p>
            <a:r>
              <a:rPr lang="en-CH" dirty="0"/>
              <a:t>Limitations?</a:t>
            </a:r>
          </a:p>
        </p:txBody>
      </p:sp>
      <p:sp>
        <p:nvSpPr>
          <p:cNvPr id="3" name="Content Placeholder 2">
            <a:extLst>
              <a:ext uri="{FF2B5EF4-FFF2-40B4-BE49-F238E27FC236}">
                <a16:creationId xmlns:a16="http://schemas.microsoft.com/office/drawing/2014/main" id="{836BFF0B-AB35-06A7-CB30-2AB749706133}"/>
              </a:ext>
            </a:extLst>
          </p:cNvPr>
          <p:cNvSpPr>
            <a:spLocks noGrp="1"/>
          </p:cNvSpPr>
          <p:nvPr>
            <p:ph idx="1"/>
          </p:nvPr>
        </p:nvSpPr>
        <p:spPr>
          <a:xfrm>
            <a:off x="685800" y="990600"/>
            <a:ext cx="7772400" cy="2784045"/>
          </a:xfrm>
        </p:spPr>
        <p:txBody>
          <a:bodyPr/>
          <a:lstStyle/>
          <a:p>
            <a:r>
              <a:rPr lang="en-CH" dirty="0"/>
              <a:t>Vacuum </a:t>
            </a:r>
            <a:r>
              <a:rPr lang="en-CH" dirty="0">
                <a:sym typeface="Wingdings" pitchFamily="2" charset="2"/>
              </a:rPr>
              <a:t> “Electron Cloud”  Cooling power</a:t>
            </a:r>
          </a:p>
          <a:p>
            <a:pPr lvl="1"/>
            <a:r>
              <a:rPr lang="sv-SE" sz="1400" dirty="0" err="1"/>
              <a:t>Electrons</a:t>
            </a:r>
            <a:r>
              <a:rPr lang="sv-SE" sz="1400" dirty="0"/>
              <a:t> inside vacuum </a:t>
            </a:r>
            <a:r>
              <a:rPr lang="sv-SE" sz="1400" dirty="0" err="1"/>
              <a:t>chamber</a:t>
            </a:r>
            <a:r>
              <a:rPr lang="sv-SE" sz="1400" dirty="0"/>
              <a:t> </a:t>
            </a:r>
            <a:r>
              <a:rPr lang="sv-SE" sz="1400" dirty="0" err="1"/>
              <a:t>accelerated</a:t>
            </a:r>
            <a:r>
              <a:rPr lang="sv-SE" sz="1400" dirty="0"/>
              <a:t> by </a:t>
            </a:r>
            <a:r>
              <a:rPr lang="sv-SE" sz="1400" dirty="0" err="1"/>
              <a:t>field</a:t>
            </a:r>
            <a:r>
              <a:rPr lang="sv-SE" sz="1400" dirty="0"/>
              <a:t> from </a:t>
            </a:r>
            <a:r>
              <a:rPr lang="sv-SE" sz="1400" dirty="0" err="1"/>
              <a:t>passing</a:t>
            </a:r>
            <a:r>
              <a:rPr lang="sv-SE" sz="1400" dirty="0"/>
              <a:t> </a:t>
            </a:r>
            <a:r>
              <a:rPr lang="sv-SE" sz="1400" dirty="0" err="1"/>
              <a:t>bunch</a:t>
            </a:r>
            <a:endParaRPr lang="sv-SE" sz="1400" dirty="0"/>
          </a:p>
          <a:p>
            <a:pPr lvl="1"/>
            <a:r>
              <a:rPr lang="sv-SE" sz="1400" dirty="0" err="1"/>
              <a:t>Electrons</a:t>
            </a:r>
            <a:r>
              <a:rPr lang="sv-SE" sz="1400" dirty="0"/>
              <a:t> hit inside </a:t>
            </a:r>
            <a:r>
              <a:rPr lang="sv-SE" sz="1400" dirty="0" err="1"/>
              <a:t>of</a:t>
            </a:r>
            <a:r>
              <a:rPr lang="sv-SE" sz="1400" dirty="0"/>
              <a:t> vacuum </a:t>
            </a:r>
            <a:r>
              <a:rPr lang="sv-SE" sz="1400" dirty="0" err="1"/>
              <a:t>chamber</a:t>
            </a:r>
            <a:r>
              <a:rPr lang="sv-SE" sz="1400" dirty="0"/>
              <a:t>, </a:t>
            </a:r>
            <a:r>
              <a:rPr lang="sv-SE" sz="1400" dirty="0" err="1"/>
              <a:t>releasing</a:t>
            </a:r>
            <a:r>
              <a:rPr lang="sv-SE" sz="1400" dirty="0"/>
              <a:t> </a:t>
            </a:r>
            <a:r>
              <a:rPr lang="sv-SE" sz="1400" dirty="0" err="1"/>
              <a:t>more</a:t>
            </a:r>
            <a:r>
              <a:rPr lang="sv-SE" sz="1400" dirty="0"/>
              <a:t> </a:t>
            </a:r>
            <a:r>
              <a:rPr lang="sv-SE" sz="1400" dirty="0" err="1"/>
              <a:t>electrons</a:t>
            </a:r>
            <a:r>
              <a:rPr lang="sv-SE" sz="1400" dirty="0"/>
              <a:t>, in </a:t>
            </a:r>
            <a:r>
              <a:rPr lang="sv-SE" sz="1400" dirty="0" err="1"/>
              <a:t>turn</a:t>
            </a:r>
            <a:r>
              <a:rPr lang="sv-SE" sz="1400" dirty="0"/>
              <a:t> </a:t>
            </a:r>
            <a:r>
              <a:rPr lang="sv-SE" sz="1400" dirty="0" err="1"/>
              <a:t>accelerated</a:t>
            </a:r>
            <a:r>
              <a:rPr lang="sv-SE" sz="1400" dirty="0"/>
              <a:t> </a:t>
            </a:r>
            <a:r>
              <a:rPr lang="sv-SE" sz="1400" dirty="0">
                <a:sym typeface="Wingdings" pitchFamily="2" charset="2"/>
              </a:rPr>
              <a:t></a:t>
            </a:r>
            <a:r>
              <a:rPr lang="sv-SE" sz="1400" dirty="0"/>
              <a:t> </a:t>
            </a:r>
            <a:r>
              <a:rPr lang="sv-SE" sz="1400" dirty="0" err="1"/>
              <a:t>ever</a:t>
            </a:r>
            <a:r>
              <a:rPr lang="sv-SE" sz="1400" dirty="0"/>
              <a:t> </a:t>
            </a:r>
            <a:r>
              <a:rPr lang="sv-SE" sz="1400" dirty="0" err="1"/>
              <a:t>increasing</a:t>
            </a:r>
            <a:r>
              <a:rPr lang="sv-SE" sz="1400" dirty="0"/>
              <a:t> </a:t>
            </a:r>
            <a:r>
              <a:rPr lang="sv-SE" sz="1400" dirty="0" err="1"/>
              <a:t>cascade</a:t>
            </a:r>
            <a:r>
              <a:rPr lang="sv-SE" sz="1400" dirty="0"/>
              <a:t> </a:t>
            </a:r>
            <a:r>
              <a:rPr lang="sv-SE" sz="1400" dirty="0" err="1"/>
              <a:t>of</a:t>
            </a:r>
            <a:r>
              <a:rPr lang="sv-SE" sz="1400" dirty="0"/>
              <a:t> </a:t>
            </a:r>
            <a:r>
              <a:rPr lang="sv-SE" sz="1400" dirty="0" err="1"/>
              <a:t>electrons</a:t>
            </a:r>
            <a:endParaRPr lang="sv-SE" sz="1400" dirty="0"/>
          </a:p>
          <a:p>
            <a:pPr lvl="1"/>
            <a:r>
              <a:rPr lang="sv-SE" sz="1400" dirty="0" err="1"/>
              <a:t>Causes</a:t>
            </a:r>
            <a:r>
              <a:rPr lang="sv-SE" sz="1400" dirty="0"/>
              <a:t> </a:t>
            </a:r>
            <a:r>
              <a:rPr lang="sv-SE" sz="1400" dirty="0" err="1"/>
              <a:t>heating</a:t>
            </a:r>
            <a:r>
              <a:rPr lang="sv-SE" sz="1400" dirty="0"/>
              <a:t>, potential </a:t>
            </a:r>
            <a:r>
              <a:rPr lang="sv-SE" sz="1400" dirty="0" err="1"/>
              <a:t>beam</a:t>
            </a:r>
            <a:r>
              <a:rPr lang="sv-SE" sz="1400" dirty="0"/>
              <a:t> </a:t>
            </a:r>
            <a:r>
              <a:rPr lang="sv-SE" sz="1400" dirty="0" err="1"/>
              <a:t>instabilities</a:t>
            </a:r>
            <a:r>
              <a:rPr lang="sv-SE" sz="1400" dirty="0"/>
              <a:t>, </a:t>
            </a:r>
            <a:r>
              <a:rPr lang="sv-SE" sz="1400" dirty="0" err="1"/>
              <a:t>worse</a:t>
            </a:r>
            <a:r>
              <a:rPr lang="sv-SE" sz="1400" dirty="0"/>
              <a:t> vacuum... </a:t>
            </a:r>
          </a:p>
          <a:p>
            <a:pPr lvl="1"/>
            <a:r>
              <a:rPr lang="sv-SE" sz="1400" dirty="0"/>
              <a:t>Big </a:t>
            </a:r>
            <a:r>
              <a:rPr lang="sv-SE" sz="1400" dirty="0" err="1"/>
              <a:t>challenge</a:t>
            </a:r>
            <a:r>
              <a:rPr lang="sv-SE" sz="1400" dirty="0"/>
              <a:t> for LHC, </a:t>
            </a:r>
            <a:r>
              <a:rPr lang="sv-SE" sz="1400" dirty="0" err="1"/>
              <a:t>even</a:t>
            </a:r>
            <a:r>
              <a:rPr lang="sv-SE" sz="1400" dirty="0"/>
              <a:t> </a:t>
            </a:r>
            <a:r>
              <a:rPr lang="sv-SE" sz="1400" dirty="0" err="1"/>
              <a:t>more</a:t>
            </a:r>
            <a:r>
              <a:rPr lang="sv-SE" sz="1400" dirty="0"/>
              <a:t> for FCC-</a:t>
            </a:r>
            <a:r>
              <a:rPr lang="sv-SE" sz="1400" dirty="0" err="1"/>
              <a:t>hh</a:t>
            </a:r>
            <a:endParaRPr lang="sv-SE" sz="1400" dirty="0"/>
          </a:p>
          <a:p>
            <a:pPr lvl="1"/>
            <a:r>
              <a:rPr lang="sv-SE" sz="1400" dirty="0" err="1"/>
              <a:t>Mitigations</a:t>
            </a:r>
            <a:r>
              <a:rPr lang="sv-SE" sz="1400" dirty="0"/>
              <a:t>: </a:t>
            </a:r>
          </a:p>
          <a:p>
            <a:pPr lvl="2"/>
            <a:r>
              <a:rPr lang="en-US" sz="1000" dirty="0"/>
              <a:t>Beam screen design, surface treatment, coatings</a:t>
            </a:r>
          </a:p>
          <a:p>
            <a:pPr lvl="2"/>
            <a:r>
              <a:rPr lang="en-US" sz="1000" dirty="0"/>
              <a:t>If nothing else helps: increase spacing between bunches</a:t>
            </a:r>
          </a:p>
          <a:p>
            <a:endParaRPr lang="en-CH" dirty="0"/>
          </a:p>
        </p:txBody>
      </p:sp>
      <p:sp>
        <p:nvSpPr>
          <p:cNvPr id="4" name="Footer Placeholder 3">
            <a:extLst>
              <a:ext uri="{FF2B5EF4-FFF2-40B4-BE49-F238E27FC236}">
                <a16:creationId xmlns:a16="http://schemas.microsoft.com/office/drawing/2014/main" id="{5B82D00C-5161-AF38-0124-8D5C6583A923}"/>
              </a:ext>
            </a:extLst>
          </p:cNvPr>
          <p:cNvSpPr>
            <a:spLocks noGrp="1"/>
          </p:cNvSpPr>
          <p:nvPr>
            <p:ph type="ftr" sz="quarter" idx="10"/>
          </p:nvPr>
        </p:nvSpPr>
        <p:spPr/>
        <p:txBody>
          <a:bodyPr/>
          <a:lstStyle/>
          <a:p>
            <a:pPr>
              <a:defRPr/>
            </a:pPr>
            <a:r>
              <a:rPr lang="en-US"/>
              <a:t>Niels Tuning (</a:t>
            </a:r>
            <a:fld id="{66514901-4CFF-A14A-980D-C6E2C5830B51}" type="slidenum">
              <a:rPr lang="en-US" smtClean="0"/>
              <a:pPr>
                <a:defRPr/>
              </a:pPr>
              <a:t>80</a:t>
            </a:fld>
            <a:r>
              <a:rPr lang="en-US"/>
              <a:t>)</a:t>
            </a:r>
          </a:p>
        </p:txBody>
      </p:sp>
      <p:pic>
        <p:nvPicPr>
          <p:cNvPr id="5" name="Picture 2">
            <a:extLst>
              <a:ext uri="{FF2B5EF4-FFF2-40B4-BE49-F238E27FC236}">
                <a16:creationId xmlns:a16="http://schemas.microsoft.com/office/drawing/2014/main" id="{89134754-FA9B-259E-56BF-717879B4B4F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7939"/>
          <a:stretch/>
        </p:blipFill>
        <p:spPr bwMode="auto">
          <a:xfrm>
            <a:off x="1000335" y="3950835"/>
            <a:ext cx="7676799" cy="2281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38753033"/>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7C03E6-8092-D489-8055-D7A0788E2D4B}"/>
              </a:ext>
            </a:extLst>
          </p:cNvPr>
          <p:cNvSpPr>
            <a:spLocks noGrp="1"/>
          </p:cNvSpPr>
          <p:nvPr>
            <p:ph type="title"/>
          </p:nvPr>
        </p:nvSpPr>
        <p:spPr/>
        <p:txBody>
          <a:bodyPr/>
          <a:lstStyle/>
          <a:p>
            <a:r>
              <a:rPr lang="en-CH" dirty="0"/>
              <a:t>LHC performance - 2024</a:t>
            </a:r>
          </a:p>
        </p:txBody>
      </p:sp>
      <p:pic>
        <p:nvPicPr>
          <p:cNvPr id="6" name="Content Placeholder 5" descr="A graph with numbers and a number&#10;&#10;Description automatically generated">
            <a:extLst>
              <a:ext uri="{FF2B5EF4-FFF2-40B4-BE49-F238E27FC236}">
                <a16:creationId xmlns:a16="http://schemas.microsoft.com/office/drawing/2014/main" id="{86FD139D-3FEC-D56A-0A56-E464AE15CCC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03546" y="3356604"/>
            <a:ext cx="7462573" cy="3501396"/>
          </a:xfrm>
        </p:spPr>
      </p:pic>
      <p:sp>
        <p:nvSpPr>
          <p:cNvPr id="4" name="Footer Placeholder 3">
            <a:extLst>
              <a:ext uri="{FF2B5EF4-FFF2-40B4-BE49-F238E27FC236}">
                <a16:creationId xmlns:a16="http://schemas.microsoft.com/office/drawing/2014/main" id="{E4EE51A5-8155-2B03-CE50-EFDE153EE5F4}"/>
              </a:ext>
            </a:extLst>
          </p:cNvPr>
          <p:cNvSpPr>
            <a:spLocks noGrp="1"/>
          </p:cNvSpPr>
          <p:nvPr>
            <p:ph type="ftr" sz="quarter" idx="10"/>
          </p:nvPr>
        </p:nvSpPr>
        <p:spPr/>
        <p:txBody>
          <a:bodyPr/>
          <a:lstStyle/>
          <a:p>
            <a:pPr>
              <a:defRPr/>
            </a:pPr>
            <a:r>
              <a:rPr lang="en-US"/>
              <a:t>Niels Tuning (</a:t>
            </a:r>
            <a:fld id="{66514901-4CFF-A14A-980D-C6E2C5830B51}" type="slidenum">
              <a:rPr lang="en-US" smtClean="0"/>
              <a:pPr>
                <a:defRPr/>
              </a:pPr>
              <a:t>81</a:t>
            </a:fld>
            <a:r>
              <a:rPr lang="en-US"/>
              <a:t>)</a:t>
            </a:r>
          </a:p>
        </p:txBody>
      </p:sp>
      <p:pic>
        <p:nvPicPr>
          <p:cNvPr id="8" name="Picture 7" descr="A graph showing a stable beam distribution&#10;&#10;Description automatically generated">
            <a:extLst>
              <a:ext uri="{FF2B5EF4-FFF2-40B4-BE49-F238E27FC236}">
                <a16:creationId xmlns:a16="http://schemas.microsoft.com/office/drawing/2014/main" id="{7209E8A1-BD09-094E-36D2-1C6E4DCF4E73}"/>
              </a:ext>
            </a:extLst>
          </p:cNvPr>
          <p:cNvPicPr>
            <a:picLocks noChangeAspect="1"/>
          </p:cNvPicPr>
          <p:nvPr/>
        </p:nvPicPr>
        <p:blipFill rotWithShape="1">
          <a:blip r:embed="rId3">
            <a:extLst>
              <a:ext uri="{28A0092B-C50C-407E-A947-70E740481C1C}">
                <a14:useLocalDpi xmlns:a14="http://schemas.microsoft.com/office/drawing/2010/main" val="0"/>
              </a:ext>
            </a:extLst>
          </a:blip>
          <a:srcRect t="13402"/>
          <a:stretch/>
        </p:blipFill>
        <p:spPr>
          <a:xfrm>
            <a:off x="1141951" y="855865"/>
            <a:ext cx="7462574" cy="3033995"/>
          </a:xfrm>
          <a:prstGeom prst="rect">
            <a:avLst/>
          </a:prstGeom>
        </p:spPr>
      </p:pic>
      <p:sp>
        <p:nvSpPr>
          <p:cNvPr id="9" name="TextBox 8">
            <a:extLst>
              <a:ext uri="{FF2B5EF4-FFF2-40B4-BE49-F238E27FC236}">
                <a16:creationId xmlns:a16="http://schemas.microsoft.com/office/drawing/2014/main" id="{4D89BCF1-B28F-FA2E-9174-56C06AFBA90D}"/>
              </a:ext>
            </a:extLst>
          </p:cNvPr>
          <p:cNvSpPr txBox="1"/>
          <p:nvPr/>
        </p:nvSpPr>
        <p:spPr>
          <a:xfrm>
            <a:off x="54064" y="6591300"/>
            <a:ext cx="3198311" cy="246221"/>
          </a:xfrm>
          <a:prstGeom prst="rect">
            <a:avLst/>
          </a:prstGeom>
          <a:noFill/>
        </p:spPr>
        <p:txBody>
          <a:bodyPr wrap="none" rtlCol="0">
            <a:spAutoFit/>
          </a:bodyPr>
          <a:lstStyle/>
          <a:p>
            <a:r>
              <a:rPr lang="en-GB" sz="1000" b="0" i="0" dirty="0">
                <a:hlinkClick r:id="rId4"/>
              </a:rPr>
              <a:t>https://lpc.web.cern.ch/plots.html?year=2024</a:t>
            </a:r>
            <a:endParaRPr lang="en-CH" sz="1000" b="0" i="0" dirty="0"/>
          </a:p>
        </p:txBody>
      </p:sp>
    </p:spTree>
    <p:extLst>
      <p:ext uri="{BB962C8B-B14F-4D97-AF65-F5344CB8AC3E}">
        <p14:creationId xmlns:p14="http://schemas.microsoft.com/office/powerpoint/2010/main" val="181730123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577D60-6E84-6997-3F4F-35FB0F898E56}"/>
              </a:ext>
            </a:extLst>
          </p:cNvPr>
          <p:cNvSpPr>
            <a:spLocks noGrp="1"/>
          </p:cNvSpPr>
          <p:nvPr>
            <p:ph type="title"/>
          </p:nvPr>
        </p:nvSpPr>
        <p:spPr/>
        <p:txBody>
          <a:bodyPr/>
          <a:lstStyle/>
          <a:p>
            <a:r>
              <a:rPr lang="en-CH" dirty="0"/>
              <a:t>LHC performance - experiments</a:t>
            </a:r>
          </a:p>
        </p:txBody>
      </p:sp>
      <p:pic>
        <p:nvPicPr>
          <p:cNvPr id="8" name="Content Placeholder 7" descr="A graph with a line&#10;&#10;Description automatically generated">
            <a:extLst>
              <a:ext uri="{FF2B5EF4-FFF2-40B4-BE49-F238E27FC236}">
                <a16:creationId xmlns:a16="http://schemas.microsoft.com/office/drawing/2014/main" id="{527761F9-9FDE-473D-ECD7-4DF481758FC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45980" y="851631"/>
            <a:ext cx="6144800" cy="5857884"/>
          </a:xfrm>
        </p:spPr>
      </p:pic>
      <p:sp>
        <p:nvSpPr>
          <p:cNvPr id="4" name="Footer Placeholder 3">
            <a:extLst>
              <a:ext uri="{FF2B5EF4-FFF2-40B4-BE49-F238E27FC236}">
                <a16:creationId xmlns:a16="http://schemas.microsoft.com/office/drawing/2014/main" id="{1B9102F3-22B9-3039-DB5C-1882CFC89989}"/>
              </a:ext>
            </a:extLst>
          </p:cNvPr>
          <p:cNvSpPr>
            <a:spLocks noGrp="1"/>
          </p:cNvSpPr>
          <p:nvPr>
            <p:ph type="ftr" sz="quarter" idx="10"/>
          </p:nvPr>
        </p:nvSpPr>
        <p:spPr/>
        <p:txBody>
          <a:bodyPr/>
          <a:lstStyle/>
          <a:p>
            <a:pPr>
              <a:defRPr/>
            </a:pPr>
            <a:r>
              <a:rPr lang="en-US"/>
              <a:t>Niels Tuning (</a:t>
            </a:r>
            <a:fld id="{66514901-4CFF-A14A-980D-C6E2C5830B51}" type="slidenum">
              <a:rPr lang="en-US" smtClean="0"/>
              <a:pPr>
                <a:defRPr/>
              </a:pPr>
              <a:t>82</a:t>
            </a:fld>
            <a:r>
              <a:rPr lang="en-US"/>
              <a:t>)</a:t>
            </a:r>
          </a:p>
        </p:txBody>
      </p:sp>
      <p:sp>
        <p:nvSpPr>
          <p:cNvPr id="9" name="TextBox 8">
            <a:extLst>
              <a:ext uri="{FF2B5EF4-FFF2-40B4-BE49-F238E27FC236}">
                <a16:creationId xmlns:a16="http://schemas.microsoft.com/office/drawing/2014/main" id="{30B0355D-DE33-0E03-2BE0-6235FAE9FC48}"/>
              </a:ext>
            </a:extLst>
          </p:cNvPr>
          <p:cNvSpPr txBox="1"/>
          <p:nvPr/>
        </p:nvSpPr>
        <p:spPr>
          <a:xfrm>
            <a:off x="54064" y="6591300"/>
            <a:ext cx="3198311" cy="246221"/>
          </a:xfrm>
          <a:prstGeom prst="rect">
            <a:avLst/>
          </a:prstGeom>
          <a:noFill/>
        </p:spPr>
        <p:txBody>
          <a:bodyPr wrap="none" rtlCol="0">
            <a:spAutoFit/>
          </a:bodyPr>
          <a:lstStyle/>
          <a:p>
            <a:r>
              <a:rPr lang="en-GB" sz="1000" b="0" i="0" dirty="0">
                <a:hlinkClick r:id="rId3"/>
              </a:rPr>
              <a:t>https://lpc.web.cern.ch/plots.html?year=2024</a:t>
            </a:r>
            <a:endParaRPr lang="en-CH" sz="1000" b="0" i="0" dirty="0"/>
          </a:p>
        </p:txBody>
      </p:sp>
    </p:spTree>
    <p:extLst>
      <p:ext uri="{BB962C8B-B14F-4D97-AF65-F5344CB8AC3E}">
        <p14:creationId xmlns:p14="http://schemas.microsoft.com/office/powerpoint/2010/main" val="38639901"/>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4ABE94-89B8-78ED-A295-F272413DD213}"/>
              </a:ext>
            </a:extLst>
          </p:cNvPr>
          <p:cNvSpPr>
            <a:spLocks noGrp="1"/>
          </p:cNvSpPr>
          <p:nvPr>
            <p:ph type="title"/>
          </p:nvPr>
        </p:nvSpPr>
        <p:spPr/>
        <p:txBody>
          <a:bodyPr/>
          <a:lstStyle/>
          <a:p>
            <a:r>
              <a:rPr lang="en-CH" dirty="0"/>
              <a:t>LHC performance - experiments</a:t>
            </a:r>
          </a:p>
        </p:txBody>
      </p:sp>
      <p:sp>
        <p:nvSpPr>
          <p:cNvPr id="4" name="Footer Placeholder 3">
            <a:extLst>
              <a:ext uri="{FF2B5EF4-FFF2-40B4-BE49-F238E27FC236}">
                <a16:creationId xmlns:a16="http://schemas.microsoft.com/office/drawing/2014/main" id="{D44FA096-9DB7-C47C-4B30-C50920541830}"/>
              </a:ext>
            </a:extLst>
          </p:cNvPr>
          <p:cNvSpPr>
            <a:spLocks noGrp="1"/>
          </p:cNvSpPr>
          <p:nvPr>
            <p:ph type="ftr" sz="quarter" idx="10"/>
          </p:nvPr>
        </p:nvSpPr>
        <p:spPr/>
        <p:txBody>
          <a:bodyPr/>
          <a:lstStyle/>
          <a:p>
            <a:pPr>
              <a:defRPr/>
            </a:pPr>
            <a:r>
              <a:rPr lang="en-US"/>
              <a:t>Niels Tuning (</a:t>
            </a:r>
            <a:fld id="{66514901-4CFF-A14A-980D-C6E2C5830B51}" type="slidenum">
              <a:rPr lang="en-US" smtClean="0"/>
              <a:pPr>
                <a:defRPr/>
              </a:pPr>
              <a:t>83</a:t>
            </a:fld>
            <a:r>
              <a:rPr lang="en-US"/>
              <a:t>)</a:t>
            </a:r>
          </a:p>
        </p:txBody>
      </p:sp>
      <p:pic>
        <p:nvPicPr>
          <p:cNvPr id="5" name="Picture 4">
            <a:extLst>
              <a:ext uri="{FF2B5EF4-FFF2-40B4-BE49-F238E27FC236}">
                <a16:creationId xmlns:a16="http://schemas.microsoft.com/office/drawing/2014/main" id="{E2DD7DA3-22B9-68A2-4C7D-B61F0876D91D}"/>
              </a:ext>
            </a:extLst>
          </p:cNvPr>
          <p:cNvPicPr>
            <a:picLocks noChangeAspect="1"/>
          </p:cNvPicPr>
          <p:nvPr/>
        </p:nvPicPr>
        <p:blipFill>
          <a:blip r:embed="rId2"/>
          <a:stretch>
            <a:fillRect/>
          </a:stretch>
        </p:blipFill>
        <p:spPr>
          <a:xfrm>
            <a:off x="114829" y="1579957"/>
            <a:ext cx="8876771" cy="3288910"/>
          </a:xfrm>
          <a:prstGeom prst="rect">
            <a:avLst/>
          </a:prstGeom>
        </p:spPr>
      </p:pic>
      <p:pic>
        <p:nvPicPr>
          <p:cNvPr id="3" name="Picture 2">
            <a:extLst>
              <a:ext uri="{FF2B5EF4-FFF2-40B4-BE49-F238E27FC236}">
                <a16:creationId xmlns:a16="http://schemas.microsoft.com/office/drawing/2014/main" id="{B2338D0E-E309-0086-ECB0-22E196101E3F}"/>
              </a:ext>
            </a:extLst>
          </p:cNvPr>
          <p:cNvPicPr>
            <a:picLocks noChangeAspect="1"/>
          </p:cNvPicPr>
          <p:nvPr/>
        </p:nvPicPr>
        <p:blipFill>
          <a:blip r:embed="rId3"/>
          <a:stretch>
            <a:fillRect/>
          </a:stretch>
        </p:blipFill>
        <p:spPr>
          <a:xfrm>
            <a:off x="4725620" y="1579957"/>
            <a:ext cx="4443232" cy="3193218"/>
          </a:xfrm>
          <a:prstGeom prst="rect">
            <a:avLst/>
          </a:prstGeom>
        </p:spPr>
      </p:pic>
    </p:spTree>
    <p:extLst>
      <p:ext uri="{BB962C8B-B14F-4D97-AF65-F5344CB8AC3E}">
        <p14:creationId xmlns:p14="http://schemas.microsoft.com/office/powerpoint/2010/main" val="3746452045"/>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1699E2-330D-224E-75C0-3379F7900B69}"/>
              </a:ext>
            </a:extLst>
          </p:cNvPr>
          <p:cNvSpPr>
            <a:spLocks noGrp="1"/>
          </p:cNvSpPr>
          <p:nvPr>
            <p:ph type="title"/>
          </p:nvPr>
        </p:nvSpPr>
        <p:spPr/>
        <p:txBody>
          <a:bodyPr/>
          <a:lstStyle/>
          <a:p>
            <a:r>
              <a:rPr lang="en-CH" dirty="0"/>
              <a:t>LHC performance - experiments</a:t>
            </a:r>
          </a:p>
        </p:txBody>
      </p:sp>
      <p:pic>
        <p:nvPicPr>
          <p:cNvPr id="6" name="Content Placeholder 5" descr="A graph of a number of months&#10;&#10;Description automatically generated with medium confidence">
            <a:extLst>
              <a:ext uri="{FF2B5EF4-FFF2-40B4-BE49-F238E27FC236}">
                <a16:creationId xmlns:a16="http://schemas.microsoft.com/office/drawing/2014/main" id="{B48A0494-20FE-5EE9-3139-5F87E82FE93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5800" y="1069789"/>
            <a:ext cx="7772400" cy="5099421"/>
          </a:xfrm>
        </p:spPr>
      </p:pic>
      <p:sp>
        <p:nvSpPr>
          <p:cNvPr id="4" name="Footer Placeholder 3">
            <a:extLst>
              <a:ext uri="{FF2B5EF4-FFF2-40B4-BE49-F238E27FC236}">
                <a16:creationId xmlns:a16="http://schemas.microsoft.com/office/drawing/2014/main" id="{9C504FCD-39C0-95FD-1121-F84E031D750F}"/>
              </a:ext>
            </a:extLst>
          </p:cNvPr>
          <p:cNvSpPr>
            <a:spLocks noGrp="1"/>
          </p:cNvSpPr>
          <p:nvPr>
            <p:ph type="ftr" sz="quarter" idx="10"/>
          </p:nvPr>
        </p:nvSpPr>
        <p:spPr/>
        <p:txBody>
          <a:bodyPr/>
          <a:lstStyle/>
          <a:p>
            <a:pPr>
              <a:defRPr/>
            </a:pPr>
            <a:r>
              <a:rPr lang="en-US"/>
              <a:t>Niels Tuning (</a:t>
            </a:r>
            <a:fld id="{66514901-4CFF-A14A-980D-C6E2C5830B51}" type="slidenum">
              <a:rPr lang="en-US" smtClean="0"/>
              <a:pPr>
                <a:defRPr/>
              </a:pPr>
              <a:t>84</a:t>
            </a:fld>
            <a:r>
              <a:rPr lang="en-US"/>
              <a:t>)</a:t>
            </a:r>
          </a:p>
        </p:txBody>
      </p:sp>
      <p:cxnSp>
        <p:nvCxnSpPr>
          <p:cNvPr id="8" name="Straight Arrow Connector 7">
            <a:extLst>
              <a:ext uri="{FF2B5EF4-FFF2-40B4-BE49-F238E27FC236}">
                <a16:creationId xmlns:a16="http://schemas.microsoft.com/office/drawing/2014/main" id="{E14B6DE5-D63D-93BA-A611-4F92C03AFFDA}"/>
              </a:ext>
            </a:extLst>
          </p:cNvPr>
          <p:cNvCxnSpPr>
            <a:cxnSpLocks/>
          </p:cNvCxnSpPr>
          <p:nvPr/>
        </p:nvCxnSpPr>
        <p:spPr bwMode="auto">
          <a:xfrm flipV="1">
            <a:off x="6185010" y="2008015"/>
            <a:ext cx="0" cy="2534730"/>
          </a:xfrm>
          <a:prstGeom prst="straightConnector1">
            <a:avLst/>
          </a:prstGeom>
          <a:solidFill>
            <a:schemeClr val="accent1"/>
          </a:solidFill>
          <a:ln w="38100" cap="flat" cmpd="sng" algn="ctr">
            <a:solidFill>
              <a:schemeClr val="tx1"/>
            </a:solidFill>
            <a:prstDash val="solid"/>
            <a:round/>
            <a:headEnd type="none" w="med" len="med"/>
            <a:tailEnd type="triangle" w="lg" len="med"/>
          </a:ln>
          <a:effectLst/>
        </p:spPr>
      </p:cxnSp>
      <p:pic>
        <p:nvPicPr>
          <p:cNvPr id="12" name="Picture 11" descr="A blue and white text with a red line&#10;&#10;Description automatically generated">
            <a:extLst>
              <a:ext uri="{FF2B5EF4-FFF2-40B4-BE49-F238E27FC236}">
                <a16:creationId xmlns:a16="http://schemas.microsoft.com/office/drawing/2014/main" id="{707B3E61-6A34-7FDB-EF6B-A44C0E6834A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92985" y="2423548"/>
            <a:ext cx="1393749" cy="835705"/>
          </a:xfrm>
          <a:prstGeom prst="rect">
            <a:avLst/>
          </a:prstGeom>
        </p:spPr>
      </p:pic>
    </p:spTree>
    <p:extLst>
      <p:ext uri="{BB962C8B-B14F-4D97-AF65-F5344CB8AC3E}">
        <p14:creationId xmlns:p14="http://schemas.microsoft.com/office/powerpoint/2010/main" val="140255602"/>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034731-A6AB-1DC5-9301-87EE0FDAA2F5}"/>
              </a:ext>
            </a:extLst>
          </p:cNvPr>
          <p:cNvSpPr>
            <a:spLocks noGrp="1"/>
          </p:cNvSpPr>
          <p:nvPr>
            <p:ph type="title"/>
          </p:nvPr>
        </p:nvSpPr>
        <p:spPr/>
        <p:txBody>
          <a:bodyPr/>
          <a:lstStyle/>
          <a:p>
            <a:r>
              <a:rPr lang="en-CH" dirty="0"/>
              <a:t>Hadron Collider Legacy (so far)</a:t>
            </a:r>
          </a:p>
        </p:txBody>
      </p:sp>
      <p:sp>
        <p:nvSpPr>
          <p:cNvPr id="4" name="Footer Placeholder 3">
            <a:extLst>
              <a:ext uri="{FF2B5EF4-FFF2-40B4-BE49-F238E27FC236}">
                <a16:creationId xmlns:a16="http://schemas.microsoft.com/office/drawing/2014/main" id="{C5CA601B-9AE1-8ABB-ECDC-7DA953B7FB97}"/>
              </a:ext>
            </a:extLst>
          </p:cNvPr>
          <p:cNvSpPr>
            <a:spLocks noGrp="1"/>
          </p:cNvSpPr>
          <p:nvPr>
            <p:ph type="ftr" sz="quarter" idx="10"/>
          </p:nvPr>
        </p:nvSpPr>
        <p:spPr/>
        <p:txBody>
          <a:bodyPr/>
          <a:lstStyle/>
          <a:p>
            <a:pPr>
              <a:defRPr/>
            </a:pPr>
            <a:r>
              <a:rPr lang="en-US"/>
              <a:t>Niels Tuning (</a:t>
            </a:r>
            <a:fld id="{66514901-4CFF-A14A-980D-C6E2C5830B51}" type="slidenum">
              <a:rPr lang="en-US" smtClean="0"/>
              <a:pPr>
                <a:defRPr/>
              </a:pPr>
              <a:t>85</a:t>
            </a:fld>
            <a:r>
              <a:rPr lang="en-US"/>
              <a:t>)</a:t>
            </a:r>
          </a:p>
        </p:txBody>
      </p:sp>
      <p:pic>
        <p:nvPicPr>
          <p:cNvPr id="5" name="Picture 4">
            <a:extLst>
              <a:ext uri="{FF2B5EF4-FFF2-40B4-BE49-F238E27FC236}">
                <a16:creationId xmlns:a16="http://schemas.microsoft.com/office/drawing/2014/main" id="{4566BD62-81D7-6ACA-42BF-61EE1BB8BA37}"/>
              </a:ext>
            </a:extLst>
          </p:cNvPr>
          <p:cNvPicPr>
            <a:picLocks noChangeAspect="1"/>
          </p:cNvPicPr>
          <p:nvPr/>
        </p:nvPicPr>
        <p:blipFill>
          <a:blip r:embed="rId2"/>
          <a:stretch>
            <a:fillRect/>
          </a:stretch>
        </p:blipFill>
        <p:spPr>
          <a:xfrm>
            <a:off x="134710" y="1552875"/>
            <a:ext cx="8874580" cy="4378871"/>
          </a:xfrm>
          <a:prstGeom prst="rect">
            <a:avLst/>
          </a:prstGeom>
        </p:spPr>
      </p:pic>
      <p:sp>
        <p:nvSpPr>
          <p:cNvPr id="6" name="TextBox 5">
            <a:extLst>
              <a:ext uri="{FF2B5EF4-FFF2-40B4-BE49-F238E27FC236}">
                <a16:creationId xmlns:a16="http://schemas.microsoft.com/office/drawing/2014/main" id="{8BB4C695-C487-9545-AF3F-9F54577A46E1}"/>
              </a:ext>
            </a:extLst>
          </p:cNvPr>
          <p:cNvSpPr txBox="1"/>
          <p:nvPr/>
        </p:nvSpPr>
        <p:spPr>
          <a:xfrm>
            <a:off x="270640" y="6578210"/>
            <a:ext cx="2533066" cy="215444"/>
          </a:xfrm>
          <a:prstGeom prst="rect">
            <a:avLst/>
          </a:prstGeom>
          <a:noFill/>
        </p:spPr>
        <p:txBody>
          <a:bodyPr wrap="none" rtlCol="0">
            <a:spAutoFit/>
          </a:bodyPr>
          <a:lstStyle/>
          <a:p>
            <a:r>
              <a:rPr lang="en-GB" sz="800" b="0" i="0" dirty="0" err="1">
                <a:solidFill>
                  <a:srgbClr val="000000"/>
                </a:solidFill>
                <a:effectLst/>
                <a:latin typeface="Verdana" panose="020B0604030504040204" pitchFamily="34" charset="0"/>
                <a:ea typeface="Verdana" panose="020B0604030504040204" pitchFamily="34" charset="0"/>
                <a:cs typeface="Verdana" panose="020B0604030504040204" pitchFamily="34" charset="0"/>
              </a:rPr>
              <a:t>Klute</a:t>
            </a:r>
            <a:r>
              <a:rPr lang="en-GB" sz="800" b="0" i="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en-GB" sz="800" b="0" i="0" dirty="0">
                <a:solidFill>
                  <a:srgbClr val="000000"/>
                </a:solidFill>
                <a:effectLst/>
                <a:latin typeface="Verdana" panose="020B0604030504040204" pitchFamily="34" charset="0"/>
                <a:ea typeface="Verdana" panose="020B0604030504040204" pitchFamily="34" charset="0"/>
                <a:cs typeface="Verdana" panose="020B0604030504040204" pitchFamily="34" charset="0"/>
                <a:hlinkClick r:id="rId3"/>
              </a:rPr>
              <a:t>https://indico.cern.ch/event/1347523/</a:t>
            </a:r>
            <a:endParaRPr lang="en-GB" sz="800" b="0" i="0"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p:txBody>
      </p:sp>
      <p:sp>
        <p:nvSpPr>
          <p:cNvPr id="3" name="Rectangle 2">
            <a:extLst>
              <a:ext uri="{FF2B5EF4-FFF2-40B4-BE49-F238E27FC236}">
                <a16:creationId xmlns:a16="http://schemas.microsoft.com/office/drawing/2014/main" id="{1B126790-34C7-97BD-7A31-0C422A21281A}"/>
              </a:ext>
            </a:extLst>
          </p:cNvPr>
          <p:cNvSpPr/>
          <p:nvPr/>
        </p:nvSpPr>
        <p:spPr bwMode="auto">
          <a:xfrm>
            <a:off x="134710" y="4581150"/>
            <a:ext cx="8874580" cy="460860"/>
          </a:xfrm>
          <a:prstGeom prst="rect">
            <a:avLst/>
          </a:prstGeom>
          <a:noFill/>
          <a:ln w="25400" cap="flat" cmpd="sng" algn="ctr">
            <a:solidFill>
              <a:schemeClr val="accent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CH" sz="1400" b="1" i="1" u="none" strike="noStrike" cap="none" normalizeH="0" baseline="0">
              <a:ln>
                <a:noFill/>
              </a:ln>
              <a:solidFill>
                <a:schemeClr val="accent2"/>
              </a:solidFill>
              <a:effectLst/>
              <a:latin typeface="Verdana" pitchFamily="34" charset="0"/>
            </a:endParaRPr>
          </a:p>
        </p:txBody>
      </p:sp>
    </p:spTree>
    <p:extLst>
      <p:ext uri="{BB962C8B-B14F-4D97-AF65-F5344CB8AC3E}">
        <p14:creationId xmlns:p14="http://schemas.microsoft.com/office/powerpoint/2010/main" val="2268794099"/>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F5EF31-51F2-E91F-B9C6-F3B8144CD501}"/>
              </a:ext>
            </a:extLst>
          </p:cNvPr>
          <p:cNvSpPr>
            <a:spLocks noGrp="1"/>
          </p:cNvSpPr>
          <p:nvPr>
            <p:ph type="title"/>
          </p:nvPr>
        </p:nvSpPr>
        <p:spPr/>
        <p:txBody>
          <a:bodyPr/>
          <a:lstStyle/>
          <a:p>
            <a:endParaRPr lang="en-CH"/>
          </a:p>
        </p:txBody>
      </p:sp>
      <p:sp>
        <p:nvSpPr>
          <p:cNvPr id="3" name="Content Placeholder 2">
            <a:extLst>
              <a:ext uri="{FF2B5EF4-FFF2-40B4-BE49-F238E27FC236}">
                <a16:creationId xmlns:a16="http://schemas.microsoft.com/office/drawing/2014/main" id="{0DA49192-5FD4-E217-19FF-D20348436B15}"/>
              </a:ext>
            </a:extLst>
          </p:cNvPr>
          <p:cNvSpPr>
            <a:spLocks noGrp="1"/>
          </p:cNvSpPr>
          <p:nvPr>
            <p:ph idx="1"/>
          </p:nvPr>
        </p:nvSpPr>
        <p:spPr/>
        <p:txBody>
          <a:bodyPr/>
          <a:lstStyle/>
          <a:p>
            <a:endParaRPr lang="en-CH"/>
          </a:p>
        </p:txBody>
      </p:sp>
      <p:sp>
        <p:nvSpPr>
          <p:cNvPr id="4" name="Footer Placeholder 3">
            <a:extLst>
              <a:ext uri="{FF2B5EF4-FFF2-40B4-BE49-F238E27FC236}">
                <a16:creationId xmlns:a16="http://schemas.microsoft.com/office/drawing/2014/main" id="{491441A5-18F2-69D5-7909-836E3B1C4AF6}"/>
              </a:ext>
            </a:extLst>
          </p:cNvPr>
          <p:cNvSpPr>
            <a:spLocks noGrp="1"/>
          </p:cNvSpPr>
          <p:nvPr>
            <p:ph type="ftr" sz="quarter" idx="10"/>
          </p:nvPr>
        </p:nvSpPr>
        <p:spPr/>
        <p:txBody>
          <a:bodyPr/>
          <a:lstStyle/>
          <a:p>
            <a:pPr>
              <a:defRPr/>
            </a:pPr>
            <a:r>
              <a:rPr lang="en-US"/>
              <a:t>Niels Tuning (</a:t>
            </a:r>
            <a:fld id="{66514901-4CFF-A14A-980D-C6E2C5830B51}" type="slidenum">
              <a:rPr lang="en-US" smtClean="0"/>
              <a:pPr>
                <a:defRPr/>
              </a:pPr>
              <a:t>86</a:t>
            </a:fld>
            <a:r>
              <a:rPr lang="en-US"/>
              <a:t>)</a:t>
            </a:r>
          </a:p>
        </p:txBody>
      </p:sp>
      <p:pic>
        <p:nvPicPr>
          <p:cNvPr id="5" name="Picture 4">
            <a:extLst>
              <a:ext uri="{FF2B5EF4-FFF2-40B4-BE49-F238E27FC236}">
                <a16:creationId xmlns:a16="http://schemas.microsoft.com/office/drawing/2014/main" id="{CEEBE777-D83A-83B4-8D0F-50CC3BC08B2A}"/>
              </a:ext>
            </a:extLst>
          </p:cNvPr>
          <p:cNvPicPr>
            <a:picLocks noChangeAspect="1"/>
          </p:cNvPicPr>
          <p:nvPr/>
        </p:nvPicPr>
        <p:blipFill>
          <a:blip r:embed="rId2"/>
          <a:stretch>
            <a:fillRect/>
          </a:stretch>
        </p:blipFill>
        <p:spPr>
          <a:xfrm rot="5400000">
            <a:off x="1659399" y="-1505193"/>
            <a:ext cx="5811329" cy="9126517"/>
          </a:xfrm>
          <a:prstGeom prst="rect">
            <a:avLst/>
          </a:prstGeom>
        </p:spPr>
      </p:pic>
      <p:sp>
        <p:nvSpPr>
          <p:cNvPr id="6" name="TextBox 5">
            <a:extLst>
              <a:ext uri="{FF2B5EF4-FFF2-40B4-BE49-F238E27FC236}">
                <a16:creationId xmlns:a16="http://schemas.microsoft.com/office/drawing/2014/main" id="{5F875DA4-B961-3216-2BB0-24618F5D26CB}"/>
              </a:ext>
            </a:extLst>
          </p:cNvPr>
          <p:cNvSpPr txBox="1"/>
          <p:nvPr/>
        </p:nvSpPr>
        <p:spPr>
          <a:xfrm>
            <a:off x="87183" y="6597877"/>
            <a:ext cx="2904962" cy="215444"/>
          </a:xfrm>
          <a:prstGeom prst="rect">
            <a:avLst/>
          </a:prstGeom>
          <a:noFill/>
        </p:spPr>
        <p:txBody>
          <a:bodyPr wrap="none" rtlCol="0">
            <a:spAutoFit/>
          </a:bodyPr>
          <a:lstStyle/>
          <a:p>
            <a:r>
              <a:rPr lang="en-CH" sz="800" b="0" i="0" dirty="0">
                <a:latin typeface="Verdana" panose="020B0604030504040204" pitchFamily="34" charset="0"/>
                <a:ea typeface="Verdana" panose="020B0604030504040204" pitchFamily="34" charset="0"/>
                <a:cs typeface="Verdana" panose="020B0604030504040204" pitchFamily="34" charset="0"/>
              </a:rPr>
              <a:t>P.Jenni 2015, </a:t>
            </a:r>
            <a:r>
              <a:rPr lang="en-GB" sz="800" b="0" i="0" dirty="0">
                <a:solidFill>
                  <a:srgbClr val="000000"/>
                </a:solidFill>
                <a:effectLst/>
                <a:latin typeface="Verdana" panose="020B0604030504040204" pitchFamily="34" charset="0"/>
                <a:ea typeface="Verdana" panose="020B0604030504040204" pitchFamily="34" charset="0"/>
                <a:cs typeface="Verdana" panose="020B0604030504040204" pitchFamily="34" charset="0"/>
                <a:hlinkClick r:id="rId3"/>
              </a:rPr>
              <a:t>https://indico.cern.ch/event/343570/</a:t>
            </a:r>
            <a:r>
              <a:rPr lang="en-CH" sz="800" b="0" i="0" dirty="0">
                <a:latin typeface="Verdana" panose="020B0604030504040204" pitchFamily="34" charset="0"/>
                <a:ea typeface="Verdana" panose="020B0604030504040204" pitchFamily="34" charset="0"/>
                <a:cs typeface="Verdana" panose="020B0604030504040204" pitchFamily="34" charset="0"/>
              </a:rPr>
              <a:t> </a:t>
            </a:r>
          </a:p>
        </p:txBody>
      </p:sp>
      <p:sp>
        <p:nvSpPr>
          <p:cNvPr id="7" name="TextBox 6">
            <a:extLst>
              <a:ext uri="{FF2B5EF4-FFF2-40B4-BE49-F238E27FC236}">
                <a16:creationId xmlns:a16="http://schemas.microsoft.com/office/drawing/2014/main" id="{03363B78-D5E4-20C3-42A5-4B5D9023A1F2}"/>
              </a:ext>
            </a:extLst>
          </p:cNvPr>
          <p:cNvSpPr txBox="1"/>
          <p:nvPr/>
        </p:nvSpPr>
        <p:spPr>
          <a:xfrm>
            <a:off x="7183540" y="778518"/>
            <a:ext cx="697627" cy="307777"/>
          </a:xfrm>
          <a:prstGeom prst="rect">
            <a:avLst/>
          </a:prstGeom>
          <a:noFill/>
        </p:spPr>
        <p:txBody>
          <a:bodyPr wrap="none" rtlCol="0">
            <a:spAutoFit/>
          </a:bodyPr>
          <a:lstStyle/>
          <a:p>
            <a:r>
              <a:rPr lang="en-CH" dirty="0"/>
              <a:t>1998</a:t>
            </a:r>
          </a:p>
        </p:txBody>
      </p:sp>
      <p:sp>
        <p:nvSpPr>
          <p:cNvPr id="8" name="Oval 7">
            <a:extLst>
              <a:ext uri="{FF2B5EF4-FFF2-40B4-BE49-F238E27FC236}">
                <a16:creationId xmlns:a16="http://schemas.microsoft.com/office/drawing/2014/main" id="{0A03680D-A249-A406-4551-F2606DA895E4}"/>
              </a:ext>
            </a:extLst>
          </p:cNvPr>
          <p:cNvSpPr/>
          <p:nvPr/>
        </p:nvSpPr>
        <p:spPr bwMode="auto">
          <a:xfrm rot="16200000">
            <a:off x="5932662" y="3368677"/>
            <a:ext cx="2505416" cy="534010"/>
          </a:xfrm>
          <a:prstGeom prst="ellipse">
            <a:avLst/>
          </a:prstGeom>
          <a:noFill/>
          <a:ln w="25400" cap="flat" cmpd="sng" algn="ctr">
            <a:solidFill>
              <a:schemeClr val="accent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CH" sz="1400" b="1" i="1" u="none" strike="noStrike" cap="none" normalizeH="0" baseline="0" dirty="0">
              <a:ln>
                <a:noFill/>
              </a:ln>
              <a:solidFill>
                <a:schemeClr val="accent2"/>
              </a:solidFill>
              <a:effectLst/>
              <a:latin typeface="Verdana" pitchFamily="34" charset="0"/>
            </a:endParaRPr>
          </a:p>
        </p:txBody>
      </p:sp>
    </p:spTree>
    <p:extLst>
      <p:ext uri="{BB962C8B-B14F-4D97-AF65-F5344CB8AC3E}">
        <p14:creationId xmlns:p14="http://schemas.microsoft.com/office/powerpoint/2010/main" val="410611602"/>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3B8C48-73D4-CDF5-6907-98DE92DB2B54}"/>
              </a:ext>
            </a:extLst>
          </p:cNvPr>
          <p:cNvSpPr>
            <a:spLocks noGrp="1"/>
          </p:cNvSpPr>
          <p:nvPr>
            <p:ph type="title"/>
          </p:nvPr>
        </p:nvSpPr>
        <p:spPr/>
        <p:txBody>
          <a:bodyPr/>
          <a:lstStyle/>
          <a:p>
            <a:r>
              <a:rPr lang="en-CH" dirty="0"/>
              <a:t>Schedule</a:t>
            </a:r>
          </a:p>
        </p:txBody>
      </p:sp>
      <p:pic>
        <p:nvPicPr>
          <p:cNvPr id="6" name="Content Placeholder 5" descr="A screenshot of a graph&#10;&#10;Description automatically generated">
            <a:extLst>
              <a:ext uri="{FF2B5EF4-FFF2-40B4-BE49-F238E27FC236}">
                <a16:creationId xmlns:a16="http://schemas.microsoft.com/office/drawing/2014/main" id="{D066CFFF-19F6-00D3-2066-D37EC907952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4531" y="1868024"/>
            <a:ext cx="8862557" cy="3786636"/>
          </a:xfrm>
        </p:spPr>
      </p:pic>
      <p:sp>
        <p:nvSpPr>
          <p:cNvPr id="4" name="Footer Placeholder 3">
            <a:extLst>
              <a:ext uri="{FF2B5EF4-FFF2-40B4-BE49-F238E27FC236}">
                <a16:creationId xmlns:a16="http://schemas.microsoft.com/office/drawing/2014/main" id="{1499F1F8-D15E-C95A-E2DA-B81964C4AA7F}"/>
              </a:ext>
            </a:extLst>
          </p:cNvPr>
          <p:cNvSpPr>
            <a:spLocks noGrp="1"/>
          </p:cNvSpPr>
          <p:nvPr>
            <p:ph type="ftr" sz="quarter" idx="10"/>
          </p:nvPr>
        </p:nvSpPr>
        <p:spPr/>
        <p:txBody>
          <a:bodyPr/>
          <a:lstStyle/>
          <a:p>
            <a:pPr>
              <a:defRPr/>
            </a:pPr>
            <a:r>
              <a:rPr lang="en-US"/>
              <a:t>Niels Tuning (</a:t>
            </a:r>
            <a:fld id="{66514901-4CFF-A14A-980D-C6E2C5830B51}" type="slidenum">
              <a:rPr lang="en-US" smtClean="0"/>
              <a:pPr>
                <a:defRPr/>
              </a:pPr>
              <a:t>87</a:t>
            </a:fld>
            <a:r>
              <a:rPr lang="en-US"/>
              <a:t>)</a:t>
            </a:r>
          </a:p>
        </p:txBody>
      </p:sp>
      <p:sp>
        <p:nvSpPr>
          <p:cNvPr id="3" name="TextBox 2">
            <a:extLst>
              <a:ext uri="{FF2B5EF4-FFF2-40B4-BE49-F238E27FC236}">
                <a16:creationId xmlns:a16="http://schemas.microsoft.com/office/drawing/2014/main" id="{919754C5-7B70-FC4A-4047-4A5529A44088}"/>
              </a:ext>
            </a:extLst>
          </p:cNvPr>
          <p:cNvSpPr txBox="1"/>
          <p:nvPr/>
        </p:nvSpPr>
        <p:spPr>
          <a:xfrm>
            <a:off x="3650280" y="858784"/>
            <a:ext cx="1654364" cy="369332"/>
          </a:xfrm>
          <a:prstGeom prst="rect">
            <a:avLst/>
          </a:prstGeom>
          <a:solidFill>
            <a:schemeClr val="bg1"/>
          </a:solidFill>
          <a:ln w="25400">
            <a:solidFill>
              <a:schemeClr val="tx1"/>
            </a:solidFill>
          </a:ln>
        </p:spPr>
        <p:txBody>
          <a:bodyPr wrap="none" rtlCol="0">
            <a:spAutoFit/>
          </a:bodyPr>
          <a:lstStyle/>
          <a:p>
            <a:r>
              <a:rPr lang="en-CH" sz="1800" b="0" i="0" dirty="0">
                <a:solidFill>
                  <a:schemeClr val="tx1"/>
                </a:solidFill>
              </a:rPr>
              <a:t>You are here</a:t>
            </a:r>
          </a:p>
        </p:txBody>
      </p:sp>
      <p:cxnSp>
        <p:nvCxnSpPr>
          <p:cNvPr id="7" name="Straight Arrow Connector 6">
            <a:extLst>
              <a:ext uri="{FF2B5EF4-FFF2-40B4-BE49-F238E27FC236}">
                <a16:creationId xmlns:a16="http://schemas.microsoft.com/office/drawing/2014/main" id="{2D2248DD-A2ED-2459-C8F6-BDBB6DAECCD1}"/>
              </a:ext>
            </a:extLst>
          </p:cNvPr>
          <p:cNvCxnSpPr>
            <a:stCxn id="3" idx="2"/>
          </p:cNvCxnSpPr>
          <p:nvPr/>
        </p:nvCxnSpPr>
        <p:spPr bwMode="auto">
          <a:xfrm flipH="1">
            <a:off x="4456785" y="1228116"/>
            <a:ext cx="20677" cy="664684"/>
          </a:xfrm>
          <a:prstGeom prst="straightConnector1">
            <a:avLst/>
          </a:prstGeom>
          <a:solidFill>
            <a:schemeClr val="accent1"/>
          </a:solidFill>
          <a:ln w="25400"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475525883"/>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3B8C48-73D4-CDF5-6907-98DE92DB2B54}"/>
              </a:ext>
            </a:extLst>
          </p:cNvPr>
          <p:cNvSpPr>
            <a:spLocks noGrp="1"/>
          </p:cNvSpPr>
          <p:nvPr>
            <p:ph type="title"/>
          </p:nvPr>
        </p:nvSpPr>
        <p:spPr/>
        <p:txBody>
          <a:bodyPr/>
          <a:lstStyle/>
          <a:p>
            <a:r>
              <a:rPr lang="en-CH" dirty="0"/>
              <a:t>Schedule</a:t>
            </a:r>
          </a:p>
        </p:txBody>
      </p:sp>
      <p:pic>
        <p:nvPicPr>
          <p:cNvPr id="6" name="Content Placeholder 5" descr="A screenshot of a graph&#10;&#10;Description automatically generated">
            <a:extLst>
              <a:ext uri="{FF2B5EF4-FFF2-40B4-BE49-F238E27FC236}">
                <a16:creationId xmlns:a16="http://schemas.microsoft.com/office/drawing/2014/main" id="{D066CFFF-19F6-00D3-2066-D37EC907952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4531" y="1868024"/>
            <a:ext cx="8862557" cy="3786636"/>
          </a:xfrm>
        </p:spPr>
      </p:pic>
      <p:sp>
        <p:nvSpPr>
          <p:cNvPr id="4" name="Footer Placeholder 3">
            <a:extLst>
              <a:ext uri="{FF2B5EF4-FFF2-40B4-BE49-F238E27FC236}">
                <a16:creationId xmlns:a16="http://schemas.microsoft.com/office/drawing/2014/main" id="{1499F1F8-D15E-C95A-E2DA-B81964C4AA7F}"/>
              </a:ext>
            </a:extLst>
          </p:cNvPr>
          <p:cNvSpPr>
            <a:spLocks noGrp="1"/>
          </p:cNvSpPr>
          <p:nvPr>
            <p:ph type="ftr" sz="quarter" idx="10"/>
          </p:nvPr>
        </p:nvSpPr>
        <p:spPr/>
        <p:txBody>
          <a:bodyPr/>
          <a:lstStyle/>
          <a:p>
            <a:pPr>
              <a:defRPr/>
            </a:pPr>
            <a:r>
              <a:rPr lang="en-US"/>
              <a:t>Niels Tuning (</a:t>
            </a:r>
            <a:fld id="{66514901-4CFF-A14A-980D-C6E2C5830B51}" type="slidenum">
              <a:rPr lang="en-US" smtClean="0"/>
              <a:pPr>
                <a:defRPr/>
              </a:pPr>
              <a:t>88</a:t>
            </a:fld>
            <a:r>
              <a:rPr lang="en-US"/>
              <a:t>)</a:t>
            </a:r>
          </a:p>
        </p:txBody>
      </p:sp>
      <p:sp>
        <p:nvSpPr>
          <p:cNvPr id="3" name="TextBox 2">
            <a:extLst>
              <a:ext uri="{FF2B5EF4-FFF2-40B4-BE49-F238E27FC236}">
                <a16:creationId xmlns:a16="http://schemas.microsoft.com/office/drawing/2014/main" id="{919754C5-7B70-FC4A-4047-4A5529A44088}"/>
              </a:ext>
            </a:extLst>
          </p:cNvPr>
          <p:cNvSpPr txBox="1"/>
          <p:nvPr/>
        </p:nvSpPr>
        <p:spPr>
          <a:xfrm>
            <a:off x="3650280" y="858784"/>
            <a:ext cx="1654364" cy="369332"/>
          </a:xfrm>
          <a:prstGeom prst="rect">
            <a:avLst/>
          </a:prstGeom>
          <a:solidFill>
            <a:schemeClr val="bg1"/>
          </a:solidFill>
          <a:ln w="25400">
            <a:solidFill>
              <a:schemeClr val="tx1"/>
            </a:solidFill>
          </a:ln>
        </p:spPr>
        <p:txBody>
          <a:bodyPr wrap="none" rtlCol="0">
            <a:spAutoFit/>
          </a:bodyPr>
          <a:lstStyle/>
          <a:p>
            <a:r>
              <a:rPr lang="en-CH" sz="1800" b="0" i="0" dirty="0">
                <a:solidFill>
                  <a:schemeClr val="tx1"/>
                </a:solidFill>
              </a:rPr>
              <a:t>You are here</a:t>
            </a:r>
          </a:p>
        </p:txBody>
      </p:sp>
      <p:cxnSp>
        <p:nvCxnSpPr>
          <p:cNvPr id="7" name="Straight Arrow Connector 6">
            <a:extLst>
              <a:ext uri="{FF2B5EF4-FFF2-40B4-BE49-F238E27FC236}">
                <a16:creationId xmlns:a16="http://schemas.microsoft.com/office/drawing/2014/main" id="{2D2248DD-A2ED-2459-C8F6-BDBB6DAECCD1}"/>
              </a:ext>
            </a:extLst>
          </p:cNvPr>
          <p:cNvCxnSpPr>
            <a:stCxn id="3" idx="2"/>
          </p:cNvCxnSpPr>
          <p:nvPr/>
        </p:nvCxnSpPr>
        <p:spPr bwMode="auto">
          <a:xfrm flipH="1">
            <a:off x="4456785" y="1228116"/>
            <a:ext cx="20677" cy="664684"/>
          </a:xfrm>
          <a:prstGeom prst="straightConnector1">
            <a:avLst/>
          </a:prstGeom>
          <a:solidFill>
            <a:schemeClr val="accent1"/>
          </a:solidFill>
          <a:ln w="25400" cap="flat" cmpd="sng" algn="ctr">
            <a:solidFill>
              <a:schemeClr val="tx1"/>
            </a:solidFill>
            <a:prstDash val="solid"/>
            <a:round/>
            <a:headEnd type="none" w="med" len="med"/>
            <a:tailEnd type="triangle"/>
          </a:ln>
          <a:effectLst/>
        </p:spPr>
      </p:cxnSp>
      <p:sp>
        <p:nvSpPr>
          <p:cNvPr id="5" name="TextBox 4">
            <a:extLst>
              <a:ext uri="{FF2B5EF4-FFF2-40B4-BE49-F238E27FC236}">
                <a16:creationId xmlns:a16="http://schemas.microsoft.com/office/drawing/2014/main" id="{FC6CCFD2-D4A4-AF73-5574-C482666A40B2}"/>
              </a:ext>
            </a:extLst>
          </p:cNvPr>
          <p:cNvSpPr txBox="1"/>
          <p:nvPr/>
        </p:nvSpPr>
        <p:spPr>
          <a:xfrm>
            <a:off x="6069795" y="2468875"/>
            <a:ext cx="2542043" cy="338554"/>
          </a:xfrm>
          <a:prstGeom prst="rect">
            <a:avLst/>
          </a:prstGeom>
          <a:solidFill>
            <a:schemeClr val="bg1"/>
          </a:solidFill>
          <a:ln>
            <a:solidFill>
              <a:schemeClr val="tx1"/>
            </a:solidFill>
          </a:ln>
        </p:spPr>
        <p:txBody>
          <a:bodyPr wrap="none" rtlCol="0">
            <a:spAutoFit/>
          </a:bodyPr>
          <a:lstStyle/>
          <a:p>
            <a:r>
              <a:rPr lang="en-CH" sz="1600" b="0" i="0" dirty="0">
                <a:solidFill>
                  <a:schemeClr val="tx1"/>
                </a:solidFill>
              </a:rPr>
              <a:t>ATLAS + CMS Upgrade</a:t>
            </a:r>
          </a:p>
        </p:txBody>
      </p:sp>
      <p:sp>
        <p:nvSpPr>
          <p:cNvPr id="8" name="TextBox 7">
            <a:extLst>
              <a:ext uri="{FF2B5EF4-FFF2-40B4-BE49-F238E27FC236}">
                <a16:creationId xmlns:a16="http://schemas.microsoft.com/office/drawing/2014/main" id="{E640D41B-A30F-CA77-AF14-FCD87D060D37}"/>
              </a:ext>
            </a:extLst>
          </p:cNvPr>
          <p:cNvSpPr txBox="1"/>
          <p:nvPr/>
        </p:nvSpPr>
        <p:spPr>
          <a:xfrm>
            <a:off x="3957520" y="3851455"/>
            <a:ext cx="2361544" cy="338554"/>
          </a:xfrm>
          <a:prstGeom prst="rect">
            <a:avLst/>
          </a:prstGeom>
          <a:solidFill>
            <a:schemeClr val="bg1"/>
          </a:solidFill>
          <a:ln>
            <a:solidFill>
              <a:schemeClr val="tx1"/>
            </a:solidFill>
          </a:ln>
        </p:spPr>
        <p:txBody>
          <a:bodyPr wrap="none" rtlCol="0">
            <a:spAutoFit/>
          </a:bodyPr>
          <a:lstStyle/>
          <a:p>
            <a:r>
              <a:rPr lang="en-CH" sz="1600" b="0" i="0" dirty="0">
                <a:solidFill>
                  <a:schemeClr val="tx1"/>
                </a:solidFill>
              </a:rPr>
              <a:t>LHCb-UII + ALICE-3 </a:t>
            </a:r>
          </a:p>
        </p:txBody>
      </p:sp>
      <p:sp>
        <p:nvSpPr>
          <p:cNvPr id="9" name="TextBox 8">
            <a:extLst>
              <a:ext uri="{FF2B5EF4-FFF2-40B4-BE49-F238E27FC236}">
                <a16:creationId xmlns:a16="http://schemas.microsoft.com/office/drawing/2014/main" id="{79AE3139-03FA-EDE7-CABB-708AA5C01EE0}"/>
              </a:ext>
            </a:extLst>
          </p:cNvPr>
          <p:cNvSpPr txBox="1"/>
          <p:nvPr/>
        </p:nvSpPr>
        <p:spPr>
          <a:xfrm>
            <a:off x="3301244" y="4773175"/>
            <a:ext cx="2311081" cy="738664"/>
          </a:xfrm>
          <a:prstGeom prst="rect">
            <a:avLst/>
          </a:prstGeom>
          <a:solidFill>
            <a:schemeClr val="bg1"/>
          </a:solidFill>
          <a:ln>
            <a:solidFill>
              <a:schemeClr val="tx1"/>
            </a:solidFill>
          </a:ln>
        </p:spPr>
        <p:txBody>
          <a:bodyPr wrap="square" rtlCol="0">
            <a:spAutoFit/>
          </a:bodyPr>
          <a:lstStyle/>
          <a:p>
            <a:endParaRPr lang="en-CH" b="0" i="0" dirty="0">
              <a:solidFill>
                <a:schemeClr val="tx1"/>
              </a:solidFill>
            </a:endParaRPr>
          </a:p>
          <a:p>
            <a:pPr algn="ctr"/>
            <a:r>
              <a:rPr lang="en-CH" b="0" i="0" dirty="0">
                <a:solidFill>
                  <a:schemeClr val="tx1"/>
                </a:solidFill>
              </a:rPr>
              <a:t>HIC SVNT LEONES</a:t>
            </a:r>
          </a:p>
          <a:p>
            <a:r>
              <a:rPr lang="en-CH" b="0" i="0" dirty="0">
                <a:solidFill>
                  <a:schemeClr val="tx1"/>
                </a:solidFill>
              </a:rPr>
              <a:t> </a:t>
            </a:r>
          </a:p>
        </p:txBody>
      </p:sp>
      <p:sp>
        <p:nvSpPr>
          <p:cNvPr id="10" name="TextBox 9">
            <a:extLst>
              <a:ext uri="{FF2B5EF4-FFF2-40B4-BE49-F238E27FC236}">
                <a16:creationId xmlns:a16="http://schemas.microsoft.com/office/drawing/2014/main" id="{61220754-4A93-EEF4-D3E6-F224DC5BA1FA}"/>
              </a:ext>
            </a:extLst>
          </p:cNvPr>
          <p:cNvSpPr txBox="1"/>
          <p:nvPr/>
        </p:nvSpPr>
        <p:spPr>
          <a:xfrm>
            <a:off x="1115550" y="3858546"/>
            <a:ext cx="1372492" cy="338554"/>
          </a:xfrm>
          <a:prstGeom prst="rect">
            <a:avLst/>
          </a:prstGeom>
          <a:solidFill>
            <a:schemeClr val="bg1"/>
          </a:solidFill>
          <a:ln>
            <a:solidFill>
              <a:schemeClr val="tx1"/>
            </a:solidFill>
          </a:ln>
        </p:spPr>
        <p:txBody>
          <a:bodyPr wrap="none" rtlCol="0">
            <a:spAutoFit/>
          </a:bodyPr>
          <a:lstStyle/>
          <a:p>
            <a:r>
              <a:rPr lang="en-CH" sz="1600" b="0" i="0" dirty="0">
                <a:solidFill>
                  <a:schemeClr val="tx1"/>
                </a:solidFill>
              </a:rPr>
              <a:t>   HL-LHC   </a:t>
            </a:r>
          </a:p>
        </p:txBody>
      </p:sp>
    </p:spTree>
    <p:extLst>
      <p:ext uri="{BB962C8B-B14F-4D97-AF65-F5344CB8AC3E}">
        <p14:creationId xmlns:p14="http://schemas.microsoft.com/office/powerpoint/2010/main" val="2926086592"/>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3D825B-1386-1DCA-36DA-40BCA99B6B14}"/>
              </a:ext>
            </a:extLst>
          </p:cNvPr>
          <p:cNvSpPr>
            <a:spLocks noGrp="1"/>
          </p:cNvSpPr>
          <p:nvPr>
            <p:ph type="title"/>
          </p:nvPr>
        </p:nvSpPr>
        <p:spPr/>
        <p:txBody>
          <a:bodyPr/>
          <a:lstStyle/>
          <a:p>
            <a:r>
              <a:rPr lang="en-CH"/>
              <a:t>Summary</a:t>
            </a:r>
          </a:p>
        </p:txBody>
      </p:sp>
      <p:sp>
        <p:nvSpPr>
          <p:cNvPr id="3" name="Content Placeholder 2">
            <a:extLst>
              <a:ext uri="{FF2B5EF4-FFF2-40B4-BE49-F238E27FC236}">
                <a16:creationId xmlns:a16="http://schemas.microsoft.com/office/drawing/2014/main" id="{69B3C12F-5A09-348E-A4A1-89C775983C46}"/>
              </a:ext>
            </a:extLst>
          </p:cNvPr>
          <p:cNvSpPr>
            <a:spLocks noGrp="1"/>
          </p:cNvSpPr>
          <p:nvPr>
            <p:ph idx="1"/>
          </p:nvPr>
        </p:nvSpPr>
        <p:spPr/>
        <p:txBody>
          <a:bodyPr/>
          <a:lstStyle/>
          <a:p>
            <a:r>
              <a:rPr lang="en-CH" dirty="0"/>
              <a:t>Physics motivation </a:t>
            </a:r>
          </a:p>
          <a:p>
            <a:pPr lvl="1"/>
            <a:r>
              <a:rPr lang="en-CH" dirty="0">
                <a:solidFill>
                  <a:schemeClr val="accent2"/>
                </a:solidFill>
              </a:rPr>
              <a:t>The Big picture</a:t>
            </a:r>
          </a:p>
          <a:p>
            <a:pPr lvl="1"/>
            <a:r>
              <a:rPr lang="en-CH" dirty="0">
                <a:solidFill>
                  <a:schemeClr val="accent2"/>
                </a:solidFill>
              </a:rPr>
              <a:t>The Standard Model </a:t>
            </a:r>
          </a:p>
          <a:p>
            <a:pPr lvl="1"/>
            <a:r>
              <a:rPr lang="en-CH" dirty="0">
                <a:solidFill>
                  <a:schemeClr val="accent2"/>
                </a:solidFill>
              </a:rPr>
              <a:t>The Lagrangian</a:t>
            </a:r>
          </a:p>
          <a:p>
            <a:pPr lvl="1"/>
            <a:r>
              <a:rPr lang="en-CH" dirty="0">
                <a:solidFill>
                  <a:schemeClr val="accent2"/>
                </a:solidFill>
              </a:rPr>
              <a:t>The need for high-energy collisions</a:t>
            </a:r>
          </a:p>
          <a:p>
            <a:endParaRPr lang="en-CH" dirty="0"/>
          </a:p>
          <a:p>
            <a:r>
              <a:rPr lang="en-CH" dirty="0"/>
              <a:t>LHC 		 </a:t>
            </a:r>
          </a:p>
          <a:p>
            <a:pPr lvl="1"/>
            <a:r>
              <a:rPr lang="en-CH" dirty="0">
                <a:solidFill>
                  <a:schemeClr val="accent2"/>
                </a:solidFill>
              </a:rPr>
              <a:t>History</a:t>
            </a:r>
          </a:p>
          <a:p>
            <a:pPr lvl="1"/>
            <a:r>
              <a:rPr lang="en-CH" dirty="0">
                <a:solidFill>
                  <a:schemeClr val="accent2"/>
                </a:solidFill>
              </a:rPr>
              <a:t>Operations</a:t>
            </a:r>
          </a:p>
          <a:p>
            <a:pPr lvl="1"/>
            <a:r>
              <a:rPr lang="en-CH" dirty="0">
                <a:solidFill>
                  <a:schemeClr val="accent2"/>
                </a:solidFill>
              </a:rPr>
              <a:t>Performance </a:t>
            </a:r>
          </a:p>
          <a:p>
            <a:pPr lvl="1"/>
            <a:r>
              <a:rPr lang="en-CH" dirty="0">
                <a:solidFill>
                  <a:schemeClr val="accent2"/>
                </a:solidFill>
              </a:rPr>
              <a:t>Schedule</a:t>
            </a:r>
          </a:p>
          <a:p>
            <a:pPr lvl="1"/>
            <a:endParaRPr lang="en-CH" dirty="0"/>
          </a:p>
          <a:p>
            <a:r>
              <a:rPr lang="en-CH" dirty="0"/>
              <a:t>Next: experiments</a:t>
            </a:r>
          </a:p>
          <a:p>
            <a:endParaRPr lang="en-CH" dirty="0"/>
          </a:p>
        </p:txBody>
      </p:sp>
      <p:sp>
        <p:nvSpPr>
          <p:cNvPr id="4" name="Footer Placeholder 3">
            <a:extLst>
              <a:ext uri="{FF2B5EF4-FFF2-40B4-BE49-F238E27FC236}">
                <a16:creationId xmlns:a16="http://schemas.microsoft.com/office/drawing/2014/main" id="{EDFE68DB-4EDE-D90E-C41C-EF22B1A44BD6}"/>
              </a:ext>
            </a:extLst>
          </p:cNvPr>
          <p:cNvSpPr>
            <a:spLocks noGrp="1"/>
          </p:cNvSpPr>
          <p:nvPr>
            <p:ph type="ftr" sz="quarter" idx="10"/>
          </p:nvPr>
        </p:nvSpPr>
        <p:spPr/>
        <p:txBody>
          <a:bodyPr/>
          <a:lstStyle/>
          <a:p>
            <a:pPr>
              <a:defRPr/>
            </a:pPr>
            <a:r>
              <a:rPr lang="en-US"/>
              <a:t>Niels Tuning (</a:t>
            </a:r>
            <a:fld id="{66514901-4CFF-A14A-980D-C6E2C5830B51}" type="slidenum">
              <a:rPr lang="en-US" smtClean="0"/>
              <a:pPr>
                <a:defRPr/>
              </a:pPr>
              <a:t>89</a:t>
            </a:fld>
            <a:r>
              <a:rPr lang="en-US"/>
              <a:t>)</a:t>
            </a:r>
          </a:p>
        </p:txBody>
      </p:sp>
    </p:spTree>
    <p:extLst>
      <p:ext uri="{BB962C8B-B14F-4D97-AF65-F5344CB8AC3E}">
        <p14:creationId xmlns:p14="http://schemas.microsoft.com/office/powerpoint/2010/main" val="34377182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F1B6C14-7D96-92B5-A0C7-201882DFBF12}"/>
              </a:ext>
            </a:extLst>
          </p:cNvPr>
          <p:cNvPicPr>
            <a:picLocks noChangeAspect="1"/>
          </p:cNvPicPr>
          <p:nvPr/>
        </p:nvPicPr>
        <p:blipFill>
          <a:blip r:embed="rId2"/>
          <a:stretch>
            <a:fillRect/>
          </a:stretch>
        </p:blipFill>
        <p:spPr>
          <a:xfrm>
            <a:off x="-5027" y="23916"/>
            <a:ext cx="9149027" cy="5137970"/>
          </a:xfrm>
          <a:prstGeom prst="rect">
            <a:avLst/>
          </a:prstGeom>
        </p:spPr>
      </p:pic>
      <p:sp>
        <p:nvSpPr>
          <p:cNvPr id="5" name="TextBox 4">
            <a:extLst>
              <a:ext uri="{FF2B5EF4-FFF2-40B4-BE49-F238E27FC236}">
                <a16:creationId xmlns:a16="http://schemas.microsoft.com/office/drawing/2014/main" id="{99B39CCB-9BC3-8881-0F36-18AB2FC3F9A0}"/>
              </a:ext>
            </a:extLst>
          </p:cNvPr>
          <p:cNvSpPr txBox="1"/>
          <p:nvPr/>
        </p:nvSpPr>
        <p:spPr>
          <a:xfrm>
            <a:off x="0" y="6618640"/>
            <a:ext cx="2299027" cy="215444"/>
          </a:xfrm>
          <a:prstGeom prst="rect">
            <a:avLst/>
          </a:prstGeom>
          <a:noFill/>
        </p:spPr>
        <p:txBody>
          <a:bodyPr wrap="none" rtlCol="0">
            <a:spAutoFit/>
          </a:bodyPr>
          <a:lstStyle/>
          <a:p>
            <a:r>
              <a:rPr lang="en-CH" sz="800" b="0" i="0" dirty="0">
                <a:solidFill>
                  <a:schemeClr val="bg1"/>
                </a:solidFill>
              </a:rPr>
              <a:t>J.Kopp, </a:t>
            </a:r>
            <a:r>
              <a:rPr lang="en-GB" sz="800" b="0" i="0" dirty="0">
                <a:solidFill>
                  <a:schemeClr val="bg1"/>
                </a:solidFill>
                <a:hlinkClick r:id="rId3"/>
              </a:rPr>
              <a:t>https://indico.global/event/5574</a:t>
            </a:r>
            <a:endParaRPr lang="en-CH" sz="800" b="0" i="0" dirty="0">
              <a:solidFill>
                <a:schemeClr val="bg1"/>
              </a:solidFill>
            </a:endParaRPr>
          </a:p>
        </p:txBody>
      </p:sp>
    </p:spTree>
    <p:extLst>
      <p:ext uri="{BB962C8B-B14F-4D97-AF65-F5344CB8AC3E}">
        <p14:creationId xmlns:p14="http://schemas.microsoft.com/office/powerpoint/2010/main" val="4123789127"/>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9657BD-3384-CE94-26CE-F8E33C367974}"/>
              </a:ext>
            </a:extLst>
          </p:cNvPr>
          <p:cNvSpPr>
            <a:spLocks noGrp="1"/>
          </p:cNvSpPr>
          <p:nvPr>
            <p:ph type="title"/>
          </p:nvPr>
        </p:nvSpPr>
        <p:spPr/>
        <p:txBody>
          <a:bodyPr/>
          <a:lstStyle/>
          <a:p>
            <a:r>
              <a:rPr lang="en-CH" dirty="0"/>
              <a:t>Outline</a:t>
            </a:r>
          </a:p>
        </p:txBody>
      </p:sp>
      <p:sp>
        <p:nvSpPr>
          <p:cNvPr id="3" name="Content Placeholder 2">
            <a:extLst>
              <a:ext uri="{FF2B5EF4-FFF2-40B4-BE49-F238E27FC236}">
                <a16:creationId xmlns:a16="http://schemas.microsoft.com/office/drawing/2014/main" id="{0E2DA19D-60A2-CB4C-6515-F27B87346BBB}"/>
              </a:ext>
            </a:extLst>
          </p:cNvPr>
          <p:cNvSpPr>
            <a:spLocks noGrp="1"/>
          </p:cNvSpPr>
          <p:nvPr>
            <p:ph idx="1"/>
          </p:nvPr>
        </p:nvSpPr>
        <p:spPr>
          <a:xfrm>
            <a:off x="685800" y="779054"/>
            <a:ext cx="8305800" cy="5774146"/>
          </a:xfrm>
        </p:spPr>
        <p:txBody>
          <a:bodyPr/>
          <a:lstStyle/>
          <a:p>
            <a:pPr marL="457200" indent="-457200">
              <a:buFont typeface="+mj-lt"/>
              <a:buAutoNum type="arabicParenR"/>
            </a:pPr>
            <a:r>
              <a:rPr lang="en-CH" dirty="0">
                <a:solidFill>
                  <a:schemeClr val="bg1">
                    <a:lumMod val="75000"/>
                  </a:schemeClr>
                </a:solidFill>
              </a:rPr>
              <a:t>SM &amp; LHC </a:t>
            </a:r>
          </a:p>
          <a:p>
            <a:pPr lvl="1"/>
            <a:r>
              <a:rPr lang="en-CH" dirty="0">
                <a:solidFill>
                  <a:schemeClr val="bg1">
                    <a:lumMod val="75000"/>
                  </a:schemeClr>
                </a:solidFill>
              </a:rPr>
              <a:t>Physics motivation: The Standard Model </a:t>
            </a:r>
          </a:p>
          <a:p>
            <a:pPr lvl="1"/>
            <a:r>
              <a:rPr lang="en-CH" dirty="0">
                <a:solidFill>
                  <a:schemeClr val="bg1">
                    <a:lumMod val="75000"/>
                  </a:schemeClr>
                </a:solidFill>
              </a:rPr>
              <a:t>LHC: 		 History, operations, performance &amp; schedule</a:t>
            </a:r>
          </a:p>
          <a:p>
            <a:pPr marL="457200" indent="-457200">
              <a:buFont typeface="+mj-lt"/>
              <a:buAutoNum type="arabicParenR"/>
            </a:pPr>
            <a:r>
              <a:rPr lang="en-CH" dirty="0"/>
              <a:t>LHC detectors</a:t>
            </a:r>
          </a:p>
          <a:p>
            <a:pPr lvl="1"/>
            <a:r>
              <a:rPr lang="en-CH" dirty="0">
                <a:solidFill>
                  <a:schemeClr val="accent2"/>
                </a:solidFill>
              </a:rPr>
              <a:t>ATLAS, CMS and LHCb</a:t>
            </a:r>
          </a:p>
          <a:p>
            <a:pPr lvl="1"/>
            <a:r>
              <a:rPr lang="en-CH" dirty="0">
                <a:solidFill>
                  <a:schemeClr val="accent2"/>
                </a:solidFill>
              </a:rPr>
              <a:t>Particle Detection</a:t>
            </a:r>
          </a:p>
          <a:p>
            <a:pPr marL="457200" indent="-457200">
              <a:buFont typeface="+mj-lt"/>
              <a:buAutoNum type="arabicParenR"/>
            </a:pPr>
            <a:r>
              <a:rPr lang="en-CH" dirty="0"/>
              <a:t>LHCb </a:t>
            </a:r>
          </a:p>
          <a:p>
            <a:pPr lvl="1"/>
            <a:r>
              <a:rPr lang="en-CH" dirty="0">
                <a:solidFill>
                  <a:schemeClr val="accent2"/>
                </a:solidFill>
              </a:rPr>
              <a:t>Physics Highlights: 	 Indirect, CKM, Spectroscopy &amp; Rare Decays</a:t>
            </a:r>
          </a:p>
          <a:p>
            <a:pPr marL="457200" indent="-457200">
              <a:buFont typeface="+mj-lt"/>
              <a:buAutoNum type="arabicParenR"/>
            </a:pPr>
            <a:r>
              <a:rPr lang="en-CH" dirty="0"/>
              <a:t>ATLAS/CMS and beyond</a:t>
            </a:r>
          </a:p>
          <a:p>
            <a:pPr lvl="1"/>
            <a:r>
              <a:rPr lang="en-CH" dirty="0">
                <a:solidFill>
                  <a:schemeClr val="accent2"/>
                </a:solidFill>
              </a:rPr>
              <a:t>Physics Highlights:  QCD; W/Z; top; Higgs; SUSY</a:t>
            </a:r>
          </a:p>
          <a:p>
            <a:pPr lvl="1"/>
            <a:r>
              <a:rPr lang="en-CH" dirty="0">
                <a:solidFill>
                  <a:schemeClr val="accent2"/>
                </a:solidFill>
              </a:rPr>
              <a:t>HL-LHC</a:t>
            </a:r>
          </a:p>
          <a:p>
            <a:pPr lvl="1"/>
            <a:r>
              <a:rPr lang="en-CH" dirty="0">
                <a:solidFill>
                  <a:schemeClr val="accent2"/>
                </a:solidFill>
              </a:rPr>
              <a:t>Future:      HL-LHC, LHCb Upgrade II, Higgs self-coupling and beyond</a:t>
            </a:r>
          </a:p>
          <a:p>
            <a:pPr lvl="1"/>
            <a:endParaRPr lang="en-CH" dirty="0"/>
          </a:p>
          <a:p>
            <a:pPr lvl="1"/>
            <a:endParaRPr lang="en-CH" dirty="0"/>
          </a:p>
        </p:txBody>
      </p:sp>
      <p:sp>
        <p:nvSpPr>
          <p:cNvPr id="4" name="Footer Placeholder 3">
            <a:extLst>
              <a:ext uri="{FF2B5EF4-FFF2-40B4-BE49-F238E27FC236}">
                <a16:creationId xmlns:a16="http://schemas.microsoft.com/office/drawing/2014/main" id="{3D8ABA16-63D6-81C8-C470-0D1F33A841BE}"/>
              </a:ext>
            </a:extLst>
          </p:cNvPr>
          <p:cNvSpPr>
            <a:spLocks noGrp="1"/>
          </p:cNvSpPr>
          <p:nvPr>
            <p:ph type="ftr" sz="quarter" idx="10"/>
          </p:nvPr>
        </p:nvSpPr>
        <p:spPr/>
        <p:txBody>
          <a:bodyPr/>
          <a:lstStyle/>
          <a:p>
            <a:pPr>
              <a:defRPr/>
            </a:pPr>
            <a:r>
              <a:rPr lang="en-US"/>
              <a:t>Niels Tuning (</a:t>
            </a:r>
            <a:fld id="{66514901-4CFF-A14A-980D-C6E2C5830B51}" type="slidenum">
              <a:rPr lang="en-US" smtClean="0"/>
              <a:pPr>
                <a:defRPr/>
              </a:pPr>
              <a:t>90</a:t>
            </a:fld>
            <a:r>
              <a:rPr lang="en-US"/>
              <a:t>)</a:t>
            </a:r>
          </a:p>
        </p:txBody>
      </p:sp>
    </p:spTree>
    <p:extLst>
      <p:ext uri="{BB962C8B-B14F-4D97-AF65-F5344CB8AC3E}">
        <p14:creationId xmlns:p14="http://schemas.microsoft.com/office/powerpoint/2010/main" val="3639268683"/>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A448CF0-7565-733F-231B-CADB11E7833E}"/>
              </a:ext>
            </a:extLst>
          </p:cNvPr>
          <p:cNvPicPr>
            <a:picLocks noChangeAspect="1"/>
          </p:cNvPicPr>
          <p:nvPr/>
        </p:nvPicPr>
        <p:blipFill>
          <a:blip r:embed="rId2"/>
          <a:stretch>
            <a:fillRect/>
          </a:stretch>
        </p:blipFill>
        <p:spPr>
          <a:xfrm>
            <a:off x="0" y="-1"/>
            <a:ext cx="9013769" cy="4465935"/>
          </a:xfrm>
          <a:prstGeom prst="rect">
            <a:avLst/>
          </a:prstGeom>
        </p:spPr>
      </p:pic>
      <p:sp>
        <p:nvSpPr>
          <p:cNvPr id="8" name="TextBox 7">
            <a:extLst>
              <a:ext uri="{FF2B5EF4-FFF2-40B4-BE49-F238E27FC236}">
                <a16:creationId xmlns:a16="http://schemas.microsoft.com/office/drawing/2014/main" id="{09270FF7-ED44-FFD1-8F3C-78DCF85D025E}"/>
              </a:ext>
            </a:extLst>
          </p:cNvPr>
          <p:cNvSpPr txBox="1"/>
          <p:nvPr/>
        </p:nvSpPr>
        <p:spPr>
          <a:xfrm>
            <a:off x="0" y="6642556"/>
            <a:ext cx="3894015" cy="215444"/>
          </a:xfrm>
          <a:prstGeom prst="rect">
            <a:avLst/>
          </a:prstGeom>
          <a:noFill/>
        </p:spPr>
        <p:txBody>
          <a:bodyPr wrap="none" rtlCol="0">
            <a:spAutoFit/>
          </a:bodyPr>
          <a:lstStyle/>
          <a:p>
            <a:r>
              <a:rPr lang="en-CH" sz="800" b="0" i="0" dirty="0">
                <a:solidFill>
                  <a:schemeClr val="tx1"/>
                </a:solidFill>
              </a:rPr>
              <a:t>From Alex Lenz, LHCb Upgrade II workshop, Heidelberg, 26 March 2025</a:t>
            </a:r>
          </a:p>
        </p:txBody>
      </p:sp>
    </p:spTree>
    <p:extLst>
      <p:ext uri="{BB962C8B-B14F-4D97-AF65-F5344CB8AC3E}">
        <p14:creationId xmlns:p14="http://schemas.microsoft.com/office/powerpoint/2010/main" val="4071131151"/>
      </p:ext>
    </p:extLst>
  </p:cSld>
  <p:clrMapOvr>
    <a:masterClrMapping/>
  </p:clrMapOvr>
</p:sld>
</file>

<file path=ppt/theme/theme1.xml><?xml version="1.0" encoding="utf-8"?>
<a:theme xmlns:a="http://schemas.openxmlformats.org/drawingml/2006/main" name="Default Design">
  <a:themeElements>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400" b="1" i="1" u="none" strike="noStrike" cap="none" normalizeH="0" baseline="0" smtClean="0">
            <a:ln>
              <a:noFill/>
            </a:ln>
            <a:solidFill>
              <a:schemeClr val="accent2"/>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400" b="1" i="1" u="none" strike="noStrike" cap="none" normalizeH="0" baseline="0" smtClean="0">
            <a:ln>
              <a:noFill/>
            </a:ln>
            <a:solidFill>
              <a:schemeClr val="accent2"/>
            </a:solidFill>
            <a:effectLst/>
            <a:latin typeface="Verdana" pitchFamily="34"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91934</TotalTime>
  <Words>3290</Words>
  <Application>Microsoft Macintosh PowerPoint</Application>
  <PresentationFormat>On-screen Show (4:3)</PresentationFormat>
  <Paragraphs>644</Paragraphs>
  <Slides>91</Slides>
  <Notes>33</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3</vt:i4>
      </vt:variant>
      <vt:variant>
        <vt:lpstr>Slide Titles</vt:lpstr>
      </vt:variant>
      <vt:variant>
        <vt:i4>91</vt:i4>
      </vt:variant>
    </vt:vector>
  </HeadingPairs>
  <TitlesOfParts>
    <vt:vector size="105" baseType="lpstr">
      <vt:lpstr>ＭＳ Ｐゴシック</vt:lpstr>
      <vt:lpstr>Arial</vt:lpstr>
      <vt:lpstr>Calibri</vt:lpstr>
      <vt:lpstr>Cambria Math</vt:lpstr>
      <vt:lpstr>ScriptC</vt:lpstr>
      <vt:lpstr>Symbol</vt:lpstr>
      <vt:lpstr>Tahoma</vt:lpstr>
      <vt:lpstr>Times New Roman</vt:lpstr>
      <vt:lpstr>Verdana</vt:lpstr>
      <vt:lpstr>Wingdings</vt:lpstr>
      <vt:lpstr>Default Design</vt:lpstr>
      <vt:lpstr>Formula</vt:lpstr>
      <vt:lpstr>Equation</vt:lpstr>
      <vt:lpstr>Photo Editor Photo</vt:lpstr>
      <vt:lpstr>Collider Experiments: the LHC &amp; Beyond 1    </vt:lpstr>
      <vt:lpstr>Who am I</vt:lpstr>
      <vt:lpstr>Credits</vt:lpstr>
      <vt:lpstr>Outline</vt:lpstr>
      <vt:lpstr>Outline</vt:lpstr>
      <vt:lpstr>Physics Motivation</vt:lpstr>
      <vt:lpstr>Complete History of the Universe</vt:lpstr>
      <vt:lpstr>Complete History of the Universe</vt:lpstr>
      <vt:lpstr>PowerPoint Presentation</vt:lpstr>
      <vt:lpstr>I. Big questions: “Antimatter”</vt:lpstr>
      <vt:lpstr>II. Big questions:  “Higgs”</vt:lpstr>
      <vt:lpstr>III. Big questions?  “Dark matter”</vt:lpstr>
      <vt:lpstr>III. Big questions?  “Dark matter”</vt:lpstr>
      <vt:lpstr>Big questions</vt:lpstr>
      <vt:lpstr>PowerPoint Presentation</vt:lpstr>
      <vt:lpstr>PowerPoint Presentation</vt:lpstr>
      <vt:lpstr>PowerPoint Presentation</vt:lpstr>
      <vt:lpstr>Particles</vt:lpstr>
      <vt:lpstr>Forces</vt:lpstr>
      <vt:lpstr>Standard Model</vt:lpstr>
      <vt:lpstr>PowerPoint Presentation</vt:lpstr>
      <vt:lpstr>PowerPoint Presentation</vt:lpstr>
      <vt:lpstr>The Standard Model</vt:lpstr>
      <vt:lpstr>The Standard Model</vt:lpstr>
      <vt:lpstr>PowerPoint Presentation</vt:lpstr>
      <vt:lpstr>PowerPoint Presentation</vt:lpstr>
      <vt:lpstr>PowerPoint Presentation</vt:lpstr>
      <vt:lpstr>Lagrangian in Field Theory</vt:lpstr>
      <vt:lpstr>Lagrangian                        Equation of motion</vt:lpstr>
      <vt:lpstr>PowerPoint Presentation</vt:lpstr>
      <vt:lpstr>PowerPoint Presentation</vt:lpstr>
      <vt:lpstr>PowerPoint Presentation</vt:lpstr>
      <vt:lpstr>The Standard Model Lagrangian</vt:lpstr>
      <vt:lpstr>Fields: Notation</vt:lpstr>
      <vt:lpstr>Fields: Notation</vt:lpstr>
      <vt:lpstr>                                         :The Kinetic Part</vt:lpstr>
      <vt:lpstr>                                       : The Kinetic Part</vt:lpstr>
      <vt:lpstr>PowerPoint Presentation</vt:lpstr>
      <vt:lpstr>CKM magnitude mysterious</vt:lpstr>
      <vt:lpstr>CKM magnitude mysterious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Physics production</vt:lpstr>
      <vt:lpstr>LHC history</vt:lpstr>
      <vt:lpstr>CERN history</vt:lpstr>
      <vt:lpstr>PowerPoint Presentation</vt:lpstr>
      <vt:lpstr>Accelerator history: 1930’s</vt:lpstr>
      <vt:lpstr>From bubble chamber to LHC</vt:lpstr>
      <vt:lpstr>Cyclotron</vt:lpstr>
      <vt:lpstr>PowerPoint Presentation</vt:lpstr>
      <vt:lpstr>PowerPoint Presentation</vt:lpstr>
      <vt:lpstr>Livingston</vt:lpstr>
      <vt:lpstr>PowerPoint Presentation</vt:lpstr>
      <vt:lpstr>Luminosity</vt:lpstr>
      <vt:lpstr>Building Blocks of a Synchrotron</vt:lpstr>
      <vt:lpstr>Birth of LHC</vt:lpstr>
      <vt:lpstr>The tunnel</vt:lpstr>
      <vt:lpstr>Timeline towards LHC</vt:lpstr>
      <vt:lpstr>Injectors</vt:lpstr>
      <vt:lpstr>Accelerator chain</vt:lpstr>
      <vt:lpstr>The components</vt:lpstr>
      <vt:lpstr>The Interaction Regions (IR)</vt:lpstr>
      <vt:lpstr>The Collimators</vt:lpstr>
      <vt:lpstr>Filling schemes, for example:</vt:lpstr>
      <vt:lpstr>Energy Stored…</vt:lpstr>
      <vt:lpstr>Ions</vt:lpstr>
      <vt:lpstr>Heavy Ion at LHCb: collider + gas target modes</vt:lpstr>
      <vt:lpstr>“Page 1”</vt:lpstr>
      <vt:lpstr>Where are we now?</vt:lpstr>
      <vt:lpstr>LHC performance - machine</vt:lpstr>
      <vt:lpstr>Limitations?</vt:lpstr>
      <vt:lpstr>LHC performance - 2024</vt:lpstr>
      <vt:lpstr>LHC performance - experiments</vt:lpstr>
      <vt:lpstr>LHC performance - experiments</vt:lpstr>
      <vt:lpstr>LHC performance - experiments</vt:lpstr>
      <vt:lpstr>Hadron Collider Legacy (so far)</vt:lpstr>
      <vt:lpstr>PowerPoint Presentation</vt:lpstr>
      <vt:lpstr>Schedule</vt:lpstr>
      <vt:lpstr>Schedule</vt:lpstr>
      <vt:lpstr>Summary</vt:lpstr>
      <vt:lpstr>Outline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Lectures CP violation</dc:title>
  <dc:subject>Lecture 1</dc:subject>
  <dc:creator>Niels Tuning</dc:creator>
  <cp:lastModifiedBy>Niels Tuning</cp:lastModifiedBy>
  <cp:revision>4557</cp:revision>
  <dcterms:created xsi:type="dcterms:W3CDTF">2001-03-20T09:34:26Z</dcterms:created>
  <dcterms:modified xsi:type="dcterms:W3CDTF">2025-04-30T07:38:51Z</dcterms:modified>
</cp:coreProperties>
</file>