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63" r:id="rId4"/>
    <p:sldId id="333" r:id="rId5"/>
    <p:sldId id="305" r:id="rId6"/>
    <p:sldId id="335" r:id="rId7"/>
    <p:sldId id="336" r:id="rId8"/>
    <p:sldId id="332" r:id="rId9"/>
    <p:sldId id="307" r:id="rId10"/>
    <p:sldId id="334" r:id="rId11"/>
    <p:sldId id="319" r:id="rId12"/>
    <p:sldId id="298" r:id="rId13"/>
    <p:sldId id="322" r:id="rId14"/>
    <p:sldId id="326" r:id="rId15"/>
    <p:sldId id="324" r:id="rId16"/>
    <p:sldId id="325" r:id="rId17"/>
    <p:sldId id="327" r:id="rId18"/>
    <p:sldId id="27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F70"/>
    <a:srgbClr val="44546A"/>
    <a:srgbClr val="333F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1" autoAdjust="0"/>
    <p:restoredTop sz="94660"/>
  </p:normalViewPr>
  <p:slideViewPr>
    <p:cSldViewPr snapToGrid="0">
      <p:cViewPr>
        <p:scale>
          <a:sx n="46" d="100"/>
          <a:sy n="46" d="100"/>
        </p:scale>
        <p:origin x="-14" y="8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ibin Zhu" userId="7721dbca47f86127" providerId="LiveId" clId="{3E70FEB4-B5C0-4B54-B9E2-1786488929AE}"/>
    <pc:docChg chg="undo custSel addSld delSld modSld sldOrd">
      <pc:chgData name="Zhibin Zhu" userId="7721dbca47f86127" providerId="LiveId" clId="{3E70FEB4-B5C0-4B54-B9E2-1786488929AE}" dt="2025-01-20T04:50:14.895" v="7643" actId="1076"/>
      <pc:docMkLst>
        <pc:docMk/>
      </pc:docMkLst>
      <pc:sldChg chg="delSp modSp mod">
        <pc:chgData name="Zhibin Zhu" userId="7721dbca47f86127" providerId="LiveId" clId="{3E70FEB4-B5C0-4B54-B9E2-1786488929AE}" dt="2025-01-14T05:16:50.412" v="4" actId="478"/>
        <pc:sldMkLst>
          <pc:docMk/>
          <pc:sldMk cId="723895963" sldId="256"/>
        </pc:sldMkLst>
        <pc:spChg chg="mod">
          <ac:chgData name="Zhibin Zhu" userId="7721dbca47f86127" providerId="LiveId" clId="{3E70FEB4-B5C0-4B54-B9E2-1786488929AE}" dt="2025-01-14T05:16:01.101" v="0"/>
          <ac:spMkLst>
            <pc:docMk/>
            <pc:sldMk cId="723895963" sldId="256"/>
            <ac:spMk id="2" creationId="{8259A428-A809-4921-8C03-67C95E155265}"/>
          </ac:spMkLst>
        </pc:spChg>
        <pc:spChg chg="mod">
          <ac:chgData name="Zhibin Zhu" userId="7721dbca47f86127" providerId="LiveId" clId="{3E70FEB4-B5C0-4B54-B9E2-1786488929AE}" dt="2025-01-14T05:16:10.798" v="3" actId="20577"/>
          <ac:spMkLst>
            <pc:docMk/>
            <pc:sldMk cId="723895963" sldId="256"/>
            <ac:spMk id="4" creationId="{5250060E-4FDC-4977-ADF0-E1D72D2F8FA4}"/>
          </ac:spMkLst>
        </pc:spChg>
      </pc:sldChg>
      <pc:sldChg chg="modSp mod ord">
        <pc:chgData name="Zhibin Zhu" userId="7721dbca47f86127" providerId="LiveId" clId="{3E70FEB4-B5C0-4B54-B9E2-1786488929AE}" dt="2025-01-20T04:21:37.647" v="7573" actId="20577"/>
        <pc:sldMkLst>
          <pc:docMk/>
          <pc:sldMk cId="1817206249" sldId="259"/>
        </pc:sldMkLst>
        <pc:spChg chg="mod">
          <ac:chgData name="Zhibin Zhu" userId="7721dbca47f86127" providerId="LiveId" clId="{3E70FEB4-B5C0-4B54-B9E2-1786488929AE}" dt="2025-01-20T04:21:22.334" v="7563" actId="20577"/>
          <ac:spMkLst>
            <pc:docMk/>
            <pc:sldMk cId="1817206249" sldId="259"/>
            <ac:spMk id="2" creationId="{B242BCBB-6A6E-534F-6477-5C3FD0851528}"/>
          </ac:spMkLst>
        </pc:spChg>
        <pc:spChg chg="mod">
          <ac:chgData name="Zhibin Zhu" userId="7721dbca47f86127" providerId="LiveId" clId="{3E70FEB4-B5C0-4B54-B9E2-1786488929AE}" dt="2025-01-20T04:21:37.647" v="7573" actId="20577"/>
          <ac:spMkLst>
            <pc:docMk/>
            <pc:sldMk cId="1817206249" sldId="259"/>
            <ac:spMk id="4" creationId="{8C95A1E8-E880-F3A7-FB71-EA700928D32D}"/>
          </ac:spMkLst>
        </pc:spChg>
        <pc:spChg chg="mod">
          <ac:chgData name="Zhibin Zhu" userId="7721dbca47f86127" providerId="LiveId" clId="{3E70FEB4-B5C0-4B54-B9E2-1786488929AE}" dt="2025-01-20T04:21:22.334" v="7563" actId="20577"/>
          <ac:spMkLst>
            <pc:docMk/>
            <pc:sldMk cId="1817206249" sldId="259"/>
            <ac:spMk id="8" creationId="{E6EC77BA-0D13-C4AA-8DF1-927F13E237F5}"/>
          </ac:spMkLst>
        </pc:spChg>
        <pc:spChg chg="mod">
          <ac:chgData name="Zhibin Zhu" userId="7721dbca47f86127" providerId="LiveId" clId="{3E70FEB4-B5C0-4B54-B9E2-1786488929AE}" dt="2025-01-20T04:21:22.334" v="7563" actId="20577"/>
          <ac:spMkLst>
            <pc:docMk/>
            <pc:sldMk cId="1817206249" sldId="259"/>
            <ac:spMk id="11" creationId="{99F65043-D8D3-560B-BFC2-3A5B552C0107}"/>
          </ac:spMkLst>
        </pc:spChg>
        <pc:grpChg chg="mod">
          <ac:chgData name="Zhibin Zhu" userId="7721dbca47f86127" providerId="LiveId" clId="{3E70FEB4-B5C0-4B54-B9E2-1786488929AE}" dt="2025-01-20T04:21:22.334" v="7563" actId="20577"/>
          <ac:grpSpMkLst>
            <pc:docMk/>
            <pc:sldMk cId="1817206249" sldId="259"/>
            <ac:grpSpMk id="5" creationId="{0F19F02A-D1A3-AEDA-D6BF-8BA612CC77E2}"/>
          </ac:grpSpMkLst>
        </pc:grpChg>
      </pc:sldChg>
      <pc:sldChg chg="del">
        <pc:chgData name="Zhibin Zhu" userId="7721dbca47f86127" providerId="LiveId" clId="{3E70FEB4-B5C0-4B54-B9E2-1786488929AE}" dt="2025-01-19T12:23:01.830" v="4684" actId="47"/>
        <pc:sldMkLst>
          <pc:docMk/>
          <pc:sldMk cId="4000123471" sldId="260"/>
        </pc:sldMkLst>
      </pc:sldChg>
      <pc:sldChg chg="addSp delSp modSp mod">
        <pc:chgData name="Zhibin Zhu" userId="7721dbca47f86127" providerId="LiveId" clId="{3E70FEB4-B5C0-4B54-B9E2-1786488929AE}" dt="2025-01-19T13:38:28.839" v="4972" actId="313"/>
        <pc:sldMkLst>
          <pc:docMk/>
          <pc:sldMk cId="1417236356" sldId="263"/>
        </pc:sldMkLst>
        <pc:spChg chg="add mod">
          <ac:chgData name="Zhibin Zhu" userId="7721dbca47f86127" providerId="LiveId" clId="{3E70FEB4-B5C0-4B54-B9E2-1786488929AE}" dt="2025-01-19T00:42:01.645" v="935" actId="20577"/>
          <ac:spMkLst>
            <pc:docMk/>
            <pc:sldMk cId="1417236356" sldId="263"/>
            <ac:spMk id="3" creationId="{34E2BF4C-3AA8-A0AE-A1C3-DC581A611F09}"/>
          </ac:spMkLst>
        </pc:spChg>
        <pc:spChg chg="add mod">
          <ac:chgData name="Zhibin Zhu" userId="7721dbca47f86127" providerId="LiveId" clId="{3E70FEB4-B5C0-4B54-B9E2-1786488929AE}" dt="2025-01-19T13:38:28.839" v="4972" actId="313"/>
          <ac:spMkLst>
            <pc:docMk/>
            <pc:sldMk cId="1417236356" sldId="263"/>
            <ac:spMk id="5" creationId="{E9A24658-847D-2E0A-5708-775E51C6A59A}"/>
          </ac:spMkLst>
        </pc:spChg>
        <pc:spChg chg="add mod">
          <ac:chgData name="Zhibin Zhu" userId="7721dbca47f86127" providerId="LiveId" clId="{3E70FEB4-B5C0-4B54-B9E2-1786488929AE}" dt="2025-01-19T00:41:49.228" v="927" actId="20577"/>
          <ac:spMkLst>
            <pc:docMk/>
            <pc:sldMk cId="1417236356" sldId="263"/>
            <ac:spMk id="6" creationId="{B7CC9318-12A3-7C47-B9D9-04C7756331CE}"/>
          </ac:spMkLst>
        </pc:spChg>
        <pc:spChg chg="add mod">
          <ac:chgData name="Zhibin Zhu" userId="7721dbca47f86127" providerId="LiveId" clId="{3E70FEB4-B5C0-4B54-B9E2-1786488929AE}" dt="2025-01-19T00:51:02.496" v="1368" actId="113"/>
          <ac:spMkLst>
            <pc:docMk/>
            <pc:sldMk cId="1417236356" sldId="263"/>
            <ac:spMk id="7" creationId="{6F09844F-B1EE-EC39-D9FD-16B8FA0F29D5}"/>
          </ac:spMkLst>
        </pc:spChg>
        <pc:spChg chg="del mod">
          <ac:chgData name="Zhibin Zhu" userId="7721dbca47f86127" providerId="LiveId" clId="{3E70FEB4-B5C0-4B54-B9E2-1786488929AE}" dt="2025-01-19T00:42:12.092" v="938" actId="478"/>
          <ac:spMkLst>
            <pc:docMk/>
            <pc:sldMk cId="1417236356" sldId="263"/>
            <ac:spMk id="18" creationId="{7AC8E34E-727B-E5A0-C6CF-8A77992861A1}"/>
          </ac:spMkLst>
        </pc:spChg>
        <pc:spChg chg="del">
          <ac:chgData name="Zhibin Zhu" userId="7721dbca47f86127" providerId="LiveId" clId="{3E70FEB4-B5C0-4B54-B9E2-1786488929AE}" dt="2025-01-19T00:36:24.921" v="743" actId="478"/>
          <ac:spMkLst>
            <pc:docMk/>
            <pc:sldMk cId="1417236356" sldId="263"/>
            <ac:spMk id="20" creationId="{B6352123-3668-9AD3-3E23-6B81B5695467}"/>
          </ac:spMkLst>
        </pc:spChg>
        <pc:grpChg chg="del">
          <ac:chgData name="Zhibin Zhu" userId="7721dbca47f86127" providerId="LiveId" clId="{3E70FEB4-B5C0-4B54-B9E2-1786488929AE}" dt="2025-01-19T00:36:21.274" v="742" actId="478"/>
          <ac:grpSpMkLst>
            <pc:docMk/>
            <pc:sldMk cId="1417236356" sldId="263"/>
            <ac:grpSpMk id="10" creationId="{B16B0AFE-B05D-66D4-33CA-DA688DA47096}"/>
          </ac:grpSpMkLst>
        </pc:grpChg>
        <pc:picChg chg="del">
          <ac:chgData name="Zhibin Zhu" userId="7721dbca47f86127" providerId="LiveId" clId="{3E70FEB4-B5C0-4B54-B9E2-1786488929AE}" dt="2025-01-19T00:36:19.155" v="741" actId="478"/>
          <ac:picMkLst>
            <pc:docMk/>
            <pc:sldMk cId="1417236356" sldId="263"/>
            <ac:picMk id="19" creationId="{B05CA310-68EA-1587-DADF-B7D8ADB2E138}"/>
          </ac:picMkLst>
        </pc:picChg>
      </pc:sldChg>
      <pc:sldChg chg="ord">
        <pc:chgData name="Zhibin Zhu" userId="7721dbca47f86127" providerId="LiveId" clId="{3E70FEB4-B5C0-4B54-B9E2-1786488929AE}" dt="2025-01-19T13:20:21.554" v="4810"/>
        <pc:sldMkLst>
          <pc:docMk/>
          <pc:sldMk cId="2791449965" sldId="271"/>
        </pc:sldMkLst>
      </pc:sldChg>
      <pc:sldChg chg="modSp mod">
        <pc:chgData name="Zhibin Zhu" userId="7721dbca47f86127" providerId="LiveId" clId="{3E70FEB4-B5C0-4B54-B9E2-1786488929AE}" dt="2025-01-20T01:57:40.326" v="7311" actId="20577"/>
        <pc:sldMkLst>
          <pc:docMk/>
          <pc:sldMk cId="1392095077" sldId="272"/>
        </pc:sldMkLst>
        <pc:spChg chg="mod">
          <ac:chgData name="Zhibin Zhu" userId="7721dbca47f86127" providerId="LiveId" clId="{3E70FEB4-B5C0-4B54-B9E2-1786488929AE}" dt="2025-01-20T01:57:40.326" v="7311" actId="20577"/>
          <ac:spMkLst>
            <pc:docMk/>
            <pc:sldMk cId="1392095077" sldId="272"/>
            <ac:spMk id="4" creationId="{B3D73028-8676-C674-6947-35EBBEC9D75F}"/>
          </ac:spMkLst>
        </pc:spChg>
      </pc:sldChg>
      <pc:sldChg chg="del">
        <pc:chgData name="Zhibin Zhu" userId="7721dbca47f86127" providerId="LiveId" clId="{3E70FEB4-B5C0-4B54-B9E2-1786488929AE}" dt="2025-01-19T16:01:17.986" v="6950" actId="47"/>
        <pc:sldMkLst>
          <pc:docMk/>
          <pc:sldMk cId="1763190819" sldId="275"/>
        </pc:sldMkLst>
      </pc:sldChg>
      <pc:sldChg chg="del">
        <pc:chgData name="Zhibin Zhu" userId="7721dbca47f86127" providerId="LiveId" clId="{3E70FEB4-B5C0-4B54-B9E2-1786488929AE}" dt="2025-01-19T07:31:43.024" v="2215" actId="47"/>
        <pc:sldMkLst>
          <pc:docMk/>
          <pc:sldMk cId="3255941261" sldId="278"/>
        </pc:sldMkLst>
      </pc:sldChg>
      <pc:sldChg chg="del">
        <pc:chgData name="Zhibin Zhu" userId="7721dbca47f86127" providerId="LiveId" clId="{3E70FEB4-B5C0-4B54-B9E2-1786488929AE}" dt="2025-01-14T05:40:33.077" v="98" actId="47"/>
        <pc:sldMkLst>
          <pc:docMk/>
          <pc:sldMk cId="3516463209" sldId="282"/>
        </pc:sldMkLst>
      </pc:sldChg>
      <pc:sldChg chg="addSp modSp mod">
        <pc:chgData name="Zhibin Zhu" userId="7721dbca47f86127" providerId="LiveId" clId="{3E70FEB4-B5C0-4B54-B9E2-1786488929AE}" dt="2025-01-19T13:36:57.770" v="4953" actId="1076"/>
        <pc:sldMkLst>
          <pc:docMk/>
          <pc:sldMk cId="2149934290" sldId="287"/>
        </pc:sldMkLst>
        <pc:spChg chg="add mod">
          <ac:chgData name="Zhibin Zhu" userId="7721dbca47f86127" providerId="LiveId" clId="{3E70FEB4-B5C0-4B54-B9E2-1786488929AE}" dt="2025-01-19T07:36:52.600" v="2344" actId="1076"/>
          <ac:spMkLst>
            <pc:docMk/>
            <pc:sldMk cId="2149934290" sldId="287"/>
            <ac:spMk id="4" creationId="{10AF3B96-D86B-4FDE-CA50-0BCCFDF243BE}"/>
          </ac:spMkLst>
        </pc:spChg>
        <pc:spChg chg="mod">
          <ac:chgData name="Zhibin Zhu" userId="7721dbca47f86127" providerId="LiveId" clId="{3E70FEB4-B5C0-4B54-B9E2-1786488929AE}" dt="2025-01-19T07:37:00.013" v="2349" actId="20577"/>
          <ac:spMkLst>
            <pc:docMk/>
            <pc:sldMk cId="2149934290" sldId="287"/>
            <ac:spMk id="20" creationId="{8F8B993C-1A66-BAC0-0416-6F5521277AD9}"/>
          </ac:spMkLst>
        </pc:spChg>
        <pc:spChg chg="mod">
          <ac:chgData name="Zhibin Zhu" userId="7721dbca47f86127" providerId="LiveId" clId="{3E70FEB4-B5C0-4B54-B9E2-1786488929AE}" dt="2025-01-19T07:36:01.097" v="2286" actId="1076"/>
          <ac:spMkLst>
            <pc:docMk/>
            <pc:sldMk cId="2149934290" sldId="287"/>
            <ac:spMk id="21" creationId="{A0A1C0E5-EB66-E1F8-14F6-F65BD132FD75}"/>
          </ac:spMkLst>
        </pc:spChg>
        <pc:spChg chg="mod">
          <ac:chgData name="Zhibin Zhu" userId="7721dbca47f86127" providerId="LiveId" clId="{3E70FEB4-B5C0-4B54-B9E2-1786488929AE}" dt="2025-01-19T07:35:58.179" v="2285" actId="1076"/>
          <ac:spMkLst>
            <pc:docMk/>
            <pc:sldMk cId="2149934290" sldId="287"/>
            <ac:spMk id="22" creationId="{EA4B2520-99EE-DC19-C7BD-55F3E1458BA6}"/>
          </ac:spMkLst>
        </pc:spChg>
        <pc:spChg chg="mod">
          <ac:chgData name="Zhibin Zhu" userId="7721dbca47f86127" providerId="LiveId" clId="{3E70FEB4-B5C0-4B54-B9E2-1786488929AE}" dt="2025-01-19T07:36:57.556" v="2347" actId="20577"/>
          <ac:spMkLst>
            <pc:docMk/>
            <pc:sldMk cId="2149934290" sldId="287"/>
            <ac:spMk id="23" creationId="{788DECB7-4757-3A40-C35C-57976D23A4ED}"/>
          </ac:spMkLst>
        </pc:spChg>
        <pc:spChg chg="mod">
          <ac:chgData name="Zhibin Zhu" userId="7721dbca47f86127" providerId="LiveId" clId="{3E70FEB4-B5C0-4B54-B9E2-1786488929AE}" dt="2025-01-19T07:34:12.790" v="2238" actId="207"/>
          <ac:spMkLst>
            <pc:docMk/>
            <pc:sldMk cId="2149934290" sldId="287"/>
            <ac:spMk id="25" creationId="{AF9F99B7-AA2C-7E35-235A-386DA87683EB}"/>
          </ac:spMkLst>
        </pc:spChg>
        <pc:spChg chg="mod">
          <ac:chgData name="Zhibin Zhu" userId="7721dbca47f86127" providerId="LiveId" clId="{3E70FEB4-B5C0-4B54-B9E2-1786488929AE}" dt="2025-01-19T07:34:17.325" v="2239" actId="207"/>
          <ac:spMkLst>
            <pc:docMk/>
            <pc:sldMk cId="2149934290" sldId="287"/>
            <ac:spMk id="27" creationId="{40701B8C-0934-DD76-8685-AFAEDF6A752F}"/>
          </ac:spMkLst>
        </pc:spChg>
        <pc:picChg chg="mod">
          <ac:chgData name="Zhibin Zhu" userId="7721dbca47f86127" providerId="LiveId" clId="{3E70FEB4-B5C0-4B54-B9E2-1786488929AE}" dt="2025-01-19T13:36:57.770" v="4953" actId="1076"/>
          <ac:picMkLst>
            <pc:docMk/>
            <pc:sldMk cId="2149934290" sldId="287"/>
            <ac:picMk id="3" creationId="{A1E6C050-F354-A784-89EC-ED92B4D90D64}"/>
          </ac:picMkLst>
        </pc:picChg>
      </pc:sldChg>
      <pc:sldChg chg="addSp delSp modSp mod">
        <pc:chgData name="Zhibin Zhu" userId="7721dbca47f86127" providerId="LiveId" clId="{3E70FEB4-B5C0-4B54-B9E2-1786488929AE}" dt="2025-01-20T04:36:30.658" v="7598" actId="20577"/>
        <pc:sldMkLst>
          <pc:docMk/>
          <pc:sldMk cId="2611965715" sldId="289"/>
        </pc:sldMkLst>
        <pc:spChg chg="mod">
          <ac:chgData name="Zhibin Zhu" userId="7721dbca47f86127" providerId="LiveId" clId="{3E70FEB4-B5C0-4B54-B9E2-1786488929AE}" dt="2025-01-20T04:36:30.658" v="7598" actId="20577"/>
          <ac:spMkLst>
            <pc:docMk/>
            <pc:sldMk cId="2611965715" sldId="289"/>
            <ac:spMk id="3" creationId="{84739C77-0B2F-7BE7-A7A2-1E8B61D7CBAC}"/>
          </ac:spMkLst>
        </pc:spChg>
        <pc:spChg chg="add mod">
          <ac:chgData name="Zhibin Zhu" userId="7721dbca47f86127" providerId="LiveId" clId="{3E70FEB4-B5C0-4B54-B9E2-1786488929AE}" dt="2025-01-19T12:18:41.132" v="4682" actId="207"/>
          <ac:spMkLst>
            <pc:docMk/>
            <pc:sldMk cId="2611965715" sldId="289"/>
            <ac:spMk id="4" creationId="{8EA304E7-43FB-6279-F109-AA2B67D4C9DF}"/>
          </ac:spMkLst>
        </pc:spChg>
        <pc:spChg chg="add mod">
          <ac:chgData name="Zhibin Zhu" userId="7721dbca47f86127" providerId="LiveId" clId="{3E70FEB4-B5C0-4B54-B9E2-1786488929AE}" dt="2025-01-19T12:13:22.005" v="4650" actId="1076"/>
          <ac:spMkLst>
            <pc:docMk/>
            <pc:sldMk cId="2611965715" sldId="289"/>
            <ac:spMk id="5" creationId="{7156BD4A-22CF-291C-63F0-B2C7DADF657B}"/>
          </ac:spMkLst>
        </pc:spChg>
        <pc:spChg chg="add del mod">
          <ac:chgData name="Zhibin Zhu" userId="7721dbca47f86127" providerId="LiveId" clId="{3E70FEB4-B5C0-4B54-B9E2-1786488929AE}" dt="2025-01-19T12:17:03.881" v="4663" actId="478"/>
          <ac:spMkLst>
            <pc:docMk/>
            <pc:sldMk cId="2611965715" sldId="289"/>
            <ac:spMk id="7" creationId="{2F63D85A-587E-FD17-5890-56D4C26B0E7D}"/>
          </ac:spMkLst>
        </pc:spChg>
        <pc:spChg chg="add mod">
          <ac:chgData name="Zhibin Zhu" userId="7721dbca47f86127" providerId="LiveId" clId="{3E70FEB4-B5C0-4B54-B9E2-1786488929AE}" dt="2025-01-19T12:17:19.291" v="4668" actId="1076"/>
          <ac:spMkLst>
            <pc:docMk/>
            <pc:sldMk cId="2611965715" sldId="289"/>
            <ac:spMk id="10" creationId="{EF02F755-ABCF-0C65-3A38-7B974891FFEB}"/>
          </ac:spMkLst>
        </pc:spChg>
        <pc:spChg chg="mod">
          <ac:chgData name="Zhibin Zhu" userId="7721dbca47f86127" providerId="LiveId" clId="{3E70FEB4-B5C0-4B54-B9E2-1786488929AE}" dt="2025-01-20T02:02:15.596" v="7314" actId="20577"/>
          <ac:spMkLst>
            <pc:docMk/>
            <pc:sldMk cId="2611965715" sldId="289"/>
            <ac:spMk id="14" creationId="{56190CAD-429F-85BD-CDB4-BDC669289376}"/>
          </ac:spMkLst>
        </pc:spChg>
        <pc:spChg chg="del">
          <ac:chgData name="Zhibin Zhu" userId="7721dbca47f86127" providerId="LiveId" clId="{3E70FEB4-B5C0-4B54-B9E2-1786488929AE}" dt="2025-01-19T12:11:39.626" v="4592" actId="478"/>
          <ac:spMkLst>
            <pc:docMk/>
            <pc:sldMk cId="2611965715" sldId="289"/>
            <ac:spMk id="18" creationId="{49079EE5-FA5E-6D76-1906-44EB65FC9A33}"/>
          </ac:spMkLst>
        </pc:spChg>
        <pc:spChg chg="mod">
          <ac:chgData name="Zhibin Zhu" userId="7721dbca47f86127" providerId="LiveId" clId="{3E70FEB4-B5C0-4B54-B9E2-1786488929AE}" dt="2025-01-19T12:11:56.894" v="4595" actId="113"/>
          <ac:spMkLst>
            <pc:docMk/>
            <pc:sldMk cId="2611965715" sldId="289"/>
            <ac:spMk id="19" creationId="{AE26CEFA-F967-A1E2-FBC0-07DEBAF9558C}"/>
          </ac:spMkLst>
        </pc:spChg>
      </pc:sldChg>
      <pc:sldChg chg="modSp del mod">
        <pc:chgData name="Zhibin Zhu" userId="7721dbca47f86127" providerId="LiveId" clId="{3E70FEB4-B5C0-4B54-B9E2-1786488929AE}" dt="2025-01-19T12:13:48.881" v="4652" actId="47"/>
        <pc:sldMkLst>
          <pc:docMk/>
          <pc:sldMk cId="2746602948" sldId="290"/>
        </pc:sldMkLst>
        <pc:spChg chg="mod">
          <ac:chgData name="Zhibin Zhu" userId="7721dbca47f86127" providerId="LiveId" clId="{3E70FEB4-B5C0-4B54-B9E2-1786488929AE}" dt="2025-01-19T12:12:28.725" v="4605" actId="20577"/>
          <ac:spMkLst>
            <pc:docMk/>
            <pc:sldMk cId="2746602948" sldId="290"/>
            <ac:spMk id="4" creationId="{971B0D7D-350C-89A8-5969-BB515BC76ADE}"/>
          </ac:spMkLst>
        </pc:spChg>
        <pc:spChg chg="mod">
          <ac:chgData name="Zhibin Zhu" userId="7721dbca47f86127" providerId="LiveId" clId="{3E70FEB4-B5C0-4B54-B9E2-1786488929AE}" dt="2025-01-19T07:06:43.838" v="2087" actId="1076"/>
          <ac:spMkLst>
            <pc:docMk/>
            <pc:sldMk cId="2746602948" sldId="290"/>
            <ac:spMk id="20" creationId="{DE351DB5-2232-7DD8-4215-F272939B2800}"/>
          </ac:spMkLst>
        </pc:spChg>
        <pc:spChg chg="mod">
          <ac:chgData name="Zhibin Zhu" userId="7721dbca47f86127" providerId="LiveId" clId="{3E70FEB4-B5C0-4B54-B9E2-1786488929AE}" dt="2025-01-19T07:06:41.700" v="2086" actId="1076"/>
          <ac:spMkLst>
            <pc:docMk/>
            <pc:sldMk cId="2746602948" sldId="290"/>
            <ac:spMk id="21" creationId="{7E75708E-A9B3-89EE-0278-1767B8BFBF4B}"/>
          </ac:spMkLst>
        </pc:spChg>
      </pc:sldChg>
      <pc:sldChg chg="del">
        <pc:chgData name="Zhibin Zhu" userId="7721dbca47f86127" providerId="LiveId" clId="{3E70FEB4-B5C0-4B54-B9E2-1786488929AE}" dt="2025-01-19T12:23:22.039" v="4685" actId="47"/>
        <pc:sldMkLst>
          <pc:docMk/>
          <pc:sldMk cId="2326496806" sldId="291"/>
        </pc:sldMkLst>
      </pc:sldChg>
      <pc:sldChg chg="addSp modSp mod">
        <pc:chgData name="Zhibin Zhu" userId="7721dbca47f86127" providerId="LiveId" clId="{3E70FEB4-B5C0-4B54-B9E2-1786488929AE}" dt="2025-01-20T04:38:08.614" v="7626" actId="20577"/>
        <pc:sldMkLst>
          <pc:docMk/>
          <pc:sldMk cId="1761162048" sldId="294"/>
        </pc:sldMkLst>
        <pc:spChg chg="add mod">
          <ac:chgData name="Zhibin Zhu" userId="7721dbca47f86127" providerId="LiveId" clId="{3E70FEB4-B5C0-4B54-B9E2-1786488929AE}" dt="2025-01-19T12:25:24.134" v="4693" actId="113"/>
          <ac:spMkLst>
            <pc:docMk/>
            <pc:sldMk cId="1761162048" sldId="294"/>
            <ac:spMk id="3" creationId="{734625D5-E6C5-8E1E-7429-030085D82380}"/>
          </ac:spMkLst>
        </pc:spChg>
        <pc:spChg chg="mod">
          <ac:chgData name="Zhibin Zhu" userId="7721dbca47f86127" providerId="LiveId" clId="{3E70FEB4-B5C0-4B54-B9E2-1786488929AE}" dt="2025-01-19T14:01:25.698" v="5120" actId="20577"/>
          <ac:spMkLst>
            <pc:docMk/>
            <pc:sldMk cId="1761162048" sldId="294"/>
            <ac:spMk id="5" creationId="{662550B3-672A-041E-1481-B3BDB033F0EA}"/>
          </ac:spMkLst>
        </pc:spChg>
        <pc:spChg chg="mod">
          <ac:chgData name="Zhibin Zhu" userId="7721dbca47f86127" providerId="LiveId" clId="{3E70FEB4-B5C0-4B54-B9E2-1786488929AE}" dt="2025-01-19T12:25:37.015" v="4696" actId="113"/>
          <ac:spMkLst>
            <pc:docMk/>
            <pc:sldMk cId="1761162048" sldId="294"/>
            <ac:spMk id="8" creationId="{BA61EA3C-09FA-C2E5-BFF8-5AE2D48E1EC8}"/>
          </ac:spMkLst>
        </pc:spChg>
        <pc:spChg chg="mod">
          <ac:chgData name="Zhibin Zhu" userId="7721dbca47f86127" providerId="LiveId" clId="{3E70FEB4-B5C0-4B54-B9E2-1786488929AE}" dt="2025-01-19T12:25:31.492" v="4695" actId="113"/>
          <ac:spMkLst>
            <pc:docMk/>
            <pc:sldMk cId="1761162048" sldId="294"/>
            <ac:spMk id="10" creationId="{A04A4B0B-5C92-124B-C64C-F8FB2E28B44C}"/>
          </ac:spMkLst>
        </pc:spChg>
        <pc:spChg chg="mod">
          <ac:chgData name="Zhibin Zhu" userId="7721dbca47f86127" providerId="LiveId" clId="{3E70FEB4-B5C0-4B54-B9E2-1786488929AE}" dt="2025-01-20T04:38:08.614" v="7626" actId="20577"/>
          <ac:spMkLst>
            <pc:docMk/>
            <pc:sldMk cId="1761162048" sldId="294"/>
            <ac:spMk id="11" creationId="{AAE0FC05-6698-3A28-21CA-8953A11310C7}"/>
          </ac:spMkLst>
        </pc:spChg>
        <pc:spChg chg="mod">
          <ac:chgData name="Zhibin Zhu" userId="7721dbca47f86127" providerId="LiveId" clId="{3E70FEB4-B5C0-4B54-B9E2-1786488929AE}" dt="2025-01-19T12:25:12.476" v="4688" actId="1076"/>
          <ac:spMkLst>
            <pc:docMk/>
            <pc:sldMk cId="1761162048" sldId="294"/>
            <ac:spMk id="19" creationId="{84F0760A-F2FA-82B2-CA42-AD42B318E2C0}"/>
          </ac:spMkLst>
        </pc:spChg>
        <pc:picChg chg="mod">
          <ac:chgData name="Zhibin Zhu" userId="7721dbca47f86127" providerId="LiveId" clId="{3E70FEB4-B5C0-4B54-B9E2-1786488929AE}" dt="2025-01-19T12:25:27.197" v="4694" actId="1076"/>
          <ac:picMkLst>
            <pc:docMk/>
            <pc:sldMk cId="1761162048" sldId="294"/>
            <ac:picMk id="15" creationId="{3FFD5E37-EA38-7190-357C-DF90422961E3}"/>
          </ac:picMkLst>
        </pc:picChg>
      </pc:sldChg>
      <pc:sldChg chg="addSp modSp mod ord">
        <pc:chgData name="Zhibin Zhu" userId="7721dbca47f86127" providerId="LiveId" clId="{3E70FEB4-B5C0-4B54-B9E2-1786488929AE}" dt="2025-01-19T16:22:14.969" v="7052" actId="20577"/>
        <pc:sldMkLst>
          <pc:docMk/>
          <pc:sldMk cId="707111976" sldId="298"/>
        </pc:sldMkLst>
        <pc:spChg chg="mod">
          <ac:chgData name="Zhibin Zhu" userId="7721dbca47f86127" providerId="LiveId" clId="{3E70FEB4-B5C0-4B54-B9E2-1786488929AE}" dt="2025-01-19T15:51:41" v="6830" actId="20577"/>
          <ac:spMkLst>
            <pc:docMk/>
            <pc:sldMk cId="707111976" sldId="298"/>
            <ac:spMk id="3" creationId="{CF041A7C-7098-EC38-FF95-FDC9A003F902}"/>
          </ac:spMkLst>
        </pc:spChg>
        <pc:spChg chg="mod">
          <ac:chgData name="Zhibin Zhu" userId="7721dbca47f86127" providerId="LiveId" clId="{3E70FEB4-B5C0-4B54-B9E2-1786488929AE}" dt="2025-01-19T01:07:52.650" v="2069" actId="1035"/>
          <ac:spMkLst>
            <pc:docMk/>
            <pc:sldMk cId="707111976" sldId="298"/>
            <ac:spMk id="5" creationId="{042618A1-CAE9-CB0A-31B0-E898295485F3}"/>
          </ac:spMkLst>
        </pc:spChg>
        <pc:spChg chg="mod">
          <ac:chgData name="Zhibin Zhu" userId="7721dbca47f86127" providerId="LiveId" clId="{3E70FEB4-B5C0-4B54-B9E2-1786488929AE}" dt="2025-01-19T16:22:14.969" v="7052" actId="20577"/>
          <ac:spMkLst>
            <pc:docMk/>
            <pc:sldMk cId="707111976" sldId="298"/>
            <ac:spMk id="7" creationId="{61769069-6C92-1836-3A4D-AC49DBAE7B34}"/>
          </ac:spMkLst>
        </pc:spChg>
        <pc:spChg chg="mod">
          <ac:chgData name="Zhibin Zhu" userId="7721dbca47f86127" providerId="LiveId" clId="{3E70FEB4-B5C0-4B54-B9E2-1786488929AE}" dt="2025-01-19T16:21:42.146" v="7047" actId="20577"/>
          <ac:spMkLst>
            <pc:docMk/>
            <pc:sldMk cId="707111976" sldId="298"/>
            <ac:spMk id="8" creationId="{DD83D042-0D89-3DD5-53BC-B08087E93B80}"/>
          </ac:spMkLst>
        </pc:spChg>
        <pc:spChg chg="add mod">
          <ac:chgData name="Zhibin Zhu" userId="7721dbca47f86127" providerId="LiveId" clId="{3E70FEB4-B5C0-4B54-B9E2-1786488929AE}" dt="2025-01-19T01:07:28.600" v="2044" actId="403"/>
          <ac:spMkLst>
            <pc:docMk/>
            <pc:sldMk cId="707111976" sldId="298"/>
            <ac:spMk id="10" creationId="{3A37183D-A4D4-5831-CE77-487A5C165EC3}"/>
          </ac:spMkLst>
        </pc:spChg>
        <pc:spChg chg="mod">
          <ac:chgData name="Zhibin Zhu" userId="7721dbca47f86127" providerId="LiveId" clId="{3E70FEB4-B5C0-4B54-B9E2-1786488929AE}" dt="2025-01-19T16:21:28.335" v="7045" actId="20577"/>
          <ac:spMkLst>
            <pc:docMk/>
            <pc:sldMk cId="707111976" sldId="298"/>
            <ac:spMk id="12" creationId="{F592516C-86C9-9589-CF1D-516958A4E595}"/>
          </ac:spMkLst>
        </pc:spChg>
      </pc:sldChg>
      <pc:sldChg chg="addSp delSp modSp mod">
        <pc:chgData name="Zhibin Zhu" userId="7721dbca47f86127" providerId="LiveId" clId="{3E70FEB4-B5C0-4B54-B9E2-1786488929AE}" dt="2025-01-19T15:21:16.285" v="6317" actId="1076"/>
        <pc:sldMkLst>
          <pc:docMk/>
          <pc:sldMk cId="1207685368" sldId="305"/>
        </pc:sldMkLst>
        <pc:spChg chg="del">
          <ac:chgData name="Zhibin Zhu" userId="7721dbca47f86127" providerId="LiveId" clId="{3E70FEB4-B5C0-4B54-B9E2-1786488929AE}" dt="2025-01-19T00:53:54.350" v="1416" actId="478"/>
          <ac:spMkLst>
            <pc:docMk/>
            <pc:sldMk cId="1207685368" sldId="305"/>
            <ac:spMk id="5" creationId="{B5F225DC-5DEA-086C-C7AD-BED7FA5DB592}"/>
          </ac:spMkLst>
        </pc:spChg>
        <pc:spChg chg="mod">
          <ac:chgData name="Zhibin Zhu" userId="7721dbca47f86127" providerId="LiveId" clId="{3E70FEB4-B5C0-4B54-B9E2-1786488929AE}" dt="2025-01-19T00:55:10.236" v="1441" actId="1076"/>
          <ac:spMkLst>
            <pc:docMk/>
            <pc:sldMk cId="1207685368" sldId="305"/>
            <ac:spMk id="7" creationId="{C20FD617-8ECB-0FCC-2DEB-AB831A78D89F}"/>
          </ac:spMkLst>
        </pc:spChg>
        <pc:spChg chg="del">
          <ac:chgData name="Zhibin Zhu" userId="7721dbca47f86127" providerId="LiveId" clId="{3E70FEB4-B5C0-4B54-B9E2-1786488929AE}" dt="2025-01-19T00:54:01.856" v="1418" actId="478"/>
          <ac:spMkLst>
            <pc:docMk/>
            <pc:sldMk cId="1207685368" sldId="305"/>
            <ac:spMk id="12" creationId="{EA1EDAC4-BAE7-CCB4-8581-6B652E7B5E57}"/>
          </ac:spMkLst>
        </pc:spChg>
        <pc:spChg chg="mod">
          <ac:chgData name="Zhibin Zhu" userId="7721dbca47f86127" providerId="LiveId" clId="{3E70FEB4-B5C0-4B54-B9E2-1786488929AE}" dt="2025-01-19T00:53:44.631" v="1415" actId="20577"/>
          <ac:spMkLst>
            <pc:docMk/>
            <pc:sldMk cId="1207685368" sldId="305"/>
            <ac:spMk id="13" creationId="{D70A27CB-CA4F-9729-4F43-F96281C71B9B}"/>
          </ac:spMkLst>
        </pc:spChg>
        <pc:spChg chg="del mod">
          <ac:chgData name="Zhibin Zhu" userId="7721dbca47f86127" providerId="LiveId" clId="{3E70FEB4-B5C0-4B54-B9E2-1786488929AE}" dt="2025-01-19T00:54:11.610" v="1422" actId="478"/>
          <ac:spMkLst>
            <pc:docMk/>
            <pc:sldMk cId="1207685368" sldId="305"/>
            <ac:spMk id="14" creationId="{C7D75240-4A2E-8A0F-C30B-FED702973CB8}"/>
          </ac:spMkLst>
        </pc:spChg>
        <pc:spChg chg="add mod">
          <ac:chgData name="Zhibin Zhu" userId="7721dbca47f86127" providerId="LiveId" clId="{3E70FEB4-B5C0-4B54-B9E2-1786488929AE}" dt="2025-01-19T15:21:16.285" v="6317" actId="1076"/>
          <ac:spMkLst>
            <pc:docMk/>
            <pc:sldMk cId="1207685368" sldId="305"/>
            <ac:spMk id="15" creationId="{9B901713-8FBD-2F05-D96C-FC2A31E75A88}"/>
          </ac:spMkLst>
        </pc:spChg>
        <pc:spChg chg="mod">
          <ac:chgData name="Zhibin Zhu" userId="7721dbca47f86127" providerId="LiveId" clId="{3E70FEB4-B5C0-4B54-B9E2-1786488929AE}" dt="2025-01-19T00:55:22.738" v="1444" actId="1076"/>
          <ac:spMkLst>
            <pc:docMk/>
            <pc:sldMk cId="1207685368" sldId="305"/>
            <ac:spMk id="21" creationId="{B1DCAB00-28CF-69C8-6B75-EA806A50D8ED}"/>
          </ac:spMkLst>
        </pc:spChg>
        <pc:spChg chg="del">
          <ac:chgData name="Zhibin Zhu" userId="7721dbca47f86127" providerId="LiveId" clId="{3E70FEB4-B5C0-4B54-B9E2-1786488929AE}" dt="2025-01-19T00:53:54.350" v="1416" actId="478"/>
          <ac:spMkLst>
            <pc:docMk/>
            <pc:sldMk cId="1207685368" sldId="305"/>
            <ac:spMk id="26" creationId="{5A9BFEED-ECA4-8740-D0FC-A42A9E33DBA8}"/>
          </ac:spMkLst>
        </pc:spChg>
        <pc:grpChg chg="del">
          <ac:chgData name="Zhibin Zhu" userId="7721dbca47f86127" providerId="LiveId" clId="{3E70FEB4-B5C0-4B54-B9E2-1786488929AE}" dt="2025-01-19T00:53:54.350" v="1416" actId="478"/>
          <ac:grpSpMkLst>
            <pc:docMk/>
            <pc:sldMk cId="1207685368" sldId="305"/>
            <ac:grpSpMk id="2" creationId="{85992612-1C2C-6A94-D234-E55DFDAB047B}"/>
          </ac:grpSpMkLst>
        </pc:grpChg>
        <pc:grpChg chg="mod">
          <ac:chgData name="Zhibin Zhu" userId="7721dbca47f86127" providerId="LiveId" clId="{3E70FEB4-B5C0-4B54-B9E2-1786488929AE}" dt="2025-01-19T15:21:13.005" v="6316" actId="1076"/>
          <ac:grpSpMkLst>
            <pc:docMk/>
            <pc:sldMk cId="1207685368" sldId="305"/>
            <ac:grpSpMk id="11" creationId="{E1874294-2897-02B9-A220-19B7F20071A1}"/>
          </ac:grpSpMkLst>
        </pc:grpChg>
        <pc:picChg chg="del">
          <ac:chgData name="Zhibin Zhu" userId="7721dbca47f86127" providerId="LiveId" clId="{3E70FEB4-B5C0-4B54-B9E2-1786488929AE}" dt="2025-01-19T00:53:54.350" v="1416" actId="478"/>
          <ac:picMkLst>
            <pc:docMk/>
            <pc:sldMk cId="1207685368" sldId="305"/>
            <ac:picMk id="4" creationId="{A5FFBC4D-6D74-D977-B3E5-86A015AEAB19}"/>
          </ac:picMkLst>
        </pc:picChg>
        <pc:picChg chg="mod">
          <ac:chgData name="Zhibin Zhu" userId="7721dbca47f86127" providerId="LiveId" clId="{3E70FEB4-B5C0-4B54-B9E2-1786488929AE}" dt="2025-01-19T00:55:04.586" v="1439" actId="1076"/>
          <ac:picMkLst>
            <pc:docMk/>
            <pc:sldMk cId="1207685368" sldId="305"/>
            <ac:picMk id="6" creationId="{6020C78F-A7EC-489D-A0A8-EC1ABDE5F4E0}"/>
          </ac:picMkLst>
        </pc:picChg>
        <pc:picChg chg="mod">
          <ac:chgData name="Zhibin Zhu" userId="7721dbca47f86127" providerId="LiveId" clId="{3E70FEB4-B5C0-4B54-B9E2-1786488929AE}" dt="2025-01-19T00:55:17.447" v="1443" actId="14100"/>
          <ac:picMkLst>
            <pc:docMk/>
            <pc:sldMk cId="1207685368" sldId="305"/>
            <ac:picMk id="8" creationId="{4D2D0593-0946-00B9-99ED-DD68C6581A4C}"/>
          </ac:picMkLst>
        </pc:picChg>
        <pc:picChg chg="del">
          <ac:chgData name="Zhibin Zhu" userId="7721dbca47f86127" providerId="LiveId" clId="{3E70FEB4-B5C0-4B54-B9E2-1786488929AE}" dt="2025-01-19T00:53:54.350" v="1416" actId="478"/>
          <ac:picMkLst>
            <pc:docMk/>
            <pc:sldMk cId="1207685368" sldId="305"/>
            <ac:picMk id="22" creationId="{B3390AC2-698A-6772-E793-B6FE67401418}"/>
          </ac:picMkLst>
        </pc:picChg>
      </pc:sldChg>
      <pc:sldChg chg="delSp modSp mod ord">
        <pc:chgData name="Zhibin Zhu" userId="7721dbca47f86127" providerId="LiveId" clId="{3E70FEB4-B5C0-4B54-B9E2-1786488929AE}" dt="2025-01-20T04:50:14.895" v="7643" actId="1076"/>
        <pc:sldMkLst>
          <pc:docMk/>
          <pc:sldMk cId="3616543964" sldId="307"/>
        </pc:sldMkLst>
        <pc:spChg chg="del mod">
          <ac:chgData name="Zhibin Zhu" userId="7721dbca47f86127" providerId="LiveId" clId="{3E70FEB4-B5C0-4B54-B9E2-1786488929AE}" dt="2025-01-20T04:49:55.314" v="7638" actId="478"/>
          <ac:spMkLst>
            <pc:docMk/>
            <pc:sldMk cId="3616543964" sldId="307"/>
            <ac:spMk id="3" creationId="{F80B2E8D-91D3-79F0-DC9E-53DFCC491619}"/>
          </ac:spMkLst>
        </pc:spChg>
        <pc:spChg chg="mod">
          <ac:chgData name="Zhibin Zhu" userId="7721dbca47f86127" providerId="LiveId" clId="{3E70FEB4-B5C0-4B54-B9E2-1786488929AE}" dt="2025-01-20T04:50:14.895" v="7643" actId="1076"/>
          <ac:spMkLst>
            <pc:docMk/>
            <pc:sldMk cId="3616543964" sldId="307"/>
            <ac:spMk id="32" creationId="{A6C2E5E7-D2A4-2FF8-85A0-32F1D4D08622}"/>
          </ac:spMkLst>
        </pc:spChg>
        <pc:spChg chg="mod">
          <ac:chgData name="Zhibin Zhu" userId="7721dbca47f86127" providerId="LiveId" clId="{3E70FEB4-B5C0-4B54-B9E2-1786488929AE}" dt="2025-01-20T04:50:14.895" v="7643" actId="1076"/>
          <ac:spMkLst>
            <pc:docMk/>
            <pc:sldMk cId="3616543964" sldId="307"/>
            <ac:spMk id="33" creationId="{9CE516B4-A3CC-C72D-AD61-B0755116CF31}"/>
          </ac:spMkLst>
        </pc:spChg>
        <pc:spChg chg="mod">
          <ac:chgData name="Zhibin Zhu" userId="7721dbca47f86127" providerId="LiveId" clId="{3E70FEB4-B5C0-4B54-B9E2-1786488929AE}" dt="2025-01-20T04:50:14.895" v="7643" actId="1076"/>
          <ac:spMkLst>
            <pc:docMk/>
            <pc:sldMk cId="3616543964" sldId="307"/>
            <ac:spMk id="35" creationId="{E5408003-4E36-DDE2-B533-61CFA91A9BBE}"/>
          </ac:spMkLst>
        </pc:spChg>
        <pc:spChg chg="mod">
          <ac:chgData name="Zhibin Zhu" userId="7721dbca47f86127" providerId="LiveId" clId="{3E70FEB4-B5C0-4B54-B9E2-1786488929AE}" dt="2025-01-20T04:50:14.895" v="7643" actId="1076"/>
          <ac:spMkLst>
            <pc:docMk/>
            <pc:sldMk cId="3616543964" sldId="307"/>
            <ac:spMk id="37" creationId="{F14C9EEA-D4D3-336E-4E46-39CF351DC2ED}"/>
          </ac:spMkLst>
        </pc:spChg>
        <pc:spChg chg="mod">
          <ac:chgData name="Zhibin Zhu" userId="7721dbca47f86127" providerId="LiveId" clId="{3E70FEB4-B5C0-4B54-B9E2-1786488929AE}" dt="2025-01-20T04:50:14.895" v="7643" actId="1076"/>
          <ac:spMkLst>
            <pc:docMk/>
            <pc:sldMk cId="3616543964" sldId="307"/>
            <ac:spMk id="38" creationId="{FA29F251-181D-8B37-A287-1C8AF8E20F63}"/>
          </ac:spMkLst>
        </pc:spChg>
      </pc:sldChg>
      <pc:sldChg chg="del">
        <pc:chgData name="Zhibin Zhu" userId="7721dbca47f86127" providerId="LiveId" clId="{3E70FEB4-B5C0-4B54-B9E2-1786488929AE}" dt="2025-01-19T12:23:24.519" v="4686" actId="47"/>
        <pc:sldMkLst>
          <pc:docMk/>
          <pc:sldMk cId="2577669569" sldId="308"/>
        </pc:sldMkLst>
      </pc:sldChg>
      <pc:sldChg chg="addSp delSp modSp mod ord">
        <pc:chgData name="Zhibin Zhu" userId="7721dbca47f86127" providerId="LiveId" clId="{3E70FEB4-B5C0-4B54-B9E2-1786488929AE}" dt="2025-01-19T13:39:38.076" v="4974"/>
        <pc:sldMkLst>
          <pc:docMk/>
          <pc:sldMk cId="2729845204" sldId="312"/>
        </pc:sldMkLst>
        <pc:spChg chg="del mod">
          <ac:chgData name="Zhibin Zhu" userId="7721dbca47f86127" providerId="LiveId" clId="{3E70FEB4-B5C0-4B54-B9E2-1786488929AE}" dt="2025-01-19T01:01:48.404" v="1727" actId="478"/>
          <ac:spMkLst>
            <pc:docMk/>
            <pc:sldMk cId="2729845204" sldId="312"/>
            <ac:spMk id="3" creationId="{00F45C3C-62EB-F1E4-2D61-78B1B83066DF}"/>
          </ac:spMkLst>
        </pc:spChg>
        <pc:spChg chg="add mod">
          <ac:chgData name="Zhibin Zhu" userId="7721dbca47f86127" providerId="LiveId" clId="{3E70FEB4-B5C0-4B54-B9E2-1786488929AE}" dt="2025-01-19T01:02:02.164" v="1734" actId="1076"/>
          <ac:spMkLst>
            <pc:docMk/>
            <pc:sldMk cId="2729845204" sldId="312"/>
            <ac:spMk id="4" creationId="{CF9F86A3-0A7E-4E15-C694-A3B5281A197B}"/>
          </ac:spMkLst>
        </pc:spChg>
        <pc:spChg chg="add mod">
          <ac:chgData name="Zhibin Zhu" userId="7721dbca47f86127" providerId="LiveId" clId="{3E70FEB4-B5C0-4B54-B9E2-1786488929AE}" dt="2025-01-19T01:04:33.962" v="1986" actId="14100"/>
          <ac:spMkLst>
            <pc:docMk/>
            <pc:sldMk cId="2729845204" sldId="312"/>
            <ac:spMk id="6" creationId="{748A1A69-35C2-EC9D-72C2-B59168DF044E}"/>
          </ac:spMkLst>
        </pc:spChg>
        <pc:spChg chg="del mod">
          <ac:chgData name="Zhibin Zhu" userId="7721dbca47f86127" providerId="LiveId" clId="{3E70FEB4-B5C0-4B54-B9E2-1786488929AE}" dt="2025-01-19T01:01:51.285" v="1728" actId="478"/>
          <ac:spMkLst>
            <pc:docMk/>
            <pc:sldMk cId="2729845204" sldId="312"/>
            <ac:spMk id="11" creationId="{151F9EF5-067D-362A-C0FD-37885C03B636}"/>
          </ac:spMkLst>
        </pc:spChg>
        <pc:spChg chg="mod">
          <ac:chgData name="Zhibin Zhu" userId="7721dbca47f86127" providerId="LiveId" clId="{3E70FEB4-B5C0-4B54-B9E2-1786488929AE}" dt="2025-01-19T01:06:27.580" v="2030" actId="20577"/>
          <ac:spMkLst>
            <pc:docMk/>
            <pc:sldMk cId="2729845204" sldId="312"/>
            <ac:spMk id="13" creationId="{D70A27CB-CA4F-9729-4F43-F96281C71B9B}"/>
          </ac:spMkLst>
        </pc:spChg>
        <pc:spChg chg="mod">
          <ac:chgData name="Zhibin Zhu" userId="7721dbca47f86127" providerId="LiveId" clId="{3E70FEB4-B5C0-4B54-B9E2-1786488929AE}" dt="2025-01-19T01:01:55.173" v="1730" actId="1076"/>
          <ac:spMkLst>
            <pc:docMk/>
            <pc:sldMk cId="2729845204" sldId="312"/>
            <ac:spMk id="14" creationId="{2D6C9C53-DACF-B756-6718-8CC58C8D4EEA}"/>
          </ac:spMkLst>
        </pc:spChg>
        <pc:spChg chg="del">
          <ac:chgData name="Zhibin Zhu" userId="7721dbca47f86127" providerId="LiveId" clId="{3E70FEB4-B5C0-4B54-B9E2-1786488929AE}" dt="2025-01-19T01:00:06.132" v="1714" actId="478"/>
          <ac:spMkLst>
            <pc:docMk/>
            <pc:sldMk cId="2729845204" sldId="312"/>
            <ac:spMk id="16" creationId="{8915D426-191E-6883-159B-B2A5711FD264}"/>
          </ac:spMkLst>
        </pc:spChg>
        <pc:spChg chg="del mod">
          <ac:chgData name="Zhibin Zhu" userId="7721dbca47f86127" providerId="LiveId" clId="{3E70FEB4-B5C0-4B54-B9E2-1786488929AE}" dt="2025-01-19T01:00:04.116" v="1713" actId="478"/>
          <ac:spMkLst>
            <pc:docMk/>
            <pc:sldMk cId="2729845204" sldId="312"/>
            <ac:spMk id="17" creationId="{095475AF-2D82-C465-76ED-F04542908888}"/>
          </ac:spMkLst>
        </pc:spChg>
        <pc:picChg chg="add mod">
          <ac:chgData name="Zhibin Zhu" userId="7721dbca47f86127" providerId="LiveId" clId="{3E70FEB4-B5C0-4B54-B9E2-1786488929AE}" dt="2025-01-19T01:01:59.268" v="1733" actId="1076"/>
          <ac:picMkLst>
            <pc:docMk/>
            <pc:sldMk cId="2729845204" sldId="312"/>
            <ac:picMk id="5" creationId="{867E1629-38D3-19A6-DBDD-2CE6D2F79F59}"/>
          </ac:picMkLst>
        </pc:picChg>
        <pc:picChg chg="mod">
          <ac:chgData name="Zhibin Zhu" userId="7721dbca47f86127" providerId="LiveId" clId="{3E70FEB4-B5C0-4B54-B9E2-1786488929AE}" dt="2025-01-19T01:01:57.260" v="1732" actId="1076"/>
          <ac:picMkLst>
            <pc:docMk/>
            <pc:sldMk cId="2729845204" sldId="312"/>
            <ac:picMk id="7" creationId="{3F76A329-8ED2-542B-1343-20A5599868AD}"/>
          </ac:picMkLst>
        </pc:picChg>
        <pc:picChg chg="del">
          <ac:chgData name="Zhibin Zhu" userId="7721dbca47f86127" providerId="LiveId" clId="{3E70FEB4-B5C0-4B54-B9E2-1786488929AE}" dt="2025-01-19T01:00:01.900" v="1711" actId="478"/>
          <ac:picMkLst>
            <pc:docMk/>
            <pc:sldMk cId="2729845204" sldId="312"/>
            <ac:picMk id="15" creationId="{ED4987CC-9047-1E13-5CEA-E2CC6879E817}"/>
          </ac:picMkLst>
        </pc:picChg>
      </pc:sldChg>
      <pc:sldChg chg="del">
        <pc:chgData name="Zhibin Zhu" userId="7721dbca47f86127" providerId="LiveId" clId="{3E70FEB4-B5C0-4B54-B9E2-1786488929AE}" dt="2025-01-19T12:13:50.896" v="4653" actId="47"/>
        <pc:sldMkLst>
          <pc:docMk/>
          <pc:sldMk cId="3076069347" sldId="313"/>
        </pc:sldMkLst>
      </pc:sldChg>
      <pc:sldChg chg="del">
        <pc:chgData name="Zhibin Zhu" userId="7721dbca47f86127" providerId="LiveId" clId="{3E70FEB4-B5C0-4B54-B9E2-1786488929AE}" dt="2025-01-19T12:13:53.024" v="4654" actId="47"/>
        <pc:sldMkLst>
          <pc:docMk/>
          <pc:sldMk cId="825469593" sldId="314"/>
        </pc:sldMkLst>
      </pc:sldChg>
      <pc:sldChg chg="addSp delSp modSp mod">
        <pc:chgData name="Zhibin Zhu" userId="7721dbca47f86127" providerId="LiveId" clId="{3E70FEB4-B5C0-4B54-B9E2-1786488929AE}" dt="2025-01-20T04:39:57.226" v="7637" actId="1076"/>
        <pc:sldMkLst>
          <pc:docMk/>
          <pc:sldMk cId="2967806190" sldId="316"/>
        </pc:sldMkLst>
        <pc:spChg chg="add mod">
          <ac:chgData name="Zhibin Zhu" userId="7721dbca47f86127" providerId="LiveId" clId="{3E70FEB4-B5C0-4B54-B9E2-1786488929AE}" dt="2025-01-19T13:18:50.831" v="4790" actId="1076"/>
          <ac:spMkLst>
            <pc:docMk/>
            <pc:sldMk cId="2967806190" sldId="316"/>
            <ac:spMk id="3" creationId="{35D072DE-511B-B4A9-7401-C622B96CCE69}"/>
          </ac:spMkLst>
        </pc:spChg>
        <pc:spChg chg="del mod">
          <ac:chgData name="Zhibin Zhu" userId="7721dbca47f86127" providerId="LiveId" clId="{3E70FEB4-B5C0-4B54-B9E2-1786488929AE}" dt="2025-01-20T04:39:25.362" v="7628" actId="478"/>
          <ac:spMkLst>
            <pc:docMk/>
            <pc:sldMk cId="2967806190" sldId="316"/>
            <ac:spMk id="4" creationId="{18F095EB-2D03-D04C-37CC-08D131424EBE}"/>
          </ac:spMkLst>
        </pc:spChg>
        <pc:spChg chg="del mod">
          <ac:chgData name="Zhibin Zhu" userId="7721dbca47f86127" providerId="LiveId" clId="{3E70FEB4-B5C0-4B54-B9E2-1786488929AE}" dt="2025-01-20T04:39:23.744" v="7627" actId="478"/>
          <ac:spMkLst>
            <pc:docMk/>
            <pc:sldMk cId="2967806190" sldId="316"/>
            <ac:spMk id="5" creationId="{662550B3-672A-041E-1481-B3BDB033F0EA}"/>
          </ac:spMkLst>
        </pc:spChg>
        <pc:spChg chg="add mod">
          <ac:chgData name="Zhibin Zhu" userId="7721dbca47f86127" providerId="LiveId" clId="{3E70FEB4-B5C0-4B54-B9E2-1786488929AE}" dt="2025-01-20T04:39:57.226" v="7637" actId="1076"/>
          <ac:spMkLst>
            <pc:docMk/>
            <pc:sldMk cId="2967806190" sldId="316"/>
            <ac:spMk id="10" creationId="{189EBC83-63C1-6CD0-4B55-B9D7E8E8A522}"/>
          </ac:spMkLst>
        </pc:spChg>
        <pc:spChg chg="del mod">
          <ac:chgData name="Zhibin Zhu" userId="7721dbca47f86127" providerId="LiveId" clId="{3E70FEB4-B5C0-4B54-B9E2-1786488929AE}" dt="2025-01-19T13:16:43.912" v="4721" actId="478"/>
          <ac:spMkLst>
            <pc:docMk/>
            <pc:sldMk cId="2967806190" sldId="316"/>
            <ac:spMk id="12" creationId="{1D77408E-8EBF-0EDE-6FDF-96AC8124108F}"/>
          </ac:spMkLst>
        </pc:spChg>
        <pc:spChg chg="del mod">
          <ac:chgData name="Zhibin Zhu" userId="7721dbca47f86127" providerId="LiveId" clId="{3E70FEB4-B5C0-4B54-B9E2-1786488929AE}" dt="2025-01-20T04:39:36.441" v="7631" actId="478"/>
          <ac:spMkLst>
            <pc:docMk/>
            <pc:sldMk cId="2967806190" sldId="316"/>
            <ac:spMk id="13" creationId="{89E7EA6D-0853-3C75-E2AC-DE42751B9664}"/>
          </ac:spMkLst>
        </pc:spChg>
        <pc:spChg chg="mod">
          <ac:chgData name="Zhibin Zhu" userId="7721dbca47f86127" providerId="LiveId" clId="{3E70FEB4-B5C0-4B54-B9E2-1786488929AE}" dt="2025-01-19T13:15:37.915" v="4712" actId="113"/>
          <ac:spMkLst>
            <pc:docMk/>
            <pc:sldMk cId="2967806190" sldId="316"/>
            <ac:spMk id="14" creationId="{56190CAD-429F-85BD-CDB4-BDC669289376}"/>
          </ac:spMkLst>
        </pc:spChg>
        <pc:spChg chg="mod">
          <ac:chgData name="Zhibin Zhu" userId="7721dbca47f86127" providerId="LiveId" clId="{3E70FEB4-B5C0-4B54-B9E2-1786488929AE}" dt="2025-01-20T04:39:44.954" v="7634" actId="1076"/>
          <ac:spMkLst>
            <pc:docMk/>
            <pc:sldMk cId="2967806190" sldId="316"/>
            <ac:spMk id="20" creationId="{BBD25EBB-7669-E573-0C44-BC98126775CA}"/>
          </ac:spMkLst>
        </pc:spChg>
        <pc:picChg chg="add mod ord">
          <ac:chgData name="Zhibin Zhu" userId="7721dbca47f86127" providerId="LiveId" clId="{3E70FEB4-B5C0-4B54-B9E2-1786488929AE}" dt="2025-01-20T04:39:40.632" v="7633" actId="1076"/>
          <ac:picMkLst>
            <pc:docMk/>
            <pc:sldMk cId="2967806190" sldId="316"/>
            <ac:picMk id="7" creationId="{7DC1EE14-20DC-2FA7-E648-314185938650}"/>
          </ac:picMkLst>
        </pc:picChg>
      </pc:sldChg>
      <pc:sldChg chg="del">
        <pc:chgData name="Zhibin Zhu" userId="7721dbca47f86127" providerId="LiveId" clId="{3E70FEB4-B5C0-4B54-B9E2-1786488929AE}" dt="2025-01-19T13:19:56.706" v="4806" actId="47"/>
        <pc:sldMkLst>
          <pc:docMk/>
          <pc:sldMk cId="2877492936" sldId="317"/>
        </pc:sldMkLst>
      </pc:sldChg>
      <pc:sldChg chg="delSp mod ord">
        <pc:chgData name="Zhibin Zhu" userId="7721dbca47f86127" providerId="LiveId" clId="{3E70FEB4-B5C0-4B54-B9E2-1786488929AE}" dt="2025-01-20T04:22:20.688" v="7576"/>
        <pc:sldMkLst>
          <pc:docMk/>
          <pc:sldMk cId="3445791690" sldId="318"/>
        </pc:sldMkLst>
        <pc:spChg chg="del">
          <ac:chgData name="Zhibin Zhu" userId="7721dbca47f86127" providerId="LiveId" clId="{3E70FEB4-B5C0-4B54-B9E2-1786488929AE}" dt="2025-01-20T04:22:12.255" v="7574" actId="478"/>
          <ac:spMkLst>
            <pc:docMk/>
            <pc:sldMk cId="3445791690" sldId="318"/>
            <ac:spMk id="7" creationId="{F3B8B922-FA4F-B24D-2420-475D48E06DDD}"/>
          </ac:spMkLst>
        </pc:spChg>
      </pc:sldChg>
      <pc:sldChg chg="modSp mod ord">
        <pc:chgData name="Zhibin Zhu" userId="7721dbca47f86127" providerId="LiveId" clId="{3E70FEB4-B5C0-4B54-B9E2-1786488929AE}" dt="2025-01-19T15:49:39.832" v="6795" actId="1076"/>
        <pc:sldMkLst>
          <pc:docMk/>
          <pc:sldMk cId="3531143064" sldId="319"/>
        </pc:sldMkLst>
        <pc:spChg chg="mod">
          <ac:chgData name="Zhibin Zhu" userId="7721dbca47f86127" providerId="LiveId" clId="{3E70FEB4-B5C0-4B54-B9E2-1786488929AE}" dt="2025-01-19T15:49:35.369" v="6794" actId="1038"/>
          <ac:spMkLst>
            <pc:docMk/>
            <pc:sldMk cId="3531143064" sldId="319"/>
            <ac:spMk id="3" creationId="{7D4143D3-85B1-F166-F226-B4B7163315D2}"/>
          </ac:spMkLst>
        </pc:spChg>
        <pc:spChg chg="mod">
          <ac:chgData name="Zhibin Zhu" userId="7721dbca47f86127" providerId="LiveId" clId="{3E70FEB4-B5C0-4B54-B9E2-1786488929AE}" dt="2025-01-19T15:49:35.369" v="6794" actId="1038"/>
          <ac:spMkLst>
            <pc:docMk/>
            <pc:sldMk cId="3531143064" sldId="319"/>
            <ac:spMk id="12" creationId="{F592516C-86C9-9589-CF1D-516958A4E595}"/>
          </ac:spMkLst>
        </pc:spChg>
        <pc:spChg chg="mod">
          <ac:chgData name="Zhibin Zhu" userId="7721dbca47f86127" providerId="LiveId" clId="{3E70FEB4-B5C0-4B54-B9E2-1786488929AE}" dt="2025-01-19T15:49:35.369" v="6794" actId="1038"/>
          <ac:spMkLst>
            <pc:docMk/>
            <pc:sldMk cId="3531143064" sldId="319"/>
            <ac:spMk id="13" creationId="{38F2C8D9-45E5-32A9-31C1-BEE568A39255}"/>
          </ac:spMkLst>
        </pc:spChg>
        <pc:spChg chg="mod">
          <ac:chgData name="Zhibin Zhu" userId="7721dbca47f86127" providerId="LiveId" clId="{3E70FEB4-B5C0-4B54-B9E2-1786488929AE}" dt="2025-01-19T15:49:35.369" v="6794" actId="1038"/>
          <ac:spMkLst>
            <pc:docMk/>
            <pc:sldMk cId="3531143064" sldId="319"/>
            <ac:spMk id="15" creationId="{1CC72607-7DA4-77FE-7D87-96DD0FEB1958}"/>
          </ac:spMkLst>
        </pc:spChg>
        <pc:spChg chg="mod">
          <ac:chgData name="Zhibin Zhu" userId="7721dbca47f86127" providerId="LiveId" clId="{3E70FEB4-B5C0-4B54-B9E2-1786488929AE}" dt="2025-01-19T15:49:35.369" v="6794" actId="1038"/>
          <ac:spMkLst>
            <pc:docMk/>
            <pc:sldMk cId="3531143064" sldId="319"/>
            <ac:spMk id="16" creationId="{84F7A589-FC63-C8FC-4834-229E85C34A0D}"/>
          </ac:spMkLst>
        </pc:spChg>
        <pc:spChg chg="mod">
          <ac:chgData name="Zhibin Zhu" userId="7721dbca47f86127" providerId="LiveId" clId="{3E70FEB4-B5C0-4B54-B9E2-1786488929AE}" dt="2025-01-19T15:49:35.369" v="6794" actId="1038"/>
          <ac:spMkLst>
            <pc:docMk/>
            <pc:sldMk cId="3531143064" sldId="319"/>
            <ac:spMk id="17" creationId="{E8C47486-09EA-54C1-A851-0D8E9E8C60EA}"/>
          </ac:spMkLst>
        </pc:spChg>
        <pc:picChg chg="mod">
          <ac:chgData name="Zhibin Zhu" userId="7721dbca47f86127" providerId="LiveId" clId="{3E70FEB4-B5C0-4B54-B9E2-1786488929AE}" dt="2025-01-19T15:49:27.454" v="6774" actId="1076"/>
          <ac:picMkLst>
            <pc:docMk/>
            <pc:sldMk cId="3531143064" sldId="319"/>
            <ac:picMk id="2" creationId="{21ADDE88-E6AB-463F-92FB-C1CF43A1F3BC}"/>
          </ac:picMkLst>
        </pc:picChg>
        <pc:picChg chg="mod">
          <ac:chgData name="Zhibin Zhu" userId="7721dbca47f86127" providerId="LiveId" clId="{3E70FEB4-B5C0-4B54-B9E2-1786488929AE}" dt="2025-01-19T15:49:39.832" v="6795" actId="1076"/>
          <ac:picMkLst>
            <pc:docMk/>
            <pc:sldMk cId="3531143064" sldId="319"/>
            <ac:picMk id="1026" creationId="{9D6DE430-2487-935E-531D-E3F930D7D139}"/>
          </ac:picMkLst>
        </pc:picChg>
      </pc:sldChg>
      <pc:sldChg chg="delSp modSp mod">
        <pc:chgData name="Zhibin Zhu" userId="7721dbca47f86127" providerId="LiveId" clId="{3E70FEB4-B5C0-4B54-B9E2-1786488929AE}" dt="2025-01-19T16:05:11.039" v="7037" actId="1035"/>
        <pc:sldMkLst>
          <pc:docMk/>
          <pc:sldMk cId="3688856713" sldId="320"/>
        </pc:sldMkLst>
        <pc:spChg chg="mod">
          <ac:chgData name="Zhibin Zhu" userId="7721dbca47f86127" providerId="LiveId" clId="{3E70FEB4-B5C0-4B54-B9E2-1786488929AE}" dt="2025-01-19T16:05:00.417" v="7013" actId="1035"/>
          <ac:spMkLst>
            <pc:docMk/>
            <pc:sldMk cId="3688856713" sldId="320"/>
            <ac:spMk id="2" creationId="{51E0E74A-48F6-BB1E-D36C-5DB40A806A07}"/>
          </ac:spMkLst>
        </pc:spChg>
        <pc:spChg chg="mod">
          <ac:chgData name="Zhibin Zhu" userId="7721dbca47f86127" providerId="LiveId" clId="{3E70FEB4-B5C0-4B54-B9E2-1786488929AE}" dt="2025-01-19T13:59:55.347" v="5107" actId="20577"/>
          <ac:spMkLst>
            <pc:docMk/>
            <pc:sldMk cId="3688856713" sldId="320"/>
            <ac:spMk id="14" creationId="{56190CAD-429F-85BD-CDB4-BDC669289376}"/>
          </ac:spMkLst>
        </pc:spChg>
        <pc:spChg chg="mod">
          <ac:chgData name="Zhibin Zhu" userId="7721dbca47f86127" providerId="LiveId" clId="{3E70FEB4-B5C0-4B54-B9E2-1786488929AE}" dt="2025-01-19T16:05:00.417" v="7013" actId="1035"/>
          <ac:spMkLst>
            <pc:docMk/>
            <pc:sldMk cId="3688856713" sldId="320"/>
            <ac:spMk id="27" creationId="{ADCA3774-C1D0-E89A-DCA4-3AD9D9ABAB9C}"/>
          </ac:spMkLst>
        </pc:spChg>
        <pc:spChg chg="mod">
          <ac:chgData name="Zhibin Zhu" userId="7721dbca47f86127" providerId="LiveId" clId="{3E70FEB4-B5C0-4B54-B9E2-1786488929AE}" dt="2025-01-19T16:04:54.543" v="6995" actId="1036"/>
          <ac:spMkLst>
            <pc:docMk/>
            <pc:sldMk cId="3688856713" sldId="320"/>
            <ac:spMk id="34" creationId="{CD46F431-C109-03B8-F538-A1E780E1ED98}"/>
          </ac:spMkLst>
        </pc:spChg>
        <pc:spChg chg="mod">
          <ac:chgData name="Zhibin Zhu" userId="7721dbca47f86127" providerId="LiveId" clId="{3E70FEB4-B5C0-4B54-B9E2-1786488929AE}" dt="2025-01-19T16:05:06.774" v="7024" actId="1035"/>
          <ac:spMkLst>
            <pc:docMk/>
            <pc:sldMk cId="3688856713" sldId="320"/>
            <ac:spMk id="39" creationId="{4CAF2FC6-9087-30C0-E3EB-68CB07189A8E}"/>
          </ac:spMkLst>
        </pc:spChg>
        <pc:spChg chg="mod">
          <ac:chgData name="Zhibin Zhu" userId="7721dbca47f86127" providerId="LiveId" clId="{3E70FEB4-B5C0-4B54-B9E2-1786488929AE}" dt="2025-01-19T16:04:54.543" v="6995" actId="1036"/>
          <ac:spMkLst>
            <pc:docMk/>
            <pc:sldMk cId="3688856713" sldId="320"/>
            <ac:spMk id="40" creationId="{00B3ECD4-A41D-C963-09AD-423250FFE19A}"/>
          </ac:spMkLst>
        </pc:spChg>
        <pc:spChg chg="mod">
          <ac:chgData name="Zhibin Zhu" userId="7721dbca47f86127" providerId="LiveId" clId="{3E70FEB4-B5C0-4B54-B9E2-1786488929AE}" dt="2025-01-19T16:04:54.543" v="6995" actId="1036"/>
          <ac:spMkLst>
            <pc:docMk/>
            <pc:sldMk cId="3688856713" sldId="320"/>
            <ac:spMk id="41" creationId="{B83EA7EA-0D83-FC29-B525-C7FDCAE31B09}"/>
          </ac:spMkLst>
        </pc:spChg>
        <pc:spChg chg="mod">
          <ac:chgData name="Zhibin Zhu" userId="7721dbca47f86127" providerId="LiveId" clId="{3E70FEB4-B5C0-4B54-B9E2-1786488929AE}" dt="2025-01-19T16:05:11.039" v="7037" actId="1035"/>
          <ac:spMkLst>
            <pc:docMk/>
            <pc:sldMk cId="3688856713" sldId="320"/>
            <ac:spMk id="42" creationId="{E488A00A-8950-89F2-67F6-9E1BE9202633}"/>
          </ac:spMkLst>
        </pc:spChg>
        <pc:spChg chg="mod">
          <ac:chgData name="Zhibin Zhu" userId="7721dbca47f86127" providerId="LiveId" clId="{3E70FEB4-B5C0-4B54-B9E2-1786488929AE}" dt="2025-01-19T16:04:45.346" v="6974" actId="1036"/>
          <ac:spMkLst>
            <pc:docMk/>
            <pc:sldMk cId="3688856713" sldId="320"/>
            <ac:spMk id="46" creationId="{A998D41F-A29E-4C36-7A9E-E692BC8899CA}"/>
          </ac:spMkLst>
        </pc:spChg>
        <pc:grpChg chg="mod">
          <ac:chgData name="Zhibin Zhu" userId="7721dbca47f86127" providerId="LiveId" clId="{3E70FEB4-B5C0-4B54-B9E2-1786488929AE}" dt="2025-01-19T16:04:45.346" v="6974" actId="1036"/>
          <ac:grpSpMkLst>
            <pc:docMk/>
            <pc:sldMk cId="3688856713" sldId="320"/>
            <ac:grpSpMk id="43" creationId="{61673C42-3F20-2AA2-4090-3CDDBEDDC49B}"/>
          </ac:grpSpMkLst>
        </pc:grpChg>
        <pc:picChg chg="del">
          <ac:chgData name="Zhibin Zhu" userId="7721dbca47f86127" providerId="LiveId" clId="{3E70FEB4-B5C0-4B54-B9E2-1786488929AE}" dt="2025-01-19T12:09:39.934" v="4574" actId="478"/>
          <ac:picMkLst>
            <pc:docMk/>
            <pc:sldMk cId="3688856713" sldId="320"/>
            <ac:picMk id="9" creationId="{73B99002-C05F-4E8F-8BF6-0A71E6FA4D6D}"/>
          </ac:picMkLst>
        </pc:picChg>
      </pc:sldChg>
      <pc:sldChg chg="del">
        <pc:chgData name="Zhibin Zhu" userId="7721dbca47f86127" providerId="LiveId" clId="{3E70FEB4-B5C0-4B54-B9E2-1786488929AE}" dt="2025-01-19T12:22:37.345" v="4683" actId="47"/>
        <pc:sldMkLst>
          <pc:docMk/>
          <pc:sldMk cId="1109102433" sldId="321"/>
        </pc:sldMkLst>
      </pc:sldChg>
      <pc:sldChg chg="addSp delSp modSp mod ord">
        <pc:chgData name="Zhibin Zhu" userId="7721dbca47f86127" providerId="LiveId" clId="{3E70FEB4-B5C0-4B54-B9E2-1786488929AE}" dt="2025-01-20T03:57:01.342" v="7330" actId="20577"/>
        <pc:sldMkLst>
          <pc:docMk/>
          <pc:sldMk cId="958617391" sldId="322"/>
        </pc:sldMkLst>
        <pc:spChg chg="del">
          <ac:chgData name="Zhibin Zhu" userId="7721dbca47f86127" providerId="LiveId" clId="{3E70FEB4-B5C0-4B54-B9E2-1786488929AE}" dt="2025-01-19T07:26:36.108" v="2131" actId="478"/>
          <ac:spMkLst>
            <pc:docMk/>
            <pc:sldMk cId="958617391" sldId="322"/>
            <ac:spMk id="2" creationId="{6B8A7760-86F7-0394-B3C9-4DCA517E767B}"/>
          </ac:spMkLst>
        </pc:spChg>
        <pc:spChg chg="add mod">
          <ac:chgData name="Zhibin Zhu" userId="7721dbca47f86127" providerId="LiveId" clId="{3E70FEB4-B5C0-4B54-B9E2-1786488929AE}" dt="2025-01-19T07:47:46.902" v="2456" actId="1076"/>
          <ac:spMkLst>
            <pc:docMk/>
            <pc:sldMk cId="958617391" sldId="322"/>
            <ac:spMk id="3" creationId="{3ADE86DC-773A-6ECB-3119-341B4C0B6F8D}"/>
          </ac:spMkLst>
        </pc:spChg>
        <pc:spChg chg="del">
          <ac:chgData name="Zhibin Zhu" userId="7721dbca47f86127" providerId="LiveId" clId="{3E70FEB4-B5C0-4B54-B9E2-1786488929AE}" dt="2025-01-19T07:26:36.108" v="2131" actId="478"/>
          <ac:spMkLst>
            <pc:docMk/>
            <pc:sldMk cId="958617391" sldId="322"/>
            <ac:spMk id="5" creationId="{493FF390-FD4C-09C6-BB4F-36B9969716CD}"/>
          </ac:spMkLst>
        </pc:spChg>
        <pc:spChg chg="mod">
          <ac:chgData name="Zhibin Zhu" userId="7721dbca47f86127" providerId="LiveId" clId="{3E70FEB4-B5C0-4B54-B9E2-1786488929AE}" dt="2025-01-19T15:53:22.073" v="6836" actId="20577"/>
          <ac:spMkLst>
            <pc:docMk/>
            <pc:sldMk cId="958617391" sldId="322"/>
            <ac:spMk id="11" creationId="{39366D67-0320-A5BD-01A4-066680434B72}"/>
          </ac:spMkLst>
        </pc:spChg>
        <pc:spChg chg="add mod">
          <ac:chgData name="Zhibin Zhu" userId="7721dbca47f86127" providerId="LiveId" clId="{3E70FEB4-B5C0-4B54-B9E2-1786488929AE}" dt="2025-01-19T07:54:11.553" v="2841" actId="1076"/>
          <ac:spMkLst>
            <pc:docMk/>
            <pc:sldMk cId="958617391" sldId="322"/>
            <ac:spMk id="12" creationId="{15D88940-1DA1-A63E-D12D-DFF64EE7012C}"/>
          </ac:spMkLst>
        </pc:spChg>
        <pc:spChg chg="mod">
          <ac:chgData name="Zhibin Zhu" userId="7721dbca47f86127" providerId="LiveId" clId="{3E70FEB4-B5C0-4B54-B9E2-1786488929AE}" dt="2025-01-19T07:47:46.902" v="2456" actId="1076"/>
          <ac:spMkLst>
            <pc:docMk/>
            <pc:sldMk cId="958617391" sldId="322"/>
            <ac:spMk id="13" creationId="{1B1E2F0C-78B3-28F3-DFC9-AB03D87BF3BF}"/>
          </ac:spMkLst>
        </pc:spChg>
        <pc:spChg chg="mod">
          <ac:chgData name="Zhibin Zhu" userId="7721dbca47f86127" providerId="LiveId" clId="{3E70FEB4-B5C0-4B54-B9E2-1786488929AE}" dt="2025-01-19T07:47:42.169" v="2455" actId="1076"/>
          <ac:spMkLst>
            <pc:docMk/>
            <pc:sldMk cId="958617391" sldId="322"/>
            <ac:spMk id="14" creationId="{56190CAD-429F-85BD-CDB4-BDC669289376}"/>
          </ac:spMkLst>
        </pc:spChg>
        <pc:spChg chg="add mod">
          <ac:chgData name="Zhibin Zhu" userId="7721dbca47f86127" providerId="LiveId" clId="{3E70FEB4-B5C0-4B54-B9E2-1786488929AE}" dt="2025-01-19T16:27:16.268" v="7059" actId="20577"/>
          <ac:spMkLst>
            <pc:docMk/>
            <pc:sldMk cId="958617391" sldId="322"/>
            <ac:spMk id="15" creationId="{D2CB79C5-7589-BC89-2FD8-204546C4EB65}"/>
          </ac:spMkLst>
        </pc:spChg>
        <pc:spChg chg="add mod">
          <ac:chgData name="Zhibin Zhu" userId="7721dbca47f86127" providerId="LiveId" clId="{3E70FEB4-B5C0-4B54-B9E2-1786488929AE}" dt="2025-01-19T08:01:05.100" v="2917" actId="1076"/>
          <ac:spMkLst>
            <pc:docMk/>
            <pc:sldMk cId="958617391" sldId="322"/>
            <ac:spMk id="16" creationId="{F60BD9F5-DAE6-30C3-28FF-0D20D7AD6267}"/>
          </ac:spMkLst>
        </pc:spChg>
        <pc:spChg chg="del mod">
          <ac:chgData name="Zhibin Zhu" userId="7721dbca47f86127" providerId="LiveId" clId="{3E70FEB4-B5C0-4B54-B9E2-1786488929AE}" dt="2025-01-19T07:41:39.179" v="2408" actId="478"/>
          <ac:spMkLst>
            <pc:docMk/>
            <pc:sldMk cId="958617391" sldId="322"/>
            <ac:spMk id="17" creationId="{3AF6EBA0-45D6-86A3-14D7-BA36EFF2BFFE}"/>
          </ac:spMkLst>
        </pc:spChg>
        <pc:spChg chg="del">
          <ac:chgData name="Zhibin Zhu" userId="7721dbca47f86127" providerId="LiveId" clId="{3E70FEB4-B5C0-4B54-B9E2-1786488929AE}" dt="2025-01-19T07:26:36.108" v="2131" actId="478"/>
          <ac:spMkLst>
            <pc:docMk/>
            <pc:sldMk cId="958617391" sldId="322"/>
            <ac:spMk id="18" creationId="{F75B9E68-75D5-C33C-72D7-B2E08519E59B}"/>
          </ac:spMkLst>
        </pc:spChg>
        <pc:spChg chg="add mod">
          <ac:chgData name="Zhibin Zhu" userId="7721dbca47f86127" providerId="LiveId" clId="{3E70FEB4-B5C0-4B54-B9E2-1786488929AE}" dt="2025-01-19T08:01:08.933" v="2918" actId="1076"/>
          <ac:spMkLst>
            <pc:docMk/>
            <pc:sldMk cId="958617391" sldId="322"/>
            <ac:spMk id="19" creationId="{C523A467-53C6-B405-9334-5B9990FF4EC2}"/>
          </ac:spMkLst>
        </pc:spChg>
        <pc:spChg chg="add del mod">
          <ac:chgData name="Zhibin Zhu" userId="7721dbca47f86127" providerId="LiveId" clId="{3E70FEB4-B5C0-4B54-B9E2-1786488929AE}" dt="2025-01-19T08:01:50.503" v="2963"/>
          <ac:spMkLst>
            <pc:docMk/>
            <pc:sldMk cId="958617391" sldId="322"/>
            <ac:spMk id="20" creationId="{87C2A11B-C372-2FE5-D34D-A5F333A68A20}"/>
          </ac:spMkLst>
        </pc:spChg>
        <pc:spChg chg="add del mod">
          <ac:chgData name="Zhibin Zhu" userId="7721dbca47f86127" providerId="LiveId" clId="{3E70FEB4-B5C0-4B54-B9E2-1786488929AE}" dt="2025-01-19T08:02:40.216" v="3001" actId="478"/>
          <ac:spMkLst>
            <pc:docMk/>
            <pc:sldMk cId="958617391" sldId="322"/>
            <ac:spMk id="21" creationId="{7515B421-9625-1167-607C-DFD5C42C5F6C}"/>
          </ac:spMkLst>
        </pc:spChg>
        <pc:spChg chg="add mod">
          <ac:chgData name="Zhibin Zhu" userId="7721dbca47f86127" providerId="LiveId" clId="{3E70FEB4-B5C0-4B54-B9E2-1786488929AE}" dt="2025-01-19T08:08:19.357" v="3320" actId="1076"/>
          <ac:spMkLst>
            <pc:docMk/>
            <pc:sldMk cId="958617391" sldId="322"/>
            <ac:spMk id="22" creationId="{9761774D-5F95-79FF-F16B-0685DD349F69}"/>
          </ac:spMkLst>
        </pc:spChg>
        <pc:spChg chg="add mod">
          <ac:chgData name="Zhibin Zhu" userId="7721dbca47f86127" providerId="LiveId" clId="{3E70FEB4-B5C0-4B54-B9E2-1786488929AE}" dt="2025-01-19T08:04:45.017" v="3162" actId="20577"/>
          <ac:spMkLst>
            <pc:docMk/>
            <pc:sldMk cId="958617391" sldId="322"/>
            <ac:spMk id="23" creationId="{99AB2616-F924-299A-469A-D5E868BA2A32}"/>
          </ac:spMkLst>
        </pc:spChg>
        <pc:spChg chg="add mod">
          <ac:chgData name="Zhibin Zhu" userId="7721dbca47f86127" providerId="LiveId" clId="{3E70FEB4-B5C0-4B54-B9E2-1786488929AE}" dt="2025-01-20T03:57:01.342" v="7330" actId="20577"/>
          <ac:spMkLst>
            <pc:docMk/>
            <pc:sldMk cId="958617391" sldId="322"/>
            <ac:spMk id="24" creationId="{897FD144-F4F1-87DE-D590-DAA2548705F9}"/>
          </ac:spMkLst>
        </pc:spChg>
        <pc:grpChg chg="del">
          <ac:chgData name="Zhibin Zhu" userId="7721dbca47f86127" providerId="LiveId" clId="{3E70FEB4-B5C0-4B54-B9E2-1786488929AE}" dt="2025-01-19T07:26:36.108" v="2131" actId="478"/>
          <ac:grpSpMkLst>
            <pc:docMk/>
            <pc:sldMk cId="958617391" sldId="322"/>
            <ac:grpSpMk id="10" creationId="{28C7BD03-C06F-ADAA-D8EA-A6EBB88D9E92}"/>
          </ac:grpSpMkLst>
        </pc:grpChg>
      </pc:sldChg>
      <pc:sldChg chg="addSp delSp modSp mod">
        <pc:chgData name="Zhibin Zhu" userId="7721dbca47f86127" providerId="LiveId" clId="{3E70FEB4-B5C0-4B54-B9E2-1786488929AE}" dt="2025-01-19T07:18:23.626" v="2096" actId="14861"/>
        <pc:sldMkLst>
          <pc:docMk/>
          <pc:sldMk cId="786895320" sldId="324"/>
        </pc:sldMkLst>
        <pc:spChg chg="add mod">
          <ac:chgData name="Zhibin Zhu" userId="7721dbca47f86127" providerId="LiveId" clId="{3E70FEB4-B5C0-4B54-B9E2-1786488929AE}" dt="2025-01-19T07:17:54.921" v="2091" actId="1076"/>
          <ac:spMkLst>
            <pc:docMk/>
            <pc:sldMk cId="786895320" sldId="324"/>
            <ac:spMk id="2" creationId="{AAC3F2AC-3527-5C0B-BFD0-874904A53900}"/>
          </ac:spMkLst>
        </pc:spChg>
        <pc:spChg chg="add mod">
          <ac:chgData name="Zhibin Zhu" userId="7721dbca47f86127" providerId="LiveId" clId="{3E70FEB4-B5C0-4B54-B9E2-1786488929AE}" dt="2025-01-14T05:45:44.252" v="186" actId="1076"/>
          <ac:spMkLst>
            <pc:docMk/>
            <pc:sldMk cId="786895320" sldId="324"/>
            <ac:spMk id="4" creationId="{B8CAE2EA-2D31-B36E-CEA2-E2E06D13E260}"/>
          </ac:spMkLst>
        </pc:spChg>
        <pc:spChg chg="add mod">
          <ac:chgData name="Zhibin Zhu" userId="7721dbca47f86127" providerId="LiveId" clId="{3E70FEB4-B5C0-4B54-B9E2-1786488929AE}" dt="2025-01-14T05:55:22.169" v="401" actId="1076"/>
          <ac:spMkLst>
            <pc:docMk/>
            <pc:sldMk cId="786895320" sldId="324"/>
            <ac:spMk id="10" creationId="{33949665-DB6D-C56E-ADCF-96241E924F1C}"/>
          </ac:spMkLst>
        </pc:spChg>
        <pc:spChg chg="add mod">
          <ac:chgData name="Zhibin Zhu" userId="7721dbca47f86127" providerId="LiveId" clId="{3E70FEB4-B5C0-4B54-B9E2-1786488929AE}" dt="2025-01-19T07:17:41.539" v="2088" actId="1076"/>
          <ac:spMkLst>
            <pc:docMk/>
            <pc:sldMk cId="786895320" sldId="324"/>
            <ac:spMk id="13" creationId="{73DB7B90-AB8D-1D2A-3000-DE7407457B3C}"/>
          </ac:spMkLst>
        </pc:spChg>
        <pc:spChg chg="mod">
          <ac:chgData name="Zhibin Zhu" userId="7721dbca47f86127" providerId="LiveId" clId="{3E70FEB4-B5C0-4B54-B9E2-1786488929AE}" dt="2025-01-14T05:41:04.736" v="131" actId="20577"/>
          <ac:spMkLst>
            <pc:docMk/>
            <pc:sldMk cId="786895320" sldId="324"/>
            <ac:spMk id="14" creationId="{56190CAD-429F-85BD-CDB4-BDC669289376}"/>
          </ac:spMkLst>
        </pc:spChg>
        <pc:spChg chg="add mod">
          <ac:chgData name="Zhibin Zhu" userId="7721dbca47f86127" providerId="LiveId" clId="{3E70FEB4-B5C0-4B54-B9E2-1786488929AE}" dt="2025-01-19T07:17:44.885" v="2089" actId="1076"/>
          <ac:spMkLst>
            <pc:docMk/>
            <pc:sldMk cId="786895320" sldId="324"/>
            <ac:spMk id="15" creationId="{46BC4E03-6841-4C4C-D930-97FC1B12B09A}"/>
          </ac:spMkLst>
        </pc:spChg>
        <pc:picChg chg="add mod">
          <ac:chgData name="Zhibin Zhu" userId="7721dbca47f86127" providerId="LiveId" clId="{3E70FEB4-B5C0-4B54-B9E2-1786488929AE}" dt="2025-01-19T07:18:23.626" v="2096" actId="14861"/>
          <ac:picMkLst>
            <pc:docMk/>
            <pc:sldMk cId="786895320" sldId="324"/>
            <ac:picMk id="3" creationId="{E25AC145-BF2E-F071-F60C-469373269650}"/>
          </ac:picMkLst>
        </pc:picChg>
        <pc:picChg chg="add mod">
          <ac:chgData name="Zhibin Zhu" userId="7721dbca47f86127" providerId="LiveId" clId="{3E70FEB4-B5C0-4B54-B9E2-1786488929AE}" dt="2025-01-14T05:50:25.560" v="241" actId="1076"/>
          <ac:picMkLst>
            <pc:docMk/>
            <pc:sldMk cId="786895320" sldId="324"/>
            <ac:picMk id="7" creationId="{BF6370C2-2D8D-55A0-F978-71C87C3E50D2}"/>
          </ac:picMkLst>
        </pc:picChg>
        <pc:picChg chg="add mod">
          <ac:chgData name="Zhibin Zhu" userId="7721dbca47f86127" providerId="LiveId" clId="{3E70FEB4-B5C0-4B54-B9E2-1786488929AE}" dt="2025-01-14T05:50:51.571" v="250" actId="1076"/>
          <ac:picMkLst>
            <pc:docMk/>
            <pc:sldMk cId="786895320" sldId="324"/>
            <ac:picMk id="12" creationId="{10B79C0C-992B-C00E-E011-4B7FFEE1451B}"/>
          </ac:picMkLst>
        </pc:picChg>
      </pc:sldChg>
      <pc:sldChg chg="addSp delSp modSp add mod ord">
        <pc:chgData name="Zhibin Zhu" userId="7721dbca47f86127" providerId="LiveId" clId="{3E70FEB4-B5C0-4B54-B9E2-1786488929AE}" dt="2025-01-20T04:04:09.833" v="7407" actId="1076"/>
        <pc:sldMkLst>
          <pc:docMk/>
          <pc:sldMk cId="1862924962" sldId="325"/>
        </pc:sldMkLst>
        <pc:spChg chg="add mod">
          <ac:chgData name="Zhibin Zhu" userId="7721dbca47f86127" providerId="LiveId" clId="{3E70FEB4-B5C0-4B54-B9E2-1786488929AE}" dt="2025-01-20T04:04:09.833" v="7407" actId="1076"/>
          <ac:spMkLst>
            <pc:docMk/>
            <pc:sldMk cId="1862924962" sldId="325"/>
            <ac:spMk id="2" creationId="{71A347C2-CF31-E979-EB64-CFB0A56AB2F2}"/>
          </ac:spMkLst>
        </pc:spChg>
        <pc:spChg chg="add mod">
          <ac:chgData name="Zhibin Zhu" userId="7721dbca47f86127" providerId="LiveId" clId="{3E70FEB4-B5C0-4B54-B9E2-1786488929AE}" dt="2025-01-14T06:11:14.216" v="537" actId="1076"/>
          <ac:spMkLst>
            <pc:docMk/>
            <pc:sldMk cId="1862924962" sldId="325"/>
            <ac:spMk id="8" creationId="{2704BA8C-2986-A12C-921B-308409A59F13}"/>
          </ac:spMkLst>
        </pc:spChg>
        <pc:spChg chg="add mod">
          <ac:chgData name="Zhibin Zhu" userId="7721dbca47f86127" providerId="LiveId" clId="{3E70FEB4-B5C0-4B54-B9E2-1786488929AE}" dt="2025-01-14T06:19:02.737" v="571" actId="1076"/>
          <ac:spMkLst>
            <pc:docMk/>
            <pc:sldMk cId="1862924962" sldId="325"/>
            <ac:spMk id="9" creationId="{E0819CDD-9C76-1336-13F9-9077FEC52B11}"/>
          </ac:spMkLst>
        </pc:spChg>
        <pc:spChg chg="add mod">
          <ac:chgData name="Zhibin Zhu" userId="7721dbca47f86127" providerId="LiveId" clId="{3E70FEB4-B5C0-4B54-B9E2-1786488929AE}" dt="2025-01-14T06:34:44.933" v="657" actId="403"/>
          <ac:spMkLst>
            <pc:docMk/>
            <pc:sldMk cId="1862924962" sldId="325"/>
            <ac:spMk id="19" creationId="{D2C8063D-97A7-19E0-C025-A6665F8B3405}"/>
          </ac:spMkLst>
        </pc:spChg>
        <pc:spChg chg="add mod">
          <ac:chgData name="Zhibin Zhu" userId="7721dbca47f86127" providerId="LiveId" clId="{3E70FEB4-B5C0-4B54-B9E2-1786488929AE}" dt="2025-01-19T10:53:19.449" v="3845" actId="14100"/>
          <ac:spMkLst>
            <pc:docMk/>
            <pc:sldMk cId="1862924962" sldId="325"/>
            <ac:spMk id="22" creationId="{6D45613A-46F2-EF87-DF0C-6751B4395826}"/>
          </ac:spMkLst>
        </pc:spChg>
        <pc:picChg chg="add mod">
          <ac:chgData name="Zhibin Zhu" userId="7721dbca47f86127" providerId="LiveId" clId="{3E70FEB4-B5C0-4B54-B9E2-1786488929AE}" dt="2025-01-19T11:40:51.649" v="4210" actId="14100"/>
          <ac:picMkLst>
            <pc:docMk/>
            <pc:sldMk cId="1862924962" sldId="325"/>
            <ac:picMk id="3" creationId="{95E40471-DD35-0335-91DA-7650A62B0522}"/>
          </ac:picMkLst>
        </pc:picChg>
        <pc:picChg chg="add mod">
          <ac:chgData name="Zhibin Zhu" userId="7721dbca47f86127" providerId="LiveId" clId="{3E70FEB4-B5C0-4B54-B9E2-1786488929AE}" dt="2025-01-14T06:10:47.148" v="512" actId="1076"/>
          <ac:picMkLst>
            <pc:docMk/>
            <pc:sldMk cId="1862924962" sldId="325"/>
            <ac:picMk id="5" creationId="{3E6B72F0-5387-FDFC-065A-22A859130D02}"/>
          </ac:picMkLst>
        </pc:picChg>
        <pc:picChg chg="add mod">
          <ac:chgData name="Zhibin Zhu" userId="7721dbca47f86127" providerId="LiveId" clId="{3E70FEB4-B5C0-4B54-B9E2-1786488929AE}" dt="2025-01-19T11:41:26.719" v="4215" actId="1076"/>
          <ac:picMkLst>
            <pc:docMk/>
            <pc:sldMk cId="1862924962" sldId="325"/>
            <ac:picMk id="7" creationId="{669E759C-E830-404D-A1C4-821BE1E6CC6A}"/>
          </ac:picMkLst>
        </pc:picChg>
        <pc:picChg chg="add mod">
          <ac:chgData name="Zhibin Zhu" userId="7721dbca47f86127" providerId="LiveId" clId="{3E70FEB4-B5C0-4B54-B9E2-1786488929AE}" dt="2025-01-19T10:54:45.747" v="3846" actId="1076"/>
          <ac:picMkLst>
            <pc:docMk/>
            <pc:sldMk cId="1862924962" sldId="325"/>
            <ac:picMk id="16" creationId="{F87E00FC-2375-385F-1466-8F77F16A9A00}"/>
          </ac:picMkLst>
        </pc:picChg>
        <pc:picChg chg="add del mod">
          <ac:chgData name="Zhibin Zhu" userId="7721dbca47f86127" providerId="LiveId" clId="{3E70FEB4-B5C0-4B54-B9E2-1786488929AE}" dt="2025-01-19T11:40:42.149" v="4207" actId="478"/>
          <ac:picMkLst>
            <pc:docMk/>
            <pc:sldMk cId="1862924962" sldId="325"/>
            <ac:picMk id="18" creationId="{E704B480-EDCF-5A68-98A4-310D21AE91FA}"/>
          </ac:picMkLst>
        </pc:picChg>
        <pc:picChg chg="add del mod">
          <ac:chgData name="Zhibin Zhu" userId="7721dbca47f86127" providerId="LiveId" clId="{3E70FEB4-B5C0-4B54-B9E2-1786488929AE}" dt="2025-01-19T11:41:06.990" v="4211" actId="478"/>
          <ac:picMkLst>
            <pc:docMk/>
            <pc:sldMk cId="1862924962" sldId="325"/>
            <ac:picMk id="21" creationId="{2E620338-7AA8-8EA7-C894-9115328A9C74}"/>
          </ac:picMkLst>
        </pc:picChg>
      </pc:sldChg>
      <pc:sldChg chg="addSp delSp modSp add del mod ord">
        <pc:chgData name="Zhibin Zhu" userId="7721dbca47f86127" providerId="LiveId" clId="{3E70FEB4-B5C0-4B54-B9E2-1786488929AE}" dt="2025-01-20T03:57:56.248" v="7331" actId="20577"/>
        <pc:sldMkLst>
          <pc:docMk/>
          <pc:sldMk cId="1917295745" sldId="326"/>
        </pc:sldMkLst>
        <pc:spChg chg="del">
          <ac:chgData name="Zhibin Zhu" userId="7721dbca47f86127" providerId="LiveId" clId="{3E70FEB4-B5C0-4B54-B9E2-1786488929AE}" dt="2025-01-19T10:15:27.387" v="3454" actId="478"/>
          <ac:spMkLst>
            <pc:docMk/>
            <pc:sldMk cId="1917295745" sldId="326"/>
            <ac:spMk id="2" creationId="{36A39DAE-8DDF-BEDF-65FC-0E9535B8747F}"/>
          </ac:spMkLst>
        </pc:spChg>
        <pc:spChg chg="add mod">
          <ac:chgData name="Zhibin Zhu" userId="7721dbca47f86127" providerId="LiveId" clId="{3E70FEB4-B5C0-4B54-B9E2-1786488929AE}" dt="2025-01-19T15:05:45.551" v="6104" actId="1076"/>
          <ac:spMkLst>
            <pc:docMk/>
            <pc:sldMk cId="1917295745" sldId="326"/>
            <ac:spMk id="3" creationId="{AC8829AD-5CA8-445E-EE25-D536FD3A82A1}"/>
          </ac:spMkLst>
        </pc:spChg>
        <pc:spChg chg="del">
          <ac:chgData name="Zhibin Zhu" userId="7721dbca47f86127" providerId="LiveId" clId="{3E70FEB4-B5C0-4B54-B9E2-1786488929AE}" dt="2025-01-19T10:15:27.387" v="3454" actId="478"/>
          <ac:spMkLst>
            <pc:docMk/>
            <pc:sldMk cId="1917295745" sldId="326"/>
            <ac:spMk id="5" creationId="{C35F4991-F533-85D5-A9D6-7D885370B0DB}"/>
          </ac:spMkLst>
        </pc:spChg>
        <pc:spChg chg="del">
          <ac:chgData name="Zhibin Zhu" userId="7721dbca47f86127" providerId="LiveId" clId="{3E70FEB4-B5C0-4B54-B9E2-1786488929AE}" dt="2025-01-19T10:15:27.387" v="3454" actId="478"/>
          <ac:spMkLst>
            <pc:docMk/>
            <pc:sldMk cId="1917295745" sldId="326"/>
            <ac:spMk id="11" creationId="{64CBBA86-1660-7420-0FC9-63C9CA9D2C8B}"/>
          </ac:spMkLst>
        </pc:spChg>
        <pc:spChg chg="del">
          <ac:chgData name="Zhibin Zhu" userId="7721dbca47f86127" providerId="LiveId" clId="{3E70FEB4-B5C0-4B54-B9E2-1786488929AE}" dt="2025-01-19T10:15:27.387" v="3454" actId="478"/>
          <ac:spMkLst>
            <pc:docMk/>
            <pc:sldMk cId="1917295745" sldId="326"/>
            <ac:spMk id="13" creationId="{E91875E1-BA79-768B-17EC-0BE89BF91356}"/>
          </ac:spMkLst>
        </pc:spChg>
        <pc:spChg chg="mod">
          <ac:chgData name="Zhibin Zhu" userId="7721dbca47f86127" providerId="LiveId" clId="{3E70FEB4-B5C0-4B54-B9E2-1786488929AE}" dt="2025-01-20T03:57:56.248" v="7331" actId="20577"/>
          <ac:spMkLst>
            <pc:docMk/>
            <pc:sldMk cId="1917295745" sldId="326"/>
            <ac:spMk id="14" creationId="{2993F7E3-1C65-3D22-3583-FA7BD75A45CC}"/>
          </ac:spMkLst>
        </pc:spChg>
        <pc:spChg chg="add mod">
          <ac:chgData name="Zhibin Zhu" userId="7721dbca47f86127" providerId="LiveId" clId="{3E70FEB4-B5C0-4B54-B9E2-1786488929AE}" dt="2025-01-19T10:38:57.542" v="3833" actId="164"/>
          <ac:spMkLst>
            <pc:docMk/>
            <pc:sldMk cId="1917295745" sldId="326"/>
            <ac:spMk id="16" creationId="{4D65CFCF-13FA-A60B-BC79-29CDDFE5D17F}"/>
          </ac:spMkLst>
        </pc:spChg>
        <pc:spChg chg="del">
          <ac:chgData name="Zhibin Zhu" userId="7721dbca47f86127" providerId="LiveId" clId="{3E70FEB4-B5C0-4B54-B9E2-1786488929AE}" dt="2025-01-19T10:15:27.387" v="3454" actId="478"/>
          <ac:spMkLst>
            <pc:docMk/>
            <pc:sldMk cId="1917295745" sldId="326"/>
            <ac:spMk id="17" creationId="{218C80F3-6D98-1752-3FE4-FAF9AB1B54F4}"/>
          </ac:spMkLst>
        </pc:spChg>
        <pc:spChg chg="del">
          <ac:chgData name="Zhibin Zhu" userId="7721dbca47f86127" providerId="LiveId" clId="{3E70FEB4-B5C0-4B54-B9E2-1786488929AE}" dt="2025-01-19T10:15:27.387" v="3454" actId="478"/>
          <ac:spMkLst>
            <pc:docMk/>
            <pc:sldMk cId="1917295745" sldId="326"/>
            <ac:spMk id="18" creationId="{EE7F7EF9-2173-C578-A7EC-5C19ACA9202C}"/>
          </ac:spMkLst>
        </pc:spChg>
        <pc:spChg chg="add mod">
          <ac:chgData name="Zhibin Zhu" userId="7721dbca47f86127" providerId="LiveId" clId="{3E70FEB4-B5C0-4B54-B9E2-1786488929AE}" dt="2025-01-19T10:38:57.542" v="3833" actId="164"/>
          <ac:spMkLst>
            <pc:docMk/>
            <pc:sldMk cId="1917295745" sldId="326"/>
            <ac:spMk id="19" creationId="{63BE110F-63BE-8CCB-DF69-EECDA233EB69}"/>
          </ac:spMkLst>
        </pc:spChg>
        <pc:spChg chg="add del mod">
          <ac:chgData name="Zhibin Zhu" userId="7721dbca47f86127" providerId="LiveId" clId="{3E70FEB4-B5C0-4B54-B9E2-1786488929AE}" dt="2025-01-19T10:29:44.306" v="3648" actId="478"/>
          <ac:spMkLst>
            <pc:docMk/>
            <pc:sldMk cId="1917295745" sldId="326"/>
            <ac:spMk id="20" creationId="{0FD14D2F-3B9D-5969-9331-DC088FD09D98}"/>
          </ac:spMkLst>
        </pc:spChg>
        <pc:spChg chg="add del mod">
          <ac:chgData name="Zhibin Zhu" userId="7721dbca47f86127" providerId="LiveId" clId="{3E70FEB4-B5C0-4B54-B9E2-1786488929AE}" dt="2025-01-19T10:29:47.438" v="3649" actId="478"/>
          <ac:spMkLst>
            <pc:docMk/>
            <pc:sldMk cId="1917295745" sldId="326"/>
            <ac:spMk id="21" creationId="{BE37BE13-4DDF-7CAA-BF29-181A5276BAE8}"/>
          </ac:spMkLst>
        </pc:spChg>
        <pc:spChg chg="add mod">
          <ac:chgData name="Zhibin Zhu" userId="7721dbca47f86127" providerId="LiveId" clId="{3E70FEB4-B5C0-4B54-B9E2-1786488929AE}" dt="2025-01-19T15:05:51.266" v="6106" actId="1076"/>
          <ac:spMkLst>
            <pc:docMk/>
            <pc:sldMk cId="1917295745" sldId="326"/>
            <ac:spMk id="22" creationId="{6AEDE054-B095-FCD2-B153-50DFEC1A8DBB}"/>
          </ac:spMkLst>
        </pc:spChg>
        <pc:spChg chg="add mod">
          <ac:chgData name="Zhibin Zhu" userId="7721dbca47f86127" providerId="LiveId" clId="{3E70FEB4-B5C0-4B54-B9E2-1786488929AE}" dt="2025-01-19T15:57:18.147" v="6849" actId="113"/>
          <ac:spMkLst>
            <pc:docMk/>
            <pc:sldMk cId="1917295745" sldId="326"/>
            <ac:spMk id="23" creationId="{1FC7D63A-3928-1E3F-AE2F-CFE8A49268B3}"/>
          </ac:spMkLst>
        </pc:spChg>
        <pc:spChg chg="add del mod">
          <ac:chgData name="Zhibin Zhu" userId="7721dbca47f86127" providerId="LiveId" clId="{3E70FEB4-B5C0-4B54-B9E2-1786488929AE}" dt="2025-01-19T10:33:45.875" v="3782" actId="478"/>
          <ac:spMkLst>
            <pc:docMk/>
            <pc:sldMk cId="1917295745" sldId="326"/>
            <ac:spMk id="24" creationId="{07B5E78D-6A96-2E48-C987-AB3EA9107DD4}"/>
          </ac:spMkLst>
        </pc:spChg>
        <pc:spChg chg="add mod">
          <ac:chgData name="Zhibin Zhu" userId="7721dbca47f86127" providerId="LiveId" clId="{3E70FEB4-B5C0-4B54-B9E2-1786488929AE}" dt="2025-01-19T15:57:20.288" v="6850" actId="1076"/>
          <ac:spMkLst>
            <pc:docMk/>
            <pc:sldMk cId="1917295745" sldId="326"/>
            <ac:spMk id="25" creationId="{9AF031C9-9D72-91FA-CA90-CE229A9F0E96}"/>
          </ac:spMkLst>
        </pc:spChg>
        <pc:spChg chg="add mod">
          <ac:chgData name="Zhibin Zhu" userId="7721dbca47f86127" providerId="LiveId" clId="{3E70FEB4-B5C0-4B54-B9E2-1786488929AE}" dt="2025-01-19T15:10:25.004" v="6303" actId="20577"/>
          <ac:spMkLst>
            <pc:docMk/>
            <pc:sldMk cId="1917295745" sldId="326"/>
            <ac:spMk id="29" creationId="{20CD274F-CDC8-D48F-F96F-F8FECABC2E89}"/>
          </ac:spMkLst>
        </pc:spChg>
        <pc:spChg chg="add mod">
          <ac:chgData name="Zhibin Zhu" userId="7721dbca47f86127" providerId="LiveId" clId="{3E70FEB4-B5C0-4B54-B9E2-1786488929AE}" dt="2025-01-19T16:30:43.846" v="7073" actId="20577"/>
          <ac:spMkLst>
            <pc:docMk/>
            <pc:sldMk cId="1917295745" sldId="326"/>
            <ac:spMk id="30" creationId="{EA4EF912-58C9-E656-7F87-8482F9268410}"/>
          </ac:spMkLst>
        </pc:spChg>
        <pc:grpChg chg="del">
          <ac:chgData name="Zhibin Zhu" userId="7721dbca47f86127" providerId="LiveId" clId="{3E70FEB4-B5C0-4B54-B9E2-1786488929AE}" dt="2025-01-19T10:15:27.387" v="3454" actId="478"/>
          <ac:grpSpMkLst>
            <pc:docMk/>
            <pc:sldMk cId="1917295745" sldId="326"/>
            <ac:grpSpMk id="10" creationId="{A8247B92-92DD-D0D2-6EE5-87D476A16DD6}"/>
          </ac:grpSpMkLst>
        </pc:grpChg>
        <pc:grpChg chg="add mod ord">
          <ac:chgData name="Zhibin Zhu" userId="7721dbca47f86127" providerId="LiveId" clId="{3E70FEB4-B5C0-4B54-B9E2-1786488929AE}" dt="2025-01-19T15:06:03.679" v="6110" actId="1076"/>
          <ac:grpSpMkLst>
            <pc:docMk/>
            <pc:sldMk cId="1917295745" sldId="326"/>
            <ac:grpSpMk id="28" creationId="{0C14A616-2817-7A44-8A4D-0AE0776893BA}"/>
          </ac:grpSpMkLst>
        </pc:grpChg>
        <pc:picChg chg="del">
          <ac:chgData name="Zhibin Zhu" userId="7721dbca47f86127" providerId="LiveId" clId="{3E70FEB4-B5C0-4B54-B9E2-1786488929AE}" dt="2025-01-19T10:15:19.867" v="3453" actId="478"/>
          <ac:picMkLst>
            <pc:docMk/>
            <pc:sldMk cId="1917295745" sldId="326"/>
            <ac:picMk id="9" creationId="{6E260C06-9A9E-1D62-44D1-EF0CD5E67A53}"/>
          </ac:picMkLst>
        </pc:picChg>
        <pc:picChg chg="add mod">
          <ac:chgData name="Zhibin Zhu" userId="7721dbca47f86127" providerId="LiveId" clId="{3E70FEB4-B5C0-4B54-B9E2-1786488929AE}" dt="2025-01-19T10:38:57.542" v="3833" actId="164"/>
          <ac:picMkLst>
            <pc:docMk/>
            <pc:sldMk cId="1917295745" sldId="326"/>
            <ac:picMk id="15" creationId="{79B023D5-C227-2874-409B-B6992223D70B}"/>
          </ac:picMkLst>
        </pc:picChg>
        <pc:picChg chg="add mod ord">
          <ac:chgData name="Zhibin Zhu" userId="7721dbca47f86127" providerId="LiveId" clId="{3E70FEB4-B5C0-4B54-B9E2-1786488929AE}" dt="2025-01-19T15:06:05.307" v="6111" actId="1076"/>
          <ac:picMkLst>
            <pc:docMk/>
            <pc:sldMk cId="1917295745" sldId="326"/>
            <ac:picMk id="27" creationId="{57C88C87-AAFA-C1D4-554F-FD9E02A141DC}"/>
          </ac:picMkLst>
        </pc:picChg>
      </pc:sldChg>
      <pc:sldChg chg="add del">
        <pc:chgData name="Zhibin Zhu" userId="7721dbca47f86127" providerId="LiveId" clId="{3E70FEB4-B5C0-4B54-B9E2-1786488929AE}" dt="2025-01-14T06:09:50.475" v="503"/>
        <pc:sldMkLst>
          <pc:docMk/>
          <pc:sldMk cId="2338107922" sldId="326"/>
        </pc:sldMkLst>
      </pc:sldChg>
      <pc:sldChg chg="addSp delSp modSp add mod">
        <pc:chgData name="Zhibin Zhu" userId="7721dbca47f86127" providerId="LiveId" clId="{3E70FEB4-B5C0-4B54-B9E2-1786488929AE}" dt="2025-01-19T11:45:01.105" v="4250" actId="20577"/>
        <pc:sldMkLst>
          <pc:docMk/>
          <pc:sldMk cId="777542284" sldId="327"/>
        </pc:sldMkLst>
        <pc:spChg chg="del">
          <ac:chgData name="Zhibin Zhu" userId="7721dbca47f86127" providerId="LiveId" clId="{3E70FEB4-B5C0-4B54-B9E2-1786488929AE}" dt="2025-01-19T10:58:13.459" v="3865" actId="478"/>
          <ac:spMkLst>
            <pc:docMk/>
            <pc:sldMk cId="777542284" sldId="327"/>
            <ac:spMk id="2" creationId="{2E6B52AA-C4C5-B4F3-2594-A31458B3961C}"/>
          </ac:spMkLst>
        </pc:spChg>
        <pc:spChg chg="add del mod">
          <ac:chgData name="Zhibin Zhu" userId="7721dbca47f86127" providerId="LiveId" clId="{3E70FEB4-B5C0-4B54-B9E2-1786488929AE}" dt="2025-01-19T11:45:01.105" v="4250" actId="20577"/>
          <ac:spMkLst>
            <pc:docMk/>
            <pc:sldMk cId="777542284" sldId="327"/>
            <ac:spMk id="4" creationId="{B397ABEC-8989-5DA6-9A1A-3E5578036800}"/>
          </ac:spMkLst>
        </pc:spChg>
        <pc:spChg chg="add del mod">
          <ac:chgData name="Zhibin Zhu" userId="7721dbca47f86127" providerId="LiveId" clId="{3E70FEB4-B5C0-4B54-B9E2-1786488929AE}" dt="2025-01-19T11:00:00.529" v="3885" actId="478"/>
          <ac:spMkLst>
            <pc:docMk/>
            <pc:sldMk cId="777542284" sldId="327"/>
            <ac:spMk id="9" creationId="{77CCA54E-F3AC-8027-C3E8-DEA769AE86F9}"/>
          </ac:spMkLst>
        </pc:spChg>
        <pc:spChg chg="del mod">
          <ac:chgData name="Zhibin Zhu" userId="7721dbca47f86127" providerId="LiveId" clId="{3E70FEB4-B5C0-4B54-B9E2-1786488929AE}" dt="2025-01-19T10:58:11.184" v="3864" actId="478"/>
          <ac:spMkLst>
            <pc:docMk/>
            <pc:sldMk cId="777542284" sldId="327"/>
            <ac:spMk id="10" creationId="{07B76905-EE7B-57D1-1606-44DF7DAE00B4}"/>
          </ac:spMkLst>
        </pc:spChg>
        <pc:spChg chg="del mod">
          <ac:chgData name="Zhibin Zhu" userId="7721dbca47f86127" providerId="LiveId" clId="{3E70FEB4-B5C0-4B54-B9E2-1786488929AE}" dt="2025-01-19T10:56:00.459" v="3854" actId="478"/>
          <ac:spMkLst>
            <pc:docMk/>
            <pc:sldMk cId="777542284" sldId="327"/>
            <ac:spMk id="13" creationId="{C360C1B1-6C80-9B67-D145-520728F2D0E4}"/>
          </ac:spMkLst>
        </pc:spChg>
        <pc:spChg chg="mod">
          <ac:chgData name="Zhibin Zhu" userId="7721dbca47f86127" providerId="LiveId" clId="{3E70FEB4-B5C0-4B54-B9E2-1786488929AE}" dt="2025-01-19T10:51:00.469" v="3842" actId="20577"/>
          <ac:spMkLst>
            <pc:docMk/>
            <pc:sldMk cId="777542284" sldId="327"/>
            <ac:spMk id="14" creationId="{6FCD7263-8ED3-B6E9-D239-F5DD567FC6A8}"/>
          </ac:spMkLst>
        </pc:spChg>
        <pc:spChg chg="del mod">
          <ac:chgData name="Zhibin Zhu" userId="7721dbca47f86127" providerId="LiveId" clId="{3E70FEB4-B5C0-4B54-B9E2-1786488929AE}" dt="2025-01-19T10:55:57.980" v="3852" actId="478"/>
          <ac:spMkLst>
            <pc:docMk/>
            <pc:sldMk cId="777542284" sldId="327"/>
            <ac:spMk id="15" creationId="{08CDA3D2-6AF4-09B1-9254-69DBEC6832CE}"/>
          </ac:spMkLst>
        </pc:spChg>
        <pc:spChg chg="add mod">
          <ac:chgData name="Zhibin Zhu" userId="7721dbca47f86127" providerId="LiveId" clId="{3E70FEB4-B5C0-4B54-B9E2-1786488929AE}" dt="2025-01-19T11:00:50.980" v="3929" actId="14100"/>
          <ac:spMkLst>
            <pc:docMk/>
            <pc:sldMk cId="777542284" sldId="327"/>
            <ac:spMk id="16" creationId="{D80C73B5-C6D2-DB71-8F04-D3B569ADF897}"/>
          </ac:spMkLst>
        </pc:spChg>
        <pc:picChg chg="del">
          <ac:chgData name="Zhibin Zhu" userId="7721dbca47f86127" providerId="LiveId" clId="{3E70FEB4-B5C0-4B54-B9E2-1786488929AE}" dt="2025-01-19T10:55:56.152" v="3850" actId="478"/>
          <ac:picMkLst>
            <pc:docMk/>
            <pc:sldMk cId="777542284" sldId="327"/>
            <ac:picMk id="3" creationId="{31B4654D-61BA-7BA2-B357-624F1B59C868}"/>
          </ac:picMkLst>
        </pc:picChg>
        <pc:picChg chg="del">
          <ac:chgData name="Zhibin Zhu" userId="7721dbca47f86127" providerId="LiveId" clId="{3E70FEB4-B5C0-4B54-B9E2-1786488929AE}" dt="2025-01-19T10:55:53.135" v="3847" actId="478"/>
          <ac:picMkLst>
            <pc:docMk/>
            <pc:sldMk cId="777542284" sldId="327"/>
            <ac:picMk id="7" creationId="{400B1515-4A30-DADA-F9B7-523031EB4C6C}"/>
          </ac:picMkLst>
        </pc:picChg>
        <pc:picChg chg="add mod ord">
          <ac:chgData name="Zhibin Zhu" userId="7721dbca47f86127" providerId="LiveId" clId="{3E70FEB4-B5C0-4B54-B9E2-1786488929AE}" dt="2025-01-19T10:58:33.125" v="3872" actId="1076"/>
          <ac:picMkLst>
            <pc:docMk/>
            <pc:sldMk cId="777542284" sldId="327"/>
            <ac:picMk id="8" creationId="{B7CC4088-BBF7-6D77-5019-F14FF1CEA3CE}"/>
          </ac:picMkLst>
        </pc:picChg>
        <pc:picChg chg="del">
          <ac:chgData name="Zhibin Zhu" userId="7721dbca47f86127" providerId="LiveId" clId="{3E70FEB4-B5C0-4B54-B9E2-1786488929AE}" dt="2025-01-19T10:55:54.792" v="3848" actId="478"/>
          <ac:picMkLst>
            <pc:docMk/>
            <pc:sldMk cId="777542284" sldId="327"/>
            <ac:picMk id="12" creationId="{4C88FA5D-7712-7E2C-22C6-35EB7EC7D1D2}"/>
          </ac:picMkLst>
        </pc:picChg>
        <pc:picChg chg="add mod">
          <ac:chgData name="Zhibin Zhu" userId="7721dbca47f86127" providerId="LiveId" clId="{3E70FEB4-B5C0-4B54-B9E2-1786488929AE}" dt="2025-01-19T11:01:27.745" v="3934" actId="1076"/>
          <ac:picMkLst>
            <pc:docMk/>
            <pc:sldMk cId="777542284" sldId="327"/>
            <ac:picMk id="18" creationId="{4055B13B-55F7-3F50-B412-06ED2318B74D}"/>
          </ac:picMkLst>
        </pc:picChg>
      </pc:sldChg>
      <pc:sldChg chg="addSp delSp modSp add mod">
        <pc:chgData name="Zhibin Zhu" userId="7721dbca47f86127" providerId="LiveId" clId="{3E70FEB4-B5C0-4B54-B9E2-1786488929AE}" dt="2025-01-19T11:44:47.177" v="4247" actId="20577"/>
        <pc:sldMkLst>
          <pc:docMk/>
          <pc:sldMk cId="3690443244" sldId="328"/>
        </pc:sldMkLst>
        <pc:spChg chg="mod">
          <ac:chgData name="Zhibin Zhu" userId="7721dbca47f86127" providerId="LiveId" clId="{3E70FEB4-B5C0-4B54-B9E2-1786488929AE}" dt="2025-01-19T11:44:47.177" v="4247" actId="20577"/>
          <ac:spMkLst>
            <pc:docMk/>
            <pc:sldMk cId="3690443244" sldId="328"/>
            <ac:spMk id="4" creationId="{DB86ABB9-65B9-F33C-5898-DC912AC5C899}"/>
          </ac:spMkLst>
        </pc:spChg>
        <pc:spChg chg="add mod">
          <ac:chgData name="Zhibin Zhu" userId="7721dbca47f86127" providerId="LiveId" clId="{3E70FEB4-B5C0-4B54-B9E2-1786488929AE}" dt="2025-01-19T11:17:46.367" v="4073" actId="20577"/>
          <ac:spMkLst>
            <pc:docMk/>
            <pc:sldMk cId="3690443244" sldId="328"/>
            <ac:spMk id="5" creationId="{4C9DFE6B-30F3-ACDD-807D-8583857A96D6}"/>
          </ac:spMkLst>
        </pc:spChg>
        <pc:spChg chg="add del mod">
          <ac:chgData name="Zhibin Zhu" userId="7721dbca47f86127" providerId="LiveId" clId="{3E70FEB4-B5C0-4B54-B9E2-1786488929AE}" dt="2025-01-19T11:24:54.008" v="4077"/>
          <ac:spMkLst>
            <pc:docMk/>
            <pc:sldMk cId="3690443244" sldId="328"/>
            <ac:spMk id="12" creationId="{086C7A3F-C040-31D9-5064-F2D3C809F538}"/>
          </ac:spMkLst>
        </pc:spChg>
        <pc:spChg chg="del">
          <ac:chgData name="Zhibin Zhu" userId="7721dbca47f86127" providerId="LiveId" clId="{3E70FEB4-B5C0-4B54-B9E2-1786488929AE}" dt="2025-01-19T11:08:11.047" v="3939" actId="478"/>
          <ac:spMkLst>
            <pc:docMk/>
            <pc:sldMk cId="3690443244" sldId="328"/>
            <ac:spMk id="16" creationId="{8CD54CDE-DC19-4FB6-2076-0B73FCF37C40}"/>
          </ac:spMkLst>
        </pc:spChg>
        <pc:spChg chg="add mod">
          <ac:chgData name="Zhibin Zhu" userId="7721dbca47f86127" providerId="LiveId" clId="{3E70FEB4-B5C0-4B54-B9E2-1786488929AE}" dt="2025-01-19T11:33:17.243" v="4176" actId="113"/>
          <ac:spMkLst>
            <pc:docMk/>
            <pc:sldMk cId="3690443244" sldId="328"/>
            <ac:spMk id="17" creationId="{CE1FF8FA-FF88-DD8A-3645-77A2433A8002}"/>
          </ac:spMkLst>
        </pc:spChg>
        <pc:spChg chg="add mod">
          <ac:chgData name="Zhibin Zhu" userId="7721dbca47f86127" providerId="LiveId" clId="{3E70FEB4-B5C0-4B54-B9E2-1786488929AE}" dt="2025-01-19T11:34:49.587" v="4197" actId="1076"/>
          <ac:spMkLst>
            <pc:docMk/>
            <pc:sldMk cId="3690443244" sldId="328"/>
            <ac:spMk id="21" creationId="{BB5D1646-0060-60BC-0801-5D5E87B880AF}"/>
          </ac:spMkLst>
        </pc:spChg>
        <pc:picChg chg="add mod modCrop">
          <ac:chgData name="Zhibin Zhu" userId="7721dbca47f86127" providerId="LiveId" clId="{3E70FEB4-B5C0-4B54-B9E2-1786488929AE}" dt="2025-01-19T11:09:23.787" v="3980" actId="1076"/>
          <ac:picMkLst>
            <pc:docMk/>
            <pc:sldMk cId="3690443244" sldId="328"/>
            <ac:picMk id="3" creationId="{39098EFD-C826-B1A8-27B1-3B9E2BC6B25D}"/>
          </ac:picMkLst>
        </pc:picChg>
        <pc:picChg chg="del">
          <ac:chgData name="Zhibin Zhu" userId="7721dbca47f86127" providerId="LiveId" clId="{3E70FEB4-B5C0-4B54-B9E2-1786488929AE}" dt="2025-01-19T11:08:10.063" v="3938" actId="478"/>
          <ac:picMkLst>
            <pc:docMk/>
            <pc:sldMk cId="3690443244" sldId="328"/>
            <ac:picMk id="8" creationId="{E1CC8A21-A479-4BA9-A23F-86A2F531A8F0}"/>
          </ac:picMkLst>
        </pc:picChg>
        <pc:picChg chg="add del mod">
          <ac:chgData name="Zhibin Zhu" userId="7721dbca47f86127" providerId="LiveId" clId="{3E70FEB4-B5C0-4B54-B9E2-1786488929AE}" dt="2025-01-19T11:17:00.303" v="4060" actId="478"/>
          <ac:picMkLst>
            <pc:docMk/>
            <pc:sldMk cId="3690443244" sldId="328"/>
            <ac:picMk id="9" creationId="{E1F78509-6A59-6715-A6B9-6DF33C219C52}"/>
          </ac:picMkLst>
        </pc:picChg>
        <pc:picChg chg="add mod">
          <ac:chgData name="Zhibin Zhu" userId="7721dbca47f86127" providerId="LiveId" clId="{3E70FEB4-B5C0-4B54-B9E2-1786488929AE}" dt="2025-01-19T11:31:17.524" v="4102" actId="1076"/>
          <ac:picMkLst>
            <pc:docMk/>
            <pc:sldMk cId="3690443244" sldId="328"/>
            <ac:picMk id="11" creationId="{46B023CB-1841-835F-65EE-C114513286AA}"/>
          </ac:picMkLst>
        </pc:picChg>
        <pc:picChg chg="add del mod">
          <ac:chgData name="Zhibin Zhu" userId="7721dbca47f86127" providerId="LiveId" clId="{3E70FEB4-B5C0-4B54-B9E2-1786488929AE}" dt="2025-01-19T11:31:07.637" v="4100" actId="478"/>
          <ac:picMkLst>
            <pc:docMk/>
            <pc:sldMk cId="3690443244" sldId="328"/>
            <ac:picMk id="15" creationId="{0356F55E-215A-5870-8968-782CF1C02876}"/>
          </ac:picMkLst>
        </pc:picChg>
        <pc:picChg chg="del">
          <ac:chgData name="Zhibin Zhu" userId="7721dbca47f86127" providerId="LiveId" clId="{3E70FEB4-B5C0-4B54-B9E2-1786488929AE}" dt="2025-01-19T11:08:11.631" v="3940" actId="478"/>
          <ac:picMkLst>
            <pc:docMk/>
            <pc:sldMk cId="3690443244" sldId="328"/>
            <ac:picMk id="18" creationId="{AD9BA18F-3AB8-FB28-328E-792EF98F7A08}"/>
          </ac:picMkLst>
        </pc:picChg>
        <pc:picChg chg="add mod modCrop">
          <ac:chgData name="Zhibin Zhu" userId="7721dbca47f86127" providerId="LiveId" clId="{3E70FEB4-B5C0-4B54-B9E2-1786488929AE}" dt="2025-01-19T11:34:06.132" v="4185" actId="1076"/>
          <ac:picMkLst>
            <pc:docMk/>
            <pc:sldMk cId="3690443244" sldId="328"/>
            <ac:picMk id="20" creationId="{3B00FD88-EE2F-7967-F3FD-6B11192679B0}"/>
          </ac:picMkLst>
        </pc:picChg>
        <pc:picChg chg="add mod">
          <ac:chgData name="Zhibin Zhu" userId="7721dbca47f86127" providerId="LiveId" clId="{3E70FEB4-B5C0-4B54-B9E2-1786488929AE}" dt="2025-01-19T11:35:30.652" v="4204" actId="1076"/>
          <ac:picMkLst>
            <pc:docMk/>
            <pc:sldMk cId="3690443244" sldId="328"/>
            <ac:picMk id="23" creationId="{3FBDD9F8-1F35-57BF-4946-A110D3D42175}"/>
          </ac:picMkLst>
        </pc:picChg>
      </pc:sldChg>
      <pc:sldChg chg="addSp delSp modSp add mod ord">
        <pc:chgData name="Zhibin Zhu" userId="7721dbca47f86127" providerId="LiveId" clId="{3E70FEB4-B5C0-4B54-B9E2-1786488929AE}" dt="2025-01-20T04:33:57.693" v="7581" actId="20577"/>
        <pc:sldMkLst>
          <pc:docMk/>
          <pc:sldMk cId="1491188189" sldId="329"/>
        </pc:sldMkLst>
        <pc:spChg chg="add mod">
          <ac:chgData name="Zhibin Zhu" userId="7721dbca47f86127" providerId="LiveId" clId="{3E70FEB4-B5C0-4B54-B9E2-1786488929AE}" dt="2025-01-20T04:12:50.064" v="7438" actId="20577"/>
          <ac:spMkLst>
            <pc:docMk/>
            <pc:sldMk cId="1491188189" sldId="329"/>
            <ac:spMk id="3" creationId="{995D1E64-ED65-6293-E58F-5D3F9D6AF4A2}"/>
          </ac:spMkLst>
        </pc:spChg>
        <pc:spChg chg="mod">
          <ac:chgData name="Zhibin Zhu" userId="7721dbca47f86127" providerId="LiveId" clId="{3E70FEB4-B5C0-4B54-B9E2-1786488929AE}" dt="2025-01-19T11:46:48.752" v="4275" actId="20577"/>
          <ac:spMkLst>
            <pc:docMk/>
            <pc:sldMk cId="1491188189" sldId="329"/>
            <ac:spMk id="4" creationId="{339C8646-172F-F9E3-5FD6-5651B7C40E90}"/>
          </ac:spMkLst>
        </pc:spChg>
        <pc:spChg chg="del mod">
          <ac:chgData name="Zhibin Zhu" userId="7721dbca47f86127" providerId="LiveId" clId="{3E70FEB4-B5C0-4B54-B9E2-1786488929AE}" dt="2025-01-19T11:48:18.564" v="4284" actId="478"/>
          <ac:spMkLst>
            <pc:docMk/>
            <pc:sldMk cId="1491188189" sldId="329"/>
            <ac:spMk id="5" creationId="{4E6455E0-A850-5BC6-0FD3-4754E18E3B7F}"/>
          </ac:spMkLst>
        </pc:spChg>
        <pc:spChg chg="add mod">
          <ac:chgData name="Zhibin Zhu" userId="7721dbca47f86127" providerId="LiveId" clId="{3E70FEB4-B5C0-4B54-B9E2-1786488929AE}" dt="2025-01-20T04:12:59.055" v="7440" actId="1076"/>
          <ac:spMkLst>
            <pc:docMk/>
            <pc:sldMk cId="1491188189" sldId="329"/>
            <ac:spMk id="5" creationId="{851C9A81-371E-8D86-7C1A-879D9E13F057}"/>
          </ac:spMkLst>
        </pc:spChg>
        <pc:spChg chg="add mod">
          <ac:chgData name="Zhibin Zhu" userId="7721dbca47f86127" providerId="LiveId" clId="{3E70FEB4-B5C0-4B54-B9E2-1786488929AE}" dt="2025-01-20T04:33:57.693" v="7581" actId="20577"/>
          <ac:spMkLst>
            <pc:docMk/>
            <pc:sldMk cId="1491188189" sldId="329"/>
            <ac:spMk id="8" creationId="{E9D94729-2CC3-F9BC-03CC-2D8363B0E522}"/>
          </ac:spMkLst>
        </pc:spChg>
        <pc:spChg chg="add del mod">
          <ac:chgData name="Zhibin Zhu" userId="7721dbca47f86127" providerId="LiveId" clId="{3E70FEB4-B5C0-4B54-B9E2-1786488929AE}" dt="2025-01-20T04:12:23.698" v="7419" actId="478"/>
          <ac:spMkLst>
            <pc:docMk/>
            <pc:sldMk cId="1491188189" sldId="329"/>
            <ac:spMk id="12" creationId="{CC78D296-5F97-4239-2A45-4BFB2640118B}"/>
          </ac:spMkLst>
        </pc:spChg>
        <pc:spChg chg="del">
          <ac:chgData name="Zhibin Zhu" userId="7721dbca47f86127" providerId="LiveId" clId="{3E70FEB4-B5C0-4B54-B9E2-1786488929AE}" dt="2025-01-19T11:48:28.905" v="4287" actId="478"/>
          <ac:spMkLst>
            <pc:docMk/>
            <pc:sldMk cId="1491188189" sldId="329"/>
            <ac:spMk id="17" creationId="{3FBB1FC4-FB85-1E01-88FB-82A123A48335}"/>
          </ac:spMkLst>
        </pc:spChg>
        <pc:spChg chg="del mod">
          <ac:chgData name="Zhibin Zhu" userId="7721dbca47f86127" providerId="LiveId" clId="{3E70FEB4-B5C0-4B54-B9E2-1786488929AE}" dt="2025-01-19T11:48:31.604" v="4289" actId="478"/>
          <ac:spMkLst>
            <pc:docMk/>
            <pc:sldMk cId="1491188189" sldId="329"/>
            <ac:spMk id="21" creationId="{44660B3C-A3AA-4E7C-0A67-293B96125E86}"/>
          </ac:spMkLst>
        </pc:spChg>
        <pc:picChg chg="add mod">
          <ac:chgData name="Zhibin Zhu" userId="7721dbca47f86127" providerId="LiveId" clId="{3E70FEB4-B5C0-4B54-B9E2-1786488929AE}" dt="2025-01-20T04:12:53.733" v="7439" actId="1076"/>
          <ac:picMkLst>
            <pc:docMk/>
            <pc:sldMk cId="1491188189" sldId="329"/>
            <ac:picMk id="2" creationId="{33FB29BD-565B-F357-9AF2-BF2574844DED}"/>
          </ac:picMkLst>
        </pc:picChg>
        <pc:picChg chg="del">
          <ac:chgData name="Zhibin Zhu" userId="7721dbca47f86127" providerId="LiveId" clId="{3E70FEB4-B5C0-4B54-B9E2-1786488929AE}" dt="2025-01-19T11:47:49.263" v="4276" actId="478"/>
          <ac:picMkLst>
            <pc:docMk/>
            <pc:sldMk cId="1491188189" sldId="329"/>
            <ac:picMk id="3" creationId="{5A64C41A-0B57-F643-57E9-B20431AFE599}"/>
          </ac:picMkLst>
        </pc:picChg>
        <pc:picChg chg="add mod">
          <ac:chgData name="Zhibin Zhu" userId="7721dbca47f86127" providerId="LiveId" clId="{3E70FEB4-B5C0-4B54-B9E2-1786488929AE}" dt="2025-01-19T11:48:13.841" v="4282" actId="1076"/>
          <ac:picMkLst>
            <pc:docMk/>
            <pc:sldMk cId="1491188189" sldId="329"/>
            <ac:picMk id="7" creationId="{0B0C2C7F-ADC8-3EC1-257A-0F26B865B70C}"/>
          </ac:picMkLst>
        </pc:picChg>
        <pc:picChg chg="add del mod">
          <ac:chgData name="Zhibin Zhu" userId="7721dbca47f86127" providerId="LiveId" clId="{3E70FEB4-B5C0-4B54-B9E2-1786488929AE}" dt="2025-01-20T04:12:06.117" v="7408" actId="478"/>
          <ac:picMkLst>
            <pc:docMk/>
            <pc:sldMk cId="1491188189" sldId="329"/>
            <ac:picMk id="10" creationId="{8CBEAE38-759D-BA68-36F0-F9138B874553}"/>
          </ac:picMkLst>
        </pc:picChg>
        <pc:picChg chg="del">
          <ac:chgData name="Zhibin Zhu" userId="7721dbca47f86127" providerId="LiveId" clId="{3E70FEB4-B5C0-4B54-B9E2-1786488929AE}" dt="2025-01-19T11:48:20.941" v="4285" actId="478"/>
          <ac:picMkLst>
            <pc:docMk/>
            <pc:sldMk cId="1491188189" sldId="329"/>
            <ac:picMk id="11" creationId="{3465F37D-D7B5-AE4E-B20B-4234BD052E3D}"/>
          </ac:picMkLst>
        </pc:picChg>
        <pc:picChg chg="add del mod">
          <ac:chgData name="Zhibin Zhu" userId="7721dbca47f86127" providerId="LiveId" clId="{3E70FEB4-B5C0-4B54-B9E2-1786488929AE}" dt="2025-01-19T12:00:24.425" v="4427" actId="478"/>
          <ac:picMkLst>
            <pc:docMk/>
            <pc:sldMk cId="1491188189" sldId="329"/>
            <ac:picMk id="15" creationId="{145E27D7-89A3-0AC7-924A-8C50433238B9}"/>
          </ac:picMkLst>
        </pc:picChg>
        <pc:picChg chg="add mod">
          <ac:chgData name="Zhibin Zhu" userId="7721dbca47f86127" providerId="LiveId" clId="{3E70FEB4-B5C0-4B54-B9E2-1786488929AE}" dt="2025-01-20T04:12:26.114" v="7420" actId="1076"/>
          <ac:picMkLst>
            <pc:docMk/>
            <pc:sldMk cId="1491188189" sldId="329"/>
            <ac:picMk id="18" creationId="{827C2228-28C9-804E-D70B-F8D0508ED1AE}"/>
          </ac:picMkLst>
        </pc:picChg>
        <pc:picChg chg="del">
          <ac:chgData name="Zhibin Zhu" userId="7721dbca47f86127" providerId="LiveId" clId="{3E70FEB4-B5C0-4B54-B9E2-1786488929AE}" dt="2025-01-19T11:48:25.695" v="4286" actId="478"/>
          <ac:picMkLst>
            <pc:docMk/>
            <pc:sldMk cId="1491188189" sldId="329"/>
            <ac:picMk id="20" creationId="{900D9585-2B50-3E18-41D9-158EE8134D20}"/>
          </ac:picMkLst>
        </pc:picChg>
        <pc:picChg chg="del mod">
          <ac:chgData name="Zhibin Zhu" userId="7721dbca47f86127" providerId="LiveId" clId="{3E70FEB4-B5C0-4B54-B9E2-1786488929AE}" dt="2025-01-19T11:48:34.085" v="4291" actId="478"/>
          <ac:picMkLst>
            <pc:docMk/>
            <pc:sldMk cId="1491188189" sldId="329"/>
            <ac:picMk id="23" creationId="{286029A9-0286-70F5-9851-77709A2BE1F7}"/>
          </ac:picMkLst>
        </pc:picChg>
      </pc:sldChg>
      <pc:sldChg chg="addSp delSp modSp add del mod">
        <pc:chgData name="Zhibin Zhu" userId="7721dbca47f86127" providerId="LiveId" clId="{3E70FEB4-B5C0-4B54-B9E2-1786488929AE}" dt="2025-01-20T04:13:08.321" v="7441" actId="47"/>
        <pc:sldMkLst>
          <pc:docMk/>
          <pc:sldMk cId="327297411" sldId="330"/>
        </pc:sldMkLst>
        <pc:spChg chg="del">
          <ac:chgData name="Zhibin Zhu" userId="7721dbca47f86127" providerId="LiveId" clId="{3E70FEB4-B5C0-4B54-B9E2-1786488929AE}" dt="2025-01-19T12:00:42.811" v="4431" actId="478"/>
          <ac:spMkLst>
            <pc:docMk/>
            <pc:sldMk cId="327297411" sldId="330"/>
            <ac:spMk id="4" creationId="{D49BBADC-4174-AB90-B170-59929F9443F4}"/>
          </ac:spMkLst>
        </pc:spChg>
        <pc:spChg chg="add mod">
          <ac:chgData name="Zhibin Zhu" userId="7721dbca47f86127" providerId="LiveId" clId="{3E70FEB4-B5C0-4B54-B9E2-1786488929AE}" dt="2025-01-19T13:55:22.404" v="4977" actId="1076"/>
          <ac:spMkLst>
            <pc:docMk/>
            <pc:sldMk cId="327297411" sldId="330"/>
            <ac:spMk id="5" creationId="{416374AB-7218-5CB3-4BEA-87B3322446F7}"/>
          </ac:spMkLst>
        </pc:spChg>
        <pc:spChg chg="del">
          <ac:chgData name="Zhibin Zhu" userId="7721dbca47f86127" providerId="LiveId" clId="{3E70FEB4-B5C0-4B54-B9E2-1786488929AE}" dt="2025-01-19T12:00:42.811" v="4431" actId="478"/>
          <ac:spMkLst>
            <pc:docMk/>
            <pc:sldMk cId="327297411" sldId="330"/>
            <ac:spMk id="8" creationId="{7CA6D112-6CA5-8A93-1E9C-E4BB03BBC926}"/>
          </ac:spMkLst>
        </pc:spChg>
        <pc:spChg chg="add mod">
          <ac:chgData name="Zhibin Zhu" userId="7721dbca47f86127" providerId="LiveId" clId="{3E70FEB4-B5C0-4B54-B9E2-1786488929AE}" dt="2025-01-19T14:06:08.701" v="5125" actId="1076"/>
          <ac:spMkLst>
            <pc:docMk/>
            <pc:sldMk cId="327297411" sldId="330"/>
            <ac:spMk id="11" creationId="{026F9E39-55F4-0D51-E68E-53248DE6FF27}"/>
          </ac:spMkLst>
        </pc:spChg>
        <pc:spChg chg="del">
          <ac:chgData name="Zhibin Zhu" userId="7721dbca47f86127" providerId="LiveId" clId="{3E70FEB4-B5C0-4B54-B9E2-1786488929AE}" dt="2025-01-19T12:00:42.811" v="4431" actId="478"/>
          <ac:spMkLst>
            <pc:docMk/>
            <pc:sldMk cId="327297411" sldId="330"/>
            <ac:spMk id="12" creationId="{1AC95672-D601-22F1-3033-BEE350CD1C8C}"/>
          </ac:spMkLst>
        </pc:spChg>
        <pc:spChg chg="add mod">
          <ac:chgData name="Zhibin Zhu" userId="7721dbca47f86127" providerId="LiveId" clId="{3E70FEB4-B5C0-4B54-B9E2-1786488929AE}" dt="2025-01-19T14:06:08.701" v="5125" actId="1076"/>
          <ac:spMkLst>
            <pc:docMk/>
            <pc:sldMk cId="327297411" sldId="330"/>
            <ac:spMk id="13" creationId="{94FBAE91-0994-4574-A6FC-24095F734388}"/>
          </ac:spMkLst>
        </pc:spChg>
        <pc:spChg chg="add del mod">
          <ac:chgData name="Zhibin Zhu" userId="7721dbca47f86127" providerId="LiveId" clId="{3E70FEB4-B5C0-4B54-B9E2-1786488929AE}" dt="2025-01-19T14:05:57.690" v="5123" actId="478"/>
          <ac:spMkLst>
            <pc:docMk/>
            <pc:sldMk cId="327297411" sldId="330"/>
            <ac:spMk id="19" creationId="{098C1AF6-31AB-E2AA-CFF9-529616B4AB64}"/>
          </ac:spMkLst>
        </pc:spChg>
        <pc:graphicFrameChg chg="add del mod">
          <ac:chgData name="Zhibin Zhu" userId="7721dbca47f86127" providerId="LiveId" clId="{3E70FEB4-B5C0-4B54-B9E2-1786488929AE}" dt="2025-01-19T12:07:00.349" v="4547" actId="478"/>
          <ac:graphicFrameMkLst>
            <pc:docMk/>
            <pc:sldMk cId="327297411" sldId="330"/>
            <ac:graphicFrameMk id="15" creationId="{2C2C2BFD-68BF-F443-F9D6-26F628864C48}"/>
          </ac:graphicFrameMkLst>
        </pc:graphicFrameChg>
        <pc:picChg chg="add mod">
          <ac:chgData name="Zhibin Zhu" userId="7721dbca47f86127" providerId="LiveId" clId="{3E70FEB4-B5C0-4B54-B9E2-1786488929AE}" dt="2025-01-19T14:06:08.701" v="5125" actId="1076"/>
          <ac:picMkLst>
            <pc:docMk/>
            <pc:sldMk cId="327297411" sldId="330"/>
            <ac:picMk id="3" creationId="{9D61E885-B7D4-C922-82C5-77CA41E0DEF0}"/>
          </ac:picMkLst>
        </pc:picChg>
        <pc:picChg chg="del">
          <ac:chgData name="Zhibin Zhu" userId="7721dbca47f86127" providerId="LiveId" clId="{3E70FEB4-B5C0-4B54-B9E2-1786488929AE}" dt="2025-01-19T12:00:42.811" v="4431" actId="478"/>
          <ac:picMkLst>
            <pc:docMk/>
            <pc:sldMk cId="327297411" sldId="330"/>
            <ac:picMk id="7" creationId="{78F38141-1443-C46A-B501-07B415859968}"/>
          </ac:picMkLst>
        </pc:picChg>
        <pc:picChg chg="add mod">
          <ac:chgData name="Zhibin Zhu" userId="7721dbca47f86127" providerId="LiveId" clId="{3E70FEB4-B5C0-4B54-B9E2-1786488929AE}" dt="2025-01-19T12:07:41.694" v="4559" actId="1076"/>
          <ac:picMkLst>
            <pc:docMk/>
            <pc:sldMk cId="327297411" sldId="330"/>
            <ac:picMk id="9" creationId="{6C30C601-7CF1-D590-5E5E-FE468F930B4F}"/>
          </ac:picMkLst>
        </pc:picChg>
        <pc:picChg chg="del">
          <ac:chgData name="Zhibin Zhu" userId="7721dbca47f86127" providerId="LiveId" clId="{3E70FEB4-B5C0-4B54-B9E2-1786488929AE}" dt="2025-01-19T12:00:42.811" v="4431" actId="478"/>
          <ac:picMkLst>
            <pc:docMk/>
            <pc:sldMk cId="327297411" sldId="330"/>
            <ac:picMk id="10" creationId="{E6EC0F92-C5FC-980D-DA0A-0B943B1970A2}"/>
          </ac:picMkLst>
        </pc:picChg>
        <pc:picChg chg="add mod">
          <ac:chgData name="Zhibin Zhu" userId="7721dbca47f86127" providerId="LiveId" clId="{3E70FEB4-B5C0-4B54-B9E2-1786488929AE}" dt="2025-01-19T14:06:01.538" v="5124" actId="1076"/>
          <ac:picMkLst>
            <pc:docMk/>
            <pc:sldMk cId="327297411" sldId="330"/>
            <ac:picMk id="17" creationId="{5D7F546C-DE8B-0119-ABF8-55E82A3D9413}"/>
          </ac:picMkLst>
        </pc:picChg>
        <pc:picChg chg="del">
          <ac:chgData name="Zhibin Zhu" userId="7721dbca47f86127" providerId="LiveId" clId="{3E70FEB4-B5C0-4B54-B9E2-1786488929AE}" dt="2025-01-19T12:00:42.811" v="4431" actId="478"/>
          <ac:picMkLst>
            <pc:docMk/>
            <pc:sldMk cId="327297411" sldId="330"/>
            <ac:picMk id="18" creationId="{EEDE0BFD-489D-DA18-91D5-2415F6FFE4DD}"/>
          </ac:picMkLst>
        </pc:picChg>
      </pc:sldChg>
      <pc:sldChg chg="addSp delSp modSp add mod">
        <pc:chgData name="Zhibin Zhu" userId="7721dbca47f86127" providerId="LiveId" clId="{3E70FEB4-B5C0-4B54-B9E2-1786488929AE}" dt="2025-01-20T04:17:15.510" v="7517" actId="20577"/>
        <pc:sldMkLst>
          <pc:docMk/>
          <pc:sldMk cId="3445835857" sldId="331"/>
        </pc:sldMkLst>
        <pc:spChg chg="add mod">
          <ac:chgData name="Zhibin Zhu" userId="7721dbca47f86127" providerId="LiveId" clId="{3E70FEB4-B5C0-4B54-B9E2-1786488929AE}" dt="2025-01-19T14:30:03.891" v="5994" actId="1076"/>
          <ac:spMkLst>
            <pc:docMk/>
            <pc:sldMk cId="3445835857" sldId="331"/>
            <ac:spMk id="2" creationId="{A572372D-7BEF-5283-4E41-D4B5DAF5066F}"/>
          </ac:spMkLst>
        </pc:spChg>
        <pc:spChg chg="add mod">
          <ac:chgData name="Zhibin Zhu" userId="7721dbca47f86127" providerId="LiveId" clId="{3E70FEB4-B5C0-4B54-B9E2-1786488929AE}" dt="2025-01-20T04:17:15.510" v="7517" actId="20577"/>
          <ac:spMkLst>
            <pc:docMk/>
            <pc:sldMk cId="3445835857" sldId="331"/>
            <ac:spMk id="4" creationId="{DDA5073F-591B-8202-3180-16D56B6A414B}"/>
          </ac:spMkLst>
        </pc:spChg>
        <pc:spChg chg="del mod">
          <ac:chgData name="Zhibin Zhu" userId="7721dbca47f86127" providerId="LiveId" clId="{3E70FEB4-B5C0-4B54-B9E2-1786488929AE}" dt="2025-01-19T14:06:19.112" v="5128" actId="478"/>
          <ac:spMkLst>
            <pc:docMk/>
            <pc:sldMk cId="3445835857" sldId="331"/>
            <ac:spMk id="5" creationId="{1F19073E-912D-36B8-69E4-8C2D17A34B05}"/>
          </ac:spMkLst>
        </pc:spChg>
        <pc:spChg chg="add mod">
          <ac:chgData name="Zhibin Zhu" userId="7721dbca47f86127" providerId="LiveId" clId="{3E70FEB4-B5C0-4B54-B9E2-1786488929AE}" dt="2025-01-19T14:21:40.151" v="5695" actId="1076"/>
          <ac:spMkLst>
            <pc:docMk/>
            <pc:sldMk cId="3445835857" sldId="331"/>
            <ac:spMk id="10" creationId="{76425AE5-76AD-7B0E-4773-3D9327FBB080}"/>
          </ac:spMkLst>
        </pc:spChg>
        <pc:spChg chg="del">
          <ac:chgData name="Zhibin Zhu" userId="7721dbca47f86127" providerId="LiveId" clId="{3E70FEB4-B5C0-4B54-B9E2-1786488929AE}" dt="2025-01-19T14:06:20.145" v="5129" actId="478"/>
          <ac:spMkLst>
            <pc:docMk/>
            <pc:sldMk cId="3445835857" sldId="331"/>
            <ac:spMk id="11" creationId="{D1421B2C-85D1-BACB-73D3-2704785C0020}"/>
          </ac:spMkLst>
        </pc:spChg>
        <pc:spChg chg="del">
          <ac:chgData name="Zhibin Zhu" userId="7721dbca47f86127" providerId="LiveId" clId="{3E70FEB4-B5C0-4B54-B9E2-1786488929AE}" dt="2025-01-19T14:06:21.444" v="5131" actId="478"/>
          <ac:spMkLst>
            <pc:docMk/>
            <pc:sldMk cId="3445835857" sldId="331"/>
            <ac:spMk id="13" creationId="{8127A3F7-3C58-1041-2109-30E382160290}"/>
          </ac:spMkLst>
        </pc:spChg>
        <pc:picChg chg="del">
          <ac:chgData name="Zhibin Zhu" userId="7721dbca47f86127" providerId="LiveId" clId="{3E70FEB4-B5C0-4B54-B9E2-1786488929AE}" dt="2025-01-19T14:06:20.772" v="5130" actId="478"/>
          <ac:picMkLst>
            <pc:docMk/>
            <pc:sldMk cId="3445835857" sldId="331"/>
            <ac:picMk id="3" creationId="{3FA4CB8F-7023-C419-404C-E424BC9AAED5}"/>
          </ac:picMkLst>
        </pc:picChg>
        <pc:picChg chg="add mod">
          <ac:chgData name="Zhibin Zhu" userId="7721dbca47f86127" providerId="LiveId" clId="{3E70FEB4-B5C0-4B54-B9E2-1786488929AE}" dt="2025-01-19T14:20:01.681" v="5653" actId="1076"/>
          <ac:picMkLst>
            <pc:docMk/>
            <pc:sldMk cId="3445835857" sldId="331"/>
            <ac:picMk id="8" creationId="{D4B874CC-C885-295A-5BE9-6BE8011B8EA2}"/>
          </ac:picMkLst>
        </pc:picChg>
        <pc:picChg chg="del mod">
          <ac:chgData name="Zhibin Zhu" userId="7721dbca47f86127" providerId="LiveId" clId="{3E70FEB4-B5C0-4B54-B9E2-1786488929AE}" dt="2025-01-19T14:06:22.083" v="5133" actId="478"/>
          <ac:picMkLst>
            <pc:docMk/>
            <pc:sldMk cId="3445835857" sldId="331"/>
            <ac:picMk id="9" creationId="{52367E09-A369-F88C-018B-8B2563B5AD68}"/>
          </ac:picMkLst>
        </pc:picChg>
        <pc:picChg chg="mod">
          <ac:chgData name="Zhibin Zhu" userId="7721dbca47f86127" providerId="LiveId" clId="{3E70FEB4-B5C0-4B54-B9E2-1786488929AE}" dt="2025-01-19T14:19:59.777" v="5652" actId="1076"/>
          <ac:picMkLst>
            <pc:docMk/>
            <pc:sldMk cId="3445835857" sldId="331"/>
            <ac:picMk id="17" creationId="{9DABF746-F4AB-0A0D-B021-7F9CB5D91B00}"/>
          </ac:picMkLst>
        </pc:picChg>
      </pc:sldChg>
      <pc:sldChg chg="addSp delSp modSp add mod">
        <pc:chgData name="Zhibin Zhu" userId="7721dbca47f86127" providerId="LiveId" clId="{3E70FEB4-B5C0-4B54-B9E2-1786488929AE}" dt="2025-01-19T15:33:21.573" v="6772" actId="1076"/>
        <pc:sldMkLst>
          <pc:docMk/>
          <pc:sldMk cId="3894469307" sldId="332"/>
        </pc:sldMkLst>
        <pc:spChg chg="add mod">
          <ac:chgData name="Zhibin Zhu" userId="7721dbca47f86127" providerId="LiveId" clId="{3E70FEB4-B5C0-4B54-B9E2-1786488929AE}" dt="2025-01-19T15:33:16.188" v="6771" actId="1076"/>
          <ac:spMkLst>
            <pc:docMk/>
            <pc:sldMk cId="3894469307" sldId="332"/>
            <ac:spMk id="5" creationId="{C8A7801A-611F-96D1-8F3F-3ED5F1D6071E}"/>
          </ac:spMkLst>
        </pc:spChg>
        <pc:spChg chg="add mod">
          <ac:chgData name="Zhibin Zhu" userId="7721dbca47f86127" providerId="LiveId" clId="{3E70FEB4-B5C0-4B54-B9E2-1786488929AE}" dt="2025-01-19T15:33:11.515" v="6769" actId="1076"/>
          <ac:spMkLst>
            <pc:docMk/>
            <pc:sldMk cId="3894469307" sldId="332"/>
            <ac:spMk id="12" creationId="{EBA29867-D2BC-FD8E-3682-DF97136A08EA}"/>
          </ac:spMkLst>
        </pc:spChg>
        <pc:spChg chg="mod">
          <ac:chgData name="Zhibin Zhu" userId="7721dbca47f86127" providerId="LiveId" clId="{3E70FEB4-B5C0-4B54-B9E2-1786488929AE}" dt="2025-01-19T15:25:06.100" v="6327" actId="20577"/>
          <ac:spMkLst>
            <pc:docMk/>
            <pc:sldMk cId="3894469307" sldId="332"/>
            <ac:spMk id="13" creationId="{6EA4708C-5CEB-266B-CB4F-FEC5E6DD7076}"/>
          </ac:spMkLst>
        </pc:spChg>
        <pc:spChg chg="add mod">
          <ac:chgData name="Zhibin Zhu" userId="7721dbca47f86127" providerId="LiveId" clId="{3E70FEB4-B5C0-4B54-B9E2-1786488929AE}" dt="2025-01-19T15:33:21.573" v="6772" actId="1076"/>
          <ac:spMkLst>
            <pc:docMk/>
            <pc:sldMk cId="3894469307" sldId="332"/>
            <ac:spMk id="14" creationId="{DE3C98C2-C7CC-0C0B-2255-E668D3C46C5A}"/>
          </ac:spMkLst>
        </pc:spChg>
        <pc:spChg chg="del">
          <ac:chgData name="Zhibin Zhu" userId="7721dbca47f86127" providerId="LiveId" clId="{3E70FEB4-B5C0-4B54-B9E2-1786488929AE}" dt="2025-01-19T15:25:12.338" v="6329" actId="478"/>
          <ac:spMkLst>
            <pc:docMk/>
            <pc:sldMk cId="3894469307" sldId="332"/>
            <ac:spMk id="15" creationId="{FABB5BA6-4756-9B63-7FCD-102D5650C429}"/>
          </ac:spMkLst>
        </pc:spChg>
        <pc:grpChg chg="del">
          <ac:chgData name="Zhibin Zhu" userId="7721dbca47f86127" providerId="LiveId" clId="{3E70FEB4-B5C0-4B54-B9E2-1786488929AE}" dt="2025-01-19T15:25:11.315" v="6328" actId="478"/>
          <ac:grpSpMkLst>
            <pc:docMk/>
            <pc:sldMk cId="3894469307" sldId="332"/>
            <ac:grpSpMk id="11" creationId="{88400FDE-19A1-CF4E-AE8E-E8873D766204}"/>
          </ac:grpSpMkLst>
        </pc:grpChg>
        <pc:picChg chg="add mod">
          <ac:chgData name="Zhibin Zhu" userId="7721dbca47f86127" providerId="LiveId" clId="{3E70FEB4-B5C0-4B54-B9E2-1786488929AE}" dt="2025-01-19T15:33:13.203" v="6770" actId="1076"/>
          <ac:picMkLst>
            <pc:docMk/>
            <pc:sldMk cId="3894469307" sldId="332"/>
            <ac:picMk id="4" creationId="{BC4B129D-CBEB-1CA2-3580-1691C70C4F8C}"/>
          </ac:picMkLst>
        </pc:picChg>
      </pc:sldChg>
    </pc:docChg>
  </pc:docChgLst>
  <pc:docChgLst>
    <pc:chgData name="Zhibin Zhu" userId="7721dbca47f86127" providerId="LiveId" clId="{C0088402-CC24-4471-939A-2D16BE76FD6C}"/>
    <pc:docChg chg="undo custSel addSld delSld modSld sldOrd">
      <pc:chgData name="Zhibin Zhu" userId="7721dbca47f86127" providerId="LiveId" clId="{C0088402-CC24-4471-939A-2D16BE76FD6C}" dt="2024-07-23T15:35:24.859" v="4219"/>
      <pc:docMkLst>
        <pc:docMk/>
      </pc:docMkLst>
      <pc:sldChg chg="addSp delSp modSp mod">
        <pc:chgData name="Zhibin Zhu" userId="7721dbca47f86127" providerId="LiveId" clId="{C0088402-CC24-4471-939A-2D16BE76FD6C}" dt="2024-07-23T15:07:35.585" v="4084" actId="1076"/>
        <pc:sldMkLst>
          <pc:docMk/>
          <pc:sldMk cId="723895963" sldId="256"/>
        </pc:sldMkLst>
      </pc:sldChg>
      <pc:sldChg chg="addSp delSp modSp mod ord">
        <pc:chgData name="Zhibin Zhu" userId="7721dbca47f86127" providerId="LiveId" clId="{C0088402-CC24-4471-939A-2D16BE76FD6C}" dt="2024-07-23T15:12:02.032" v="4175" actId="20577"/>
        <pc:sldMkLst>
          <pc:docMk/>
          <pc:sldMk cId="4000123471" sldId="260"/>
        </pc:sldMkLst>
      </pc:sldChg>
      <pc:sldChg chg="addSp delSp modSp mod ord">
        <pc:chgData name="Zhibin Zhu" userId="7721dbca47f86127" providerId="LiveId" clId="{C0088402-CC24-4471-939A-2D16BE76FD6C}" dt="2024-07-23T13:25:36.979" v="3768" actId="1076"/>
        <pc:sldMkLst>
          <pc:docMk/>
          <pc:sldMk cId="284516825" sldId="265"/>
        </pc:sldMkLst>
      </pc:sldChg>
      <pc:sldChg chg="del">
        <pc:chgData name="Zhibin Zhu" userId="7721dbca47f86127" providerId="LiveId" clId="{C0088402-CC24-4471-939A-2D16BE76FD6C}" dt="2024-07-22T06:00:24.306" v="1367" actId="47"/>
        <pc:sldMkLst>
          <pc:docMk/>
          <pc:sldMk cId="2558431128" sldId="267"/>
        </pc:sldMkLst>
      </pc:sldChg>
      <pc:sldChg chg="modSp mod">
        <pc:chgData name="Zhibin Zhu" userId="7721dbca47f86127" providerId="LiveId" clId="{C0088402-CC24-4471-939A-2D16BE76FD6C}" dt="2024-07-23T13:34:32.095" v="3971" actId="1076"/>
        <pc:sldMkLst>
          <pc:docMk/>
          <pc:sldMk cId="1763190819" sldId="275"/>
        </pc:sldMkLst>
      </pc:sldChg>
      <pc:sldChg chg="ord">
        <pc:chgData name="Zhibin Zhu" userId="7721dbca47f86127" providerId="LiveId" clId="{C0088402-CC24-4471-939A-2D16BE76FD6C}" dt="2024-07-23T13:30:05.013" v="3803"/>
        <pc:sldMkLst>
          <pc:docMk/>
          <pc:sldMk cId="3255941261" sldId="278"/>
        </pc:sldMkLst>
      </pc:sldChg>
      <pc:sldChg chg="addSp delSp modSp mod">
        <pc:chgData name="Zhibin Zhu" userId="7721dbca47f86127" providerId="LiveId" clId="{C0088402-CC24-4471-939A-2D16BE76FD6C}" dt="2024-07-22T13:59:53.580" v="1915"/>
        <pc:sldMkLst>
          <pc:docMk/>
          <pc:sldMk cId="3516463209" sldId="282"/>
        </pc:sldMkLst>
      </pc:sldChg>
      <pc:sldChg chg="addSp delSp modSp mod">
        <pc:chgData name="Zhibin Zhu" userId="7721dbca47f86127" providerId="LiveId" clId="{C0088402-CC24-4471-939A-2D16BE76FD6C}" dt="2024-07-22T06:36:52.654" v="1373" actId="20577"/>
        <pc:sldMkLst>
          <pc:docMk/>
          <pc:sldMk cId="2544101013" sldId="284"/>
        </pc:sldMkLst>
      </pc:sldChg>
      <pc:sldChg chg="del">
        <pc:chgData name="Zhibin Zhu" userId="7721dbca47f86127" providerId="LiveId" clId="{C0088402-CC24-4471-939A-2D16BE76FD6C}" dt="2024-07-22T05:53:56.915" v="1333" actId="47"/>
        <pc:sldMkLst>
          <pc:docMk/>
          <pc:sldMk cId="149723830" sldId="285"/>
        </pc:sldMkLst>
      </pc:sldChg>
      <pc:sldChg chg="del">
        <pc:chgData name="Zhibin Zhu" userId="7721dbca47f86127" providerId="LiveId" clId="{C0088402-CC24-4471-939A-2D16BE76FD6C}" dt="2024-07-22T05:12:29.471" v="731" actId="47"/>
        <pc:sldMkLst>
          <pc:docMk/>
          <pc:sldMk cId="4081661757" sldId="286"/>
        </pc:sldMkLst>
      </pc:sldChg>
      <pc:sldChg chg="addSp delSp modSp mod ord setBg">
        <pc:chgData name="Zhibin Zhu" userId="7721dbca47f86127" providerId="LiveId" clId="{C0088402-CC24-4471-939A-2D16BE76FD6C}" dt="2024-07-23T13:26:53.980" v="3799" actId="14861"/>
        <pc:sldMkLst>
          <pc:docMk/>
          <pc:sldMk cId="2149934290" sldId="287"/>
        </pc:sldMkLst>
      </pc:sldChg>
      <pc:sldChg chg="del">
        <pc:chgData name="Zhibin Zhu" userId="7721dbca47f86127" providerId="LiveId" clId="{C0088402-CC24-4471-939A-2D16BE76FD6C}" dt="2024-07-22T06:00:24.306" v="1367" actId="47"/>
        <pc:sldMkLst>
          <pc:docMk/>
          <pc:sldMk cId="1382973126" sldId="288"/>
        </pc:sldMkLst>
      </pc:sldChg>
      <pc:sldChg chg="addSp delSp modSp mod">
        <pc:chgData name="Zhibin Zhu" userId="7721dbca47f86127" providerId="LiveId" clId="{C0088402-CC24-4471-939A-2D16BE76FD6C}" dt="2024-07-22T14:09:27.369" v="2182" actId="20577"/>
        <pc:sldMkLst>
          <pc:docMk/>
          <pc:sldMk cId="2611965715" sldId="289"/>
        </pc:sldMkLst>
      </pc:sldChg>
      <pc:sldChg chg="addSp modSp mod">
        <pc:chgData name="Zhibin Zhu" userId="7721dbca47f86127" providerId="LiveId" clId="{C0088402-CC24-4471-939A-2D16BE76FD6C}" dt="2024-07-22T14:17:00.538" v="2348" actId="1076"/>
        <pc:sldMkLst>
          <pc:docMk/>
          <pc:sldMk cId="2746602948" sldId="290"/>
        </pc:sldMkLst>
      </pc:sldChg>
      <pc:sldChg chg="addSp delSp modSp mod">
        <pc:chgData name="Zhibin Zhu" userId="7721dbca47f86127" providerId="LiveId" clId="{C0088402-CC24-4471-939A-2D16BE76FD6C}" dt="2024-07-23T15:15:45.529" v="4215" actId="207"/>
        <pc:sldMkLst>
          <pc:docMk/>
          <pc:sldMk cId="2326496806" sldId="291"/>
        </pc:sldMkLst>
      </pc:sldChg>
      <pc:sldChg chg="modSp del mod">
        <pc:chgData name="Zhibin Zhu" userId="7721dbca47f86127" providerId="LiveId" clId="{C0088402-CC24-4471-939A-2D16BE76FD6C}" dt="2024-07-22T05:24:41.222" v="948" actId="47"/>
        <pc:sldMkLst>
          <pc:docMk/>
          <pc:sldMk cId="1734315086" sldId="293"/>
        </pc:sldMkLst>
      </pc:sldChg>
      <pc:sldChg chg="addSp delSp modSp mod">
        <pc:chgData name="Zhibin Zhu" userId="7721dbca47f86127" providerId="LiveId" clId="{C0088402-CC24-4471-939A-2D16BE76FD6C}" dt="2024-07-22T15:35:37.956" v="3583" actId="20577"/>
        <pc:sldMkLst>
          <pc:docMk/>
          <pc:sldMk cId="1761162048" sldId="294"/>
        </pc:sldMkLst>
      </pc:sldChg>
      <pc:sldChg chg="del">
        <pc:chgData name="Zhibin Zhu" userId="7721dbca47f86127" providerId="LiveId" clId="{C0088402-CC24-4471-939A-2D16BE76FD6C}" dt="2024-07-22T06:00:24.306" v="1367" actId="47"/>
        <pc:sldMkLst>
          <pc:docMk/>
          <pc:sldMk cId="738293168" sldId="295"/>
        </pc:sldMkLst>
      </pc:sldChg>
      <pc:sldChg chg="addSp modSp mod">
        <pc:chgData name="Zhibin Zhu" userId="7721dbca47f86127" providerId="LiveId" clId="{C0088402-CC24-4471-939A-2D16BE76FD6C}" dt="2024-07-22T05:32:24.595" v="1001" actId="1076"/>
        <pc:sldMkLst>
          <pc:docMk/>
          <pc:sldMk cId="729333690" sldId="296"/>
        </pc:sldMkLst>
      </pc:sldChg>
      <pc:sldChg chg="modSp mod">
        <pc:chgData name="Zhibin Zhu" userId="7721dbca47f86127" providerId="LiveId" clId="{C0088402-CC24-4471-939A-2D16BE76FD6C}" dt="2024-07-22T05:59:14.711" v="1366" actId="20577"/>
        <pc:sldMkLst>
          <pc:docMk/>
          <pc:sldMk cId="994576424" sldId="297"/>
        </pc:sldMkLst>
      </pc:sldChg>
      <pc:sldChg chg="addSp modSp mod">
        <pc:chgData name="Zhibin Zhu" userId="7721dbca47f86127" providerId="LiveId" clId="{C0088402-CC24-4471-939A-2D16BE76FD6C}" dt="2024-07-23T13:33:49.837" v="3965" actId="20577"/>
        <pc:sldMkLst>
          <pc:docMk/>
          <pc:sldMk cId="707111976" sldId="298"/>
        </pc:sldMkLst>
      </pc:sldChg>
      <pc:sldChg chg="del">
        <pc:chgData name="Zhibin Zhu" userId="7721dbca47f86127" providerId="LiveId" clId="{C0088402-CC24-4471-939A-2D16BE76FD6C}" dt="2024-07-22T13:41:45.687" v="1789" actId="47"/>
        <pc:sldMkLst>
          <pc:docMk/>
          <pc:sldMk cId="570200908" sldId="299"/>
        </pc:sldMkLst>
      </pc:sldChg>
      <pc:sldChg chg="del">
        <pc:chgData name="Zhibin Zhu" userId="7721dbca47f86127" providerId="LiveId" clId="{C0088402-CC24-4471-939A-2D16BE76FD6C}" dt="2024-07-22T06:00:49.986" v="1368" actId="47"/>
        <pc:sldMkLst>
          <pc:docMk/>
          <pc:sldMk cId="4203904854" sldId="300"/>
        </pc:sldMkLst>
      </pc:sldChg>
      <pc:sldChg chg="del">
        <pc:chgData name="Zhibin Zhu" userId="7721dbca47f86127" providerId="LiveId" clId="{C0088402-CC24-4471-939A-2D16BE76FD6C}" dt="2024-07-22T13:41:50.973" v="1790" actId="47"/>
        <pc:sldMkLst>
          <pc:docMk/>
          <pc:sldMk cId="3124955295" sldId="301"/>
        </pc:sldMkLst>
      </pc:sldChg>
      <pc:sldChg chg="del">
        <pc:chgData name="Zhibin Zhu" userId="7721dbca47f86127" providerId="LiveId" clId="{C0088402-CC24-4471-939A-2D16BE76FD6C}" dt="2024-07-22T06:00:53.359" v="1369" actId="47"/>
        <pc:sldMkLst>
          <pc:docMk/>
          <pc:sldMk cId="3706490501" sldId="302"/>
        </pc:sldMkLst>
      </pc:sldChg>
      <pc:sldChg chg="del">
        <pc:chgData name="Zhibin Zhu" userId="7721dbca47f86127" providerId="LiveId" clId="{C0088402-CC24-4471-939A-2D16BE76FD6C}" dt="2024-07-22T06:00:56.786" v="1370" actId="47"/>
        <pc:sldMkLst>
          <pc:docMk/>
          <pc:sldMk cId="1534681182" sldId="303"/>
        </pc:sldMkLst>
      </pc:sldChg>
      <pc:sldChg chg="del">
        <pc:chgData name="Zhibin Zhu" userId="7721dbca47f86127" providerId="LiveId" clId="{C0088402-CC24-4471-939A-2D16BE76FD6C}" dt="2024-07-22T13:41:56.072" v="1791" actId="47"/>
        <pc:sldMkLst>
          <pc:docMk/>
          <pc:sldMk cId="1777231385" sldId="304"/>
        </pc:sldMkLst>
      </pc:sldChg>
      <pc:sldChg chg="addSp modSp mod ord">
        <pc:chgData name="Zhibin Zhu" userId="7721dbca47f86127" providerId="LiveId" clId="{C0088402-CC24-4471-939A-2D16BE76FD6C}" dt="2024-07-23T13:08:28.465" v="3693" actId="1076"/>
        <pc:sldMkLst>
          <pc:docMk/>
          <pc:sldMk cId="1207685368" sldId="305"/>
        </pc:sldMkLst>
      </pc:sldChg>
      <pc:sldChg chg="delSp modSp del mod">
        <pc:chgData name="Zhibin Zhu" userId="7721dbca47f86127" providerId="LiveId" clId="{C0088402-CC24-4471-939A-2D16BE76FD6C}" dt="2024-07-22T05:12:09.537" v="730" actId="47"/>
        <pc:sldMkLst>
          <pc:docMk/>
          <pc:sldMk cId="553982475" sldId="306"/>
        </pc:sldMkLst>
      </pc:sldChg>
      <pc:sldChg chg="addSp modSp mod">
        <pc:chgData name="Zhibin Zhu" userId="7721dbca47f86127" providerId="LiveId" clId="{C0088402-CC24-4471-939A-2D16BE76FD6C}" dt="2024-07-22T14:02:38.851" v="1998"/>
        <pc:sldMkLst>
          <pc:docMk/>
          <pc:sldMk cId="3616543964" sldId="307"/>
        </pc:sldMkLst>
      </pc:sldChg>
      <pc:sldChg chg="modSp">
        <pc:chgData name="Zhibin Zhu" userId="7721dbca47f86127" providerId="LiveId" clId="{C0088402-CC24-4471-939A-2D16BE76FD6C}" dt="2024-07-22T13:39:05.701" v="1788" actId="207"/>
        <pc:sldMkLst>
          <pc:docMk/>
          <pc:sldMk cId="2577669569" sldId="308"/>
        </pc:sldMkLst>
      </pc:sldChg>
      <pc:sldChg chg="del">
        <pc:chgData name="Zhibin Zhu" userId="7721dbca47f86127" providerId="LiveId" clId="{C0088402-CC24-4471-939A-2D16BE76FD6C}" dt="2024-07-22T05:30:32.541" v="988" actId="47"/>
        <pc:sldMkLst>
          <pc:docMk/>
          <pc:sldMk cId="2463913460" sldId="309"/>
        </pc:sldMkLst>
      </pc:sldChg>
      <pc:sldChg chg="addSp delSp modSp mod">
        <pc:chgData name="Zhibin Zhu" userId="7721dbca47f86127" providerId="LiveId" clId="{C0088402-CC24-4471-939A-2D16BE76FD6C}" dt="2024-07-22T05:34:25.573" v="1029" actId="1076"/>
        <pc:sldMkLst>
          <pc:docMk/>
          <pc:sldMk cId="2110776895" sldId="310"/>
        </pc:sldMkLst>
      </pc:sldChg>
      <pc:sldChg chg="del">
        <pc:chgData name="Zhibin Zhu" userId="7721dbca47f86127" providerId="LiveId" clId="{C0088402-CC24-4471-939A-2D16BE76FD6C}" dt="2024-07-22T13:47:36.049" v="1805" actId="47"/>
        <pc:sldMkLst>
          <pc:docMk/>
          <pc:sldMk cId="3174599513" sldId="311"/>
        </pc:sldMkLst>
      </pc:sldChg>
      <pc:sldChg chg="addSp delSp modSp mod ord">
        <pc:chgData name="Zhibin Zhu" userId="7721dbca47f86127" providerId="LiveId" clId="{C0088402-CC24-4471-939A-2D16BE76FD6C}" dt="2024-07-23T15:08:20.144" v="4086" actId="20577"/>
        <pc:sldMkLst>
          <pc:docMk/>
          <pc:sldMk cId="2729845204" sldId="312"/>
        </pc:sldMkLst>
      </pc:sldChg>
      <pc:sldChg chg="delSp del mod ord">
        <pc:chgData name="Zhibin Zhu" userId="7721dbca47f86127" providerId="LiveId" clId="{C0088402-CC24-4471-939A-2D16BE76FD6C}" dt="2024-07-21T15:27:15.855" v="275" actId="47"/>
        <pc:sldMkLst>
          <pc:docMk/>
          <pc:sldMk cId="2137598769" sldId="313"/>
        </pc:sldMkLst>
      </pc:sldChg>
      <pc:sldChg chg="addSp delSp modSp add mod">
        <pc:chgData name="Zhibin Zhu" userId="7721dbca47f86127" providerId="LiveId" clId="{C0088402-CC24-4471-939A-2D16BE76FD6C}" dt="2024-07-21T16:52:15.752" v="593" actId="20577"/>
        <pc:sldMkLst>
          <pc:docMk/>
          <pc:sldMk cId="3076069347" sldId="313"/>
        </pc:sldMkLst>
      </pc:sldChg>
      <pc:sldChg chg="modSp add mod ord">
        <pc:chgData name="Zhibin Zhu" userId="7721dbca47f86127" providerId="LiveId" clId="{C0088402-CC24-4471-939A-2D16BE76FD6C}" dt="2024-07-21T16:51:22.665" v="576" actId="1076"/>
        <pc:sldMkLst>
          <pc:docMk/>
          <pc:sldMk cId="825469593" sldId="314"/>
        </pc:sldMkLst>
      </pc:sldChg>
      <pc:sldChg chg="add">
        <pc:chgData name="Zhibin Zhu" userId="7721dbca47f86127" providerId="LiveId" clId="{C0088402-CC24-4471-939A-2D16BE76FD6C}" dt="2024-07-22T05:25:30.645" v="949"/>
        <pc:sldMkLst>
          <pc:docMk/>
          <pc:sldMk cId="2148864165" sldId="315"/>
        </pc:sldMkLst>
      </pc:sldChg>
      <pc:sldChg chg="addSp delSp modSp add mod">
        <pc:chgData name="Zhibin Zhu" userId="7721dbca47f86127" providerId="LiveId" clId="{C0088402-CC24-4471-939A-2D16BE76FD6C}" dt="2024-07-22T05:45:14.154" v="1254" actId="1076"/>
        <pc:sldMkLst>
          <pc:docMk/>
          <pc:sldMk cId="2967806190" sldId="316"/>
        </pc:sldMkLst>
      </pc:sldChg>
      <pc:sldChg chg="addSp delSp modSp add mod">
        <pc:chgData name="Zhibin Zhu" userId="7721dbca47f86127" providerId="LiveId" clId="{C0088402-CC24-4471-939A-2D16BE76FD6C}" dt="2024-07-22T05:53:14.295" v="1332" actId="20577"/>
        <pc:sldMkLst>
          <pc:docMk/>
          <pc:sldMk cId="2877492936" sldId="317"/>
        </pc:sldMkLst>
      </pc:sldChg>
      <pc:sldChg chg="addSp delSp modSp add mod setBg">
        <pc:chgData name="Zhibin Zhu" userId="7721dbca47f86127" providerId="LiveId" clId="{C0088402-CC24-4471-939A-2D16BE76FD6C}" dt="2024-07-22T05:57:02.337" v="1361" actId="1076"/>
        <pc:sldMkLst>
          <pc:docMk/>
          <pc:sldMk cId="3445791690" sldId="318"/>
        </pc:sldMkLst>
      </pc:sldChg>
      <pc:sldChg chg="addSp delSp modSp add mod ord">
        <pc:chgData name="Zhibin Zhu" userId="7721dbca47f86127" providerId="LiveId" clId="{C0088402-CC24-4471-939A-2D16BE76FD6C}" dt="2024-07-23T13:54:13.886" v="4050" actId="20577"/>
        <pc:sldMkLst>
          <pc:docMk/>
          <pc:sldMk cId="3531143064" sldId="319"/>
        </pc:sldMkLst>
      </pc:sldChg>
      <pc:sldChg chg="add">
        <pc:chgData name="Zhibin Zhu" userId="7721dbca47f86127" providerId="LiveId" clId="{C0088402-CC24-4471-939A-2D16BE76FD6C}" dt="2024-07-22T13:51:02.197" v="1814"/>
        <pc:sldMkLst>
          <pc:docMk/>
          <pc:sldMk cId="3688856713" sldId="320"/>
        </pc:sldMkLst>
      </pc:sldChg>
      <pc:sldChg chg="addSp delSp modSp add mod">
        <pc:chgData name="Zhibin Zhu" userId="7721dbca47f86127" providerId="LiveId" clId="{C0088402-CC24-4471-939A-2D16BE76FD6C}" dt="2024-07-22T14:34:24.022" v="2573" actId="1076"/>
        <pc:sldMkLst>
          <pc:docMk/>
          <pc:sldMk cId="1109102433" sldId="321"/>
        </pc:sldMkLst>
      </pc:sldChg>
      <pc:sldChg chg="addSp delSp modSp add mod">
        <pc:chgData name="Zhibin Zhu" userId="7721dbca47f86127" providerId="LiveId" clId="{C0088402-CC24-4471-939A-2D16BE76FD6C}" dt="2024-07-22T15:15:38.212" v="3205" actId="1076"/>
        <pc:sldMkLst>
          <pc:docMk/>
          <pc:sldMk cId="958617391" sldId="322"/>
        </pc:sldMkLst>
      </pc:sldChg>
      <pc:sldChg chg="addSp delSp modSp add mod">
        <pc:chgData name="Zhibin Zhu" userId="7721dbca47f86127" providerId="LiveId" clId="{C0088402-CC24-4471-939A-2D16BE76FD6C}" dt="2024-07-22T15:50:19.869" v="3636" actId="20577"/>
        <pc:sldMkLst>
          <pc:docMk/>
          <pc:sldMk cId="3371838080" sldId="323"/>
        </pc:sldMkLst>
      </pc:sldChg>
      <pc:sldChg chg="modSp mod">
        <pc:chgData name="Zhibin Zhu" userId="7721dbca47f86127" providerId="LiveId" clId="{C0088402-CC24-4471-939A-2D16BE76FD6C}" dt="2024-07-23T15:35:24.859" v="4219"/>
        <pc:sldMkLst>
          <pc:docMk/>
          <pc:sldMk cId="786895320" sldId="324"/>
        </pc:sldMkLst>
      </pc:sldChg>
    </pc:docChg>
  </pc:docChgLst>
  <pc:docChgLst>
    <pc:chgData name="Zhibin Zhu" userId="7721dbca47f86127" providerId="LiveId" clId="{F1F12380-26D5-4969-BA8F-C222A3D7CE1D}"/>
    <pc:docChg chg="undo custSel addSld delSld modSld sldOrd">
      <pc:chgData name="Zhibin Zhu" userId="7721dbca47f86127" providerId="LiveId" clId="{F1F12380-26D5-4969-BA8F-C222A3D7CE1D}" dt="2024-07-23T09:05:16.501" v="1428"/>
      <pc:docMkLst>
        <pc:docMk/>
      </pc:docMkLst>
      <pc:sldChg chg="addSp delSp modSp mod">
        <pc:chgData name="Zhibin Zhu" userId="7721dbca47f86127" providerId="LiveId" clId="{F1F12380-26D5-4969-BA8F-C222A3D7CE1D}" dt="2024-07-23T07:07:06.757" v="303" actId="164"/>
        <pc:sldMkLst>
          <pc:docMk/>
          <pc:sldMk cId="1817206249" sldId="259"/>
        </pc:sldMkLst>
      </pc:sldChg>
      <pc:sldChg chg="addSp delSp modSp mod">
        <pc:chgData name="Zhibin Zhu" userId="7721dbca47f86127" providerId="LiveId" clId="{F1F12380-26D5-4969-BA8F-C222A3D7CE1D}" dt="2024-07-21T11:26:03.785" v="61"/>
        <pc:sldMkLst>
          <pc:docMk/>
          <pc:sldMk cId="284516825" sldId="265"/>
        </pc:sldMkLst>
      </pc:sldChg>
      <pc:sldChg chg="modSp mod">
        <pc:chgData name="Zhibin Zhu" userId="7721dbca47f86127" providerId="LiveId" clId="{F1F12380-26D5-4969-BA8F-C222A3D7CE1D}" dt="2024-07-23T07:09:42.808" v="327" actId="20577"/>
        <pc:sldMkLst>
          <pc:docMk/>
          <pc:sldMk cId="1392095077" sldId="272"/>
        </pc:sldMkLst>
      </pc:sldChg>
      <pc:sldChg chg="addSp delSp modSp mod">
        <pc:chgData name="Zhibin Zhu" userId="7721dbca47f86127" providerId="LiveId" clId="{F1F12380-26D5-4969-BA8F-C222A3D7CE1D}" dt="2024-07-23T08:01:08.897" v="1278" actId="22"/>
        <pc:sldMkLst>
          <pc:docMk/>
          <pc:sldMk cId="1763190819" sldId="275"/>
        </pc:sldMkLst>
      </pc:sldChg>
      <pc:sldChg chg="addSp delSp modSp mod">
        <pc:chgData name="Zhibin Zhu" userId="7721dbca47f86127" providerId="LiveId" clId="{F1F12380-26D5-4969-BA8F-C222A3D7CE1D}" dt="2024-07-23T08:02:45.472" v="1304" actId="478"/>
        <pc:sldMkLst>
          <pc:docMk/>
          <pc:sldMk cId="3516463209" sldId="282"/>
        </pc:sldMkLst>
      </pc:sldChg>
      <pc:sldChg chg="modSp mod">
        <pc:chgData name="Zhibin Zhu" userId="7721dbca47f86127" providerId="LiveId" clId="{F1F12380-26D5-4969-BA8F-C222A3D7CE1D}" dt="2024-07-23T07:25:27.184" v="621" actId="20577"/>
        <pc:sldMkLst>
          <pc:docMk/>
          <pc:sldMk cId="2544101013" sldId="284"/>
        </pc:sldMkLst>
      </pc:sldChg>
      <pc:sldChg chg="addSp delSp modSp mod ord">
        <pc:chgData name="Zhibin Zhu" userId="7721dbca47f86127" providerId="LiveId" clId="{F1F12380-26D5-4969-BA8F-C222A3D7CE1D}" dt="2024-07-23T04:51:34.755" v="66"/>
        <pc:sldMkLst>
          <pc:docMk/>
          <pc:sldMk cId="2149934290" sldId="287"/>
        </pc:sldMkLst>
      </pc:sldChg>
      <pc:sldChg chg="modSp mod">
        <pc:chgData name="Zhibin Zhu" userId="7721dbca47f86127" providerId="LiveId" clId="{F1F12380-26D5-4969-BA8F-C222A3D7CE1D}" dt="2024-07-23T09:01:54.579" v="1421" actId="1076"/>
        <pc:sldMkLst>
          <pc:docMk/>
          <pc:sldMk cId="2577669569" sldId="308"/>
        </pc:sldMkLst>
      </pc:sldChg>
      <pc:sldChg chg="add setBg">
        <pc:chgData name="Zhibin Zhu" userId="7721dbca47f86127" providerId="LiveId" clId="{F1F12380-26D5-4969-BA8F-C222A3D7CE1D}" dt="2024-07-21T11:20:40.859" v="44"/>
        <pc:sldMkLst>
          <pc:docMk/>
          <pc:sldMk cId="2137598769" sldId="313"/>
        </pc:sldMkLst>
      </pc:sldChg>
      <pc:sldChg chg="del">
        <pc:chgData name="Zhibin Zhu" userId="7721dbca47f86127" providerId="LiveId" clId="{F1F12380-26D5-4969-BA8F-C222A3D7CE1D}" dt="2024-07-23T04:56:46.777" v="69" actId="47"/>
        <pc:sldMkLst>
          <pc:docMk/>
          <pc:sldMk cId="2148864165" sldId="315"/>
        </pc:sldMkLst>
      </pc:sldChg>
      <pc:sldChg chg="modSp mod">
        <pc:chgData name="Zhibin Zhu" userId="7721dbca47f86127" providerId="LiveId" clId="{F1F12380-26D5-4969-BA8F-C222A3D7CE1D}" dt="2024-07-23T09:05:16.501" v="1428"/>
        <pc:sldMkLst>
          <pc:docMk/>
          <pc:sldMk cId="2967806190" sldId="316"/>
        </pc:sldMkLst>
      </pc:sldChg>
      <pc:sldChg chg="modSp ord">
        <pc:chgData name="Zhibin Zhu" userId="7721dbca47f86127" providerId="LiveId" clId="{F1F12380-26D5-4969-BA8F-C222A3D7CE1D}" dt="2024-07-23T04:51:41.295" v="68"/>
        <pc:sldMkLst>
          <pc:docMk/>
          <pc:sldMk cId="3531143064" sldId="319"/>
        </pc:sldMkLst>
      </pc:sldChg>
      <pc:sldChg chg="addSp delSp modSp add mod">
        <pc:chgData name="Zhibin Zhu" userId="7721dbca47f86127" providerId="LiveId" clId="{F1F12380-26D5-4969-BA8F-C222A3D7CE1D}" dt="2024-07-23T08:05:28.885" v="1417" actId="20577"/>
        <pc:sldMkLst>
          <pc:docMk/>
          <pc:sldMk cId="786895320" sldId="32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89931-200E-4586-9BD6-EF58D64007FC}" type="datetimeFigureOut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6D5BA-AE47-439D-B13B-E354AF74B9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48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F5ED90-B550-4E3B-9896-AD6222362C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55CDF5B-F33D-41F5-BAE0-CED30DF13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F72C65-0957-4DDD-83E7-B1F75EA72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5027E-0E7C-474E-A35F-063441798B4F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009976-B24F-4D90-BEE4-FBE7DEB4F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E433C4-6550-4A5F-8980-71C25FD8E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06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037819-6C7E-49D0-9429-DDFE69C35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C82340F-BC15-4E40-9C0D-B3BBE426B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9A928C-B6EA-4959-9906-69AE166BB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354E-206A-494F-A023-C0A462616BC8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B170CB-BFFE-4413-B9AA-3630B0227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266048-0128-407D-A155-95789F9CD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84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787391D-6A28-491E-8501-7D289E4E06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05F6AB-51EF-4EC0-9983-A9C93B853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B7E25D-E1AD-4182-9EF1-5C2FC99F9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2546-3DC8-48A7-9833-797E04B32E70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F4A482-2634-4673-85B9-2AFEA9E2E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C17792-ECC5-4A71-9D63-B9C9A985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39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11D508-A3F2-41E6-BDC0-B0019C6B4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304ABF-9C80-4587-AF86-F9F3C8CA0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5955DF-ACD5-4E5D-B4B7-7E7DF0156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7B800-060A-4E6F-8855-AC33892F9A6B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9839A1-9EAF-48DE-89EA-CD5033B40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4D85E1-9BF9-4DCA-B721-B79BD4443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10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A495DF-7F17-4269-B8CD-8F84B3F1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2B1779-852B-4018-B056-9F258EDB6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F4784C-9E50-4D11-90EF-BD775073F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D18D0-7776-4310-A117-3947CBC8F3AA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08F720-58B6-46A1-B0B5-934679FE0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8D852-90A8-4912-9442-F7B10ADE7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05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A93CB4-B616-4B06-9288-26478418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BD4B5B0-3456-4D19-AD08-147F24113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31F82F-3832-43D3-A8CC-6B7063A98E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0C18E3-994C-4CBD-AE52-4690DA258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B0D8A-79B5-4A10-9B67-0FB1A3EF9873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BB339AB-307E-4A2B-A61E-0A8BACAF4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25D94EA-5587-4B44-85D5-C79E0CD55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845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58D7CC-2AC0-448B-A858-75F371B67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F20F5C4-E46A-4318-8883-2FB17D852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7FFF678-074D-49B0-80A2-1F2DFC473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752FE9-C2F0-4725-BC9D-B8BF2571B9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A996E78-4E2D-4ED4-9D74-E465014ED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54C8F87-CB3F-4E07-9E06-7C37A8410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D1CD-0DD6-4DEA-A736-C123A73DD0BE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E11015C-2B4F-441B-A87D-EC054FDFD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C060EC3-C0ED-427C-99BC-A14AEFEB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98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C8587E-73DC-4F91-A260-FE1EB6424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5090EF7-2002-489F-917F-0A32B9FA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38A2-0369-4960-86A9-7B98A3DDEED8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F5D156A-3536-45EA-992A-3E183496E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BC0B061-AB8D-4177-B406-5530E9709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511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229B12-5E40-45A7-8614-BD98584F4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C7A8-5847-482F-95A6-471CD54C7E0C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74FE9B6-8709-43BE-BF98-978C2CCD0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40DDB8C-3863-4230-90FC-110298C9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53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A7F426-3D6E-4920-BCB2-88BBB750E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20E3F4-5F44-4D1A-A194-FEF8F2DB7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5C13FB6-1692-40EC-A6FC-A4120CBCF3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92E06C-761C-4C1D-9634-3F0B5EB5C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B68C-9CA4-415F-A0BC-8B25E97CED4D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303AB4-AFD3-40C1-B7F5-635628359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BAA5267-7664-47B1-9569-3E7B77E1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40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4768F9-2E79-4F78-B2A9-411903F35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C7E3091-C033-4703-A25C-516145EAB0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861D93-D203-4661-8CCA-A3CC8F627B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AB5F88-F904-4945-A43C-82E7A404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B92E-37BF-449A-BD5F-3C70452CB8F8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A1BC5C7-D06A-4F2E-8D2B-47EB5C407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A9BDD5D-7ED2-460A-8B3F-CFBF82E8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69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5469E0F-13AC-45DA-AB72-763D86BE1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0172455-BDB6-42A1-9EB1-8F0EF5D83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DF5371-CB14-4566-8EF8-BF38B90599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5A8A5-C36B-4E6F-9A58-D71F4DCC2769}" type="datetime1">
              <a:rPr lang="zh-CN" altLang="en-US" smtClean="0"/>
              <a:t>2025/5/13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AC254E-5B4A-4DA5-B4C5-4380C170F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7D5D87-A271-40D9-8EEF-6A139C4A0C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7A2EA-8664-409C-8D6E-4AA6AA6126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78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2.png"/><Relationship Id="rId4" Type="http://schemas.openxmlformats.org/officeDocument/2006/relationships/image" Target="../media/image45.png"/><Relationship Id="rId9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7.png"/><Relationship Id="rId7" Type="http://schemas.openxmlformats.org/officeDocument/2006/relationships/image" Target="../media/image5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26.png"/><Relationship Id="rId9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77.png"/><Relationship Id="rId7" Type="http://schemas.openxmlformats.org/officeDocument/2006/relationships/image" Target="../media/image8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BCF412B5-06D5-A045-2FB7-E11A5E496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266" y="282530"/>
            <a:ext cx="2704762" cy="9142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BB94A5D-E7F2-4C21-ACFB-55BD0EF55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7630" y="4932947"/>
            <a:ext cx="2594370" cy="192505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8259A428-A809-4921-8C03-67C95E15526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967206" y="1246697"/>
            <a:ext cx="9955097" cy="1815882"/>
          </a:xfrm>
        </p:spPr>
        <p:txBody>
          <a:bodyPr>
            <a:noAutofit/>
          </a:bodyPr>
          <a:lstStyle/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Quantum simulation of 2-color QCD on a (2+1) dimensional small lattice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250060E-4FDC-4977-ADF0-E1D72D2F8FA4}"/>
              </a:ext>
            </a:extLst>
          </p:cNvPr>
          <p:cNvSpPr txBox="1"/>
          <p:nvPr/>
        </p:nvSpPr>
        <p:spPr>
          <a:xfrm>
            <a:off x="2297005" y="2980540"/>
            <a:ext cx="90567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Speaker</a:t>
            </a:r>
            <a:r>
              <a:rPr lang="zh-CN" altLang="en-US" sz="28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：</a:t>
            </a:r>
            <a:r>
              <a:rPr lang="en-US" altLang="zh-CN" sz="28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Zhen-Xuan Yang</a:t>
            </a:r>
          </a:p>
          <a:p>
            <a:pPr algn="ctr"/>
            <a:endParaRPr lang="en-US" altLang="zh-CN" sz="2800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  <a:p>
            <a:pPr algn="ctr"/>
            <a:r>
              <a:rPr lang="en-US" altLang="zh-CN" sz="28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Collaborator: </a:t>
            </a:r>
            <a:r>
              <a:rPr lang="en-US" altLang="zh-CN" sz="2800" dirty="0" err="1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Hidefumi</a:t>
            </a:r>
            <a:r>
              <a:rPr lang="en-US" altLang="zh-CN" sz="2800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 Matsuda, Xu-Guang Huang and Kouji Kashiwa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E299D46-828A-E12D-0865-37F7BD57D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B61D0F3-DF47-44D4-7E56-3DF36FA96955}"/>
              </a:ext>
            </a:extLst>
          </p:cNvPr>
          <p:cNvSpPr txBox="1"/>
          <p:nvPr/>
        </p:nvSpPr>
        <p:spPr>
          <a:xfrm>
            <a:off x="5145443" y="52548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Based on </a:t>
            </a:r>
            <a:r>
              <a:rPr lang="zh-CN" altLang="en-US" dirty="0"/>
              <a:t>arXiv:2503.20828</a:t>
            </a:r>
          </a:p>
        </p:txBody>
      </p:sp>
    </p:spTree>
    <p:extLst>
      <p:ext uri="{BB962C8B-B14F-4D97-AF65-F5344CB8AC3E}">
        <p14:creationId xmlns:p14="http://schemas.microsoft.com/office/powerpoint/2010/main" val="723895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0FDA0-EF47-F874-C8BB-E3F84F087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6FBA5BCF-E46C-9C15-82B8-47C1AE2004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79B50CB-E91B-7EB7-A580-2A7C94B7496F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88C375CF-791F-AEB7-1823-4F9DBC2A97AF}"/>
              </a:ext>
            </a:extLst>
          </p:cNvPr>
          <p:cNvSpPr txBox="1">
            <a:spLocks/>
          </p:cNvSpPr>
          <p:nvPr/>
        </p:nvSpPr>
        <p:spPr>
          <a:xfrm>
            <a:off x="358819" y="76074"/>
            <a:ext cx="9647330" cy="971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Hamiltonian formulation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12ACBB6-BBE2-369A-93A8-1F39D80423DF}"/>
              </a:ext>
            </a:extLst>
          </p:cNvPr>
          <p:cNvSpPr txBox="1"/>
          <p:nvPr/>
        </p:nvSpPr>
        <p:spPr>
          <a:xfrm>
            <a:off x="2864224" y="3245828"/>
            <a:ext cx="37039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3BFF12F9-AD59-D32D-3F63-8E381667461A}"/>
              </a:ext>
            </a:extLst>
          </p:cNvPr>
          <p:cNvSpPr txBox="1"/>
          <p:nvPr/>
        </p:nvSpPr>
        <p:spPr>
          <a:xfrm>
            <a:off x="2864224" y="3245828"/>
            <a:ext cx="6218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DC7F61F-6D72-0EAA-C254-62D8CE95B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0288F5-BC7A-7108-2392-968D76D97FDA}"/>
              </a:ext>
            </a:extLst>
          </p:cNvPr>
          <p:cNvSpPr txBox="1"/>
          <p:nvPr/>
        </p:nvSpPr>
        <p:spPr>
          <a:xfrm>
            <a:off x="598808" y="944401"/>
            <a:ext cx="111931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Construction of Gauge invariant state </a:t>
            </a:r>
          </a:p>
          <a:p>
            <a:r>
              <a:rPr lang="en-US" altLang="zh-CN" b="1" dirty="0"/>
              <a:t>The Gauss law condition							     Charge operator</a:t>
            </a:r>
          </a:p>
          <a:p>
            <a:r>
              <a:rPr lang="en-US" altLang="zh-CN" b="1" dirty="0"/>
              <a:t> 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Gauge invariant state using Loop-String-Hadron (LSH) formulation </a:t>
            </a:r>
          </a:p>
          <a:p>
            <a:r>
              <a:rPr lang="en-US" altLang="zh-CN" b="1" dirty="0"/>
              <a:t>                         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Angular momentum singlet state</a:t>
            </a:r>
            <a:endParaRPr lang="zh-CN" altLang="en-US" b="1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7DFA8EE1-2530-8169-A4FE-C8EA22E0C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625" y="1754251"/>
            <a:ext cx="5463131" cy="81201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2D35E09C-1A78-AFF5-0549-FFAC63171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6061" y="2125393"/>
            <a:ext cx="2771121" cy="36215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91E3E765-2EBA-09A8-3F6A-9A7358364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690" y="1648639"/>
            <a:ext cx="1947862" cy="50634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D40A051-B0CB-8140-0B5C-3ADF2929D8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7690" y="2927689"/>
            <a:ext cx="2128316" cy="186869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9906D4F-4267-EACE-3EA3-9E68E187D1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8963" y="3331233"/>
            <a:ext cx="6937029" cy="73952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CB4EFD7-8859-70C6-97CA-C2AC79101A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0005" y="4600913"/>
            <a:ext cx="5635987" cy="128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417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21ADDE88-E6AB-463F-92FB-C1CF43A1F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19" y="0"/>
            <a:ext cx="1487553" cy="1286367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9FE27D4D-DB16-BB99-AAB0-17D1B98647EE}"/>
              </a:ext>
            </a:extLst>
          </p:cNvPr>
          <p:cNvSpPr txBox="1">
            <a:spLocks/>
          </p:cNvSpPr>
          <p:nvPr/>
        </p:nvSpPr>
        <p:spPr>
          <a:xfrm>
            <a:off x="329867" y="42360"/>
            <a:ext cx="8735756" cy="1155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Hamiltonian formulation</a:t>
            </a:r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16D7CB7F-7A05-16F4-A276-56F7399FABB1}"/>
              </a:ext>
            </a:extLst>
          </p:cNvPr>
          <p:cNvSpPr txBox="1">
            <a:spLocks/>
          </p:cNvSpPr>
          <p:nvPr/>
        </p:nvSpPr>
        <p:spPr>
          <a:xfrm>
            <a:off x="1113420" y="5281676"/>
            <a:ext cx="9098560" cy="1282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66" indent="-182866" algn="l" defTabSz="914332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466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766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064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99880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99859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9836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99814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endParaRPr lang="en-US" altLang="zh-CN" sz="1600" b="1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E21DFA-ED7C-0B59-B8DD-FA6371E8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D4143D3-85B1-F166-F226-B4B7163315D2}"/>
              </a:ext>
            </a:extLst>
          </p:cNvPr>
          <p:cNvSpPr txBox="1"/>
          <p:nvPr/>
        </p:nvSpPr>
        <p:spPr>
          <a:xfrm>
            <a:off x="504822" y="947287"/>
            <a:ext cx="971676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Single point states:</a:t>
            </a:r>
          </a:p>
          <a:p>
            <a:endParaRPr lang="en-US" altLang="zh-CN" b="1" dirty="0"/>
          </a:p>
          <a:p>
            <a:r>
              <a:rPr lang="en-US" altLang="zh-CN" b="1" dirty="0"/>
              <a:t>the Loop-String-Hadron basis</a:t>
            </a:r>
          </a:p>
          <a:p>
            <a:endParaRPr lang="en-US" altLang="zh-CN" b="1" dirty="0"/>
          </a:p>
          <a:p>
            <a:r>
              <a:rPr lang="en-US" altLang="zh-CN" b="1" dirty="0"/>
              <a:t>  </a:t>
            </a:r>
          </a:p>
          <a:p>
            <a:endParaRPr lang="en-US" altLang="zh-CN" b="1" dirty="0"/>
          </a:p>
          <a:p>
            <a:r>
              <a:rPr lang="en-US" altLang="zh-CN" b="1" dirty="0"/>
              <a:t>angular momentum basis</a:t>
            </a:r>
          </a:p>
          <a:p>
            <a:endParaRPr lang="en-US" altLang="zh-CN" b="1" dirty="0"/>
          </a:p>
          <a:p>
            <a:r>
              <a:rPr lang="en-US" altLang="zh-CN" b="1" dirty="0"/>
              <a:t>relation  between these two representation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do the truncation at </a:t>
            </a:r>
          </a:p>
          <a:p>
            <a:endParaRPr lang="en-US" altLang="zh-CN" b="1" dirty="0"/>
          </a:p>
          <a:p>
            <a:r>
              <a:rPr lang="en-US" altLang="zh-CN" b="1" dirty="0"/>
              <a:t>single point states can be                                             </a:t>
            </a:r>
            <a:r>
              <a:rPr lang="en-US" altLang="zh-CN" b="1" i="0" dirty="0">
                <a:solidFill>
                  <a:srgbClr val="000000"/>
                </a:solidFill>
                <a:effectLst/>
                <a:latin typeface="Inter"/>
              </a:rPr>
              <a:t>for convenience</a:t>
            </a:r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zh-CN" altLang="en-US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75267D4-2134-F397-5571-FA572D402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852" y="1922825"/>
            <a:ext cx="6084705" cy="64866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F04817C-AB01-7E5B-7B7C-12FF553E2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1994" y="2650587"/>
            <a:ext cx="1330660" cy="41918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63BEFFBC-1114-1B67-9F74-5C051FAEB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081" y="3574860"/>
            <a:ext cx="5383937" cy="56165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1C82248B-D382-1DF9-7D8D-FFAEAC9687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9733" y="4242485"/>
            <a:ext cx="1287591" cy="40893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8D9A1C84-0BBB-67AF-9E3C-CD8800231B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5741" y="1681803"/>
            <a:ext cx="2167656" cy="190323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9F835E8C-612A-EEF0-AD42-DBD9C5F3CC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1472" y="4797708"/>
            <a:ext cx="2272546" cy="96793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EF5DE68A-E91B-7F14-79F5-4D00B8C29A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72536" y="4242485"/>
            <a:ext cx="1395359" cy="180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43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21ADDE88-E6AB-463F-92FB-C1CF43A1F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19" y="0"/>
            <a:ext cx="1487553" cy="1286367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9FE27D4D-DB16-BB99-AAB0-17D1B98647EE}"/>
              </a:ext>
            </a:extLst>
          </p:cNvPr>
          <p:cNvSpPr txBox="1">
            <a:spLocks/>
          </p:cNvSpPr>
          <p:nvPr/>
        </p:nvSpPr>
        <p:spPr>
          <a:xfrm>
            <a:off x="342930" y="66843"/>
            <a:ext cx="8347524" cy="1155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Hamiltonian formulation</a:t>
            </a:r>
          </a:p>
        </p:txBody>
      </p:sp>
      <p:sp>
        <p:nvSpPr>
          <p:cNvPr id="22" name="内容占位符 2">
            <a:extLst>
              <a:ext uri="{FF2B5EF4-FFF2-40B4-BE49-F238E27FC236}">
                <a16:creationId xmlns:a16="http://schemas.microsoft.com/office/drawing/2014/main" id="{16D7CB7F-7A05-16F4-A276-56F7399FABB1}"/>
              </a:ext>
            </a:extLst>
          </p:cNvPr>
          <p:cNvSpPr txBox="1">
            <a:spLocks/>
          </p:cNvSpPr>
          <p:nvPr/>
        </p:nvSpPr>
        <p:spPr>
          <a:xfrm>
            <a:off x="1113420" y="5281676"/>
            <a:ext cx="9098560" cy="1282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66" indent="-182866" algn="l" defTabSz="914332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466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766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064" indent="-182866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99880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99859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9836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99814" indent="-228584" algn="l" defTabSz="914332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endParaRPr lang="en-US" altLang="zh-CN" sz="1600" b="1" dirty="0"/>
          </a:p>
          <a:p>
            <a:pPr>
              <a:lnSpc>
                <a:spcPct val="200000"/>
              </a:lnSpc>
            </a:pPr>
            <a:endParaRPr lang="en-US" altLang="zh-CN" sz="1600" b="1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E21DFA-ED7C-0B59-B8DD-FA6371E8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5E47381-76E3-C048-8E7C-475817B5CA25}"/>
              </a:ext>
            </a:extLst>
          </p:cNvPr>
          <p:cNvSpPr txBox="1"/>
          <p:nvPr/>
        </p:nvSpPr>
        <p:spPr>
          <a:xfrm>
            <a:off x="579664" y="1037652"/>
            <a:ext cx="972693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Global states</a:t>
            </a:r>
            <a:r>
              <a:rPr lang="zh-CN" altLang="en-US" b="1" dirty="0"/>
              <a:t>：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U(1) constraint</a:t>
            </a:r>
          </a:p>
          <a:p>
            <a:endParaRPr lang="en-US" altLang="zh-CN" b="1" dirty="0"/>
          </a:p>
          <a:p>
            <a:r>
              <a:rPr lang="en-US" altLang="zh-CN" b="1" dirty="0"/>
              <a:t>indicate</a:t>
            </a:r>
          </a:p>
          <a:p>
            <a:endParaRPr lang="en-US" altLang="zh-CN" b="1" dirty="0"/>
          </a:p>
          <a:p>
            <a:r>
              <a:rPr lang="en-US" altLang="zh-CN" b="1" dirty="0"/>
              <a:t>all possible neighbor states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global states with total fermion number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Number of these states is 38, which needs at least 6 qubits to simulate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5573E534-F66D-2CD5-7B23-0D6FF81DA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938" y="1449637"/>
            <a:ext cx="2635502" cy="231400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D1C788CA-B455-1E60-5B2D-0EEAB6054D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9286" y="1522687"/>
            <a:ext cx="4587375" cy="6122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9A58326A-EB24-BF34-745B-8322C9B4A1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2202" y="2141840"/>
            <a:ext cx="2761015" cy="59209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8B6D9A8-EF12-20CA-CEB6-CA8EB50A2C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9286" y="4696511"/>
            <a:ext cx="5572067" cy="107125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E9FE1B83-751A-65BA-853E-0F03365966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2857" y="4388962"/>
            <a:ext cx="945046" cy="3510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ABCDFBE4-1EE1-2E33-4B13-3A612D1947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80458" y="3082785"/>
            <a:ext cx="5178840" cy="104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11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B051EB9-8097-422B-8E9B-0E51A706D0B1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56190CAD-429F-85BD-CDB4-BDC669289376}"/>
              </a:ext>
            </a:extLst>
          </p:cNvPr>
          <p:cNvSpPr txBox="1">
            <a:spLocks/>
          </p:cNvSpPr>
          <p:nvPr/>
        </p:nvSpPr>
        <p:spPr>
          <a:xfrm>
            <a:off x="358819" y="168784"/>
            <a:ext cx="9721762" cy="738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Aptos" panose="020B0004020202020204" pitchFamily="34" charset="0"/>
                <a:ea typeface="方正宋刻本秀楷简体" panose="02000000000000000000" pitchFamily="2" charset="-122"/>
              </a:rPr>
              <a:t>Quantum simulation</a:t>
            </a:r>
            <a:endParaRPr lang="zh-CN" altLang="en-US" sz="4000" b="1" dirty="0">
              <a:solidFill>
                <a:schemeClr val="tx2"/>
              </a:solidFill>
              <a:latin typeface="Aptos" panose="020B0004020202020204" pitchFamily="34" charset="0"/>
              <a:ea typeface="方正宋刻本秀楷简体" panose="02000000000000000000" pitchFamily="2" charset="-122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D3CAA48-9C14-4566-A641-27C9871B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5AE1506-F8F2-CFF7-9DF4-0CE56C72436E}"/>
              </a:ext>
            </a:extLst>
          </p:cNvPr>
          <p:cNvSpPr txBox="1"/>
          <p:nvPr/>
        </p:nvSpPr>
        <p:spPr>
          <a:xfrm>
            <a:off x="507817" y="923832"/>
            <a:ext cx="11137719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Map the model into a spin system</a:t>
            </a:r>
          </a:p>
          <a:p>
            <a:r>
              <a:rPr lang="en-US" altLang="zh-CN" b="1" dirty="0"/>
              <a:t>Figure out the Hamiltonian matrix using Pauli matrix :    	                       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for the first three qubits					Suzuki-Trotter decomposition</a:t>
            </a:r>
          </a:p>
          <a:p>
            <a:r>
              <a:rPr lang="en-US" altLang="zh-CN" b="1" dirty="0"/>
              <a:t>                                                                                         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for the last three qubits						time evolution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transform to Pauli matrix				         quantum circuit for Pauli type matrix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254EE1C5-4134-5AB2-BF32-F8AEFD437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457" y="1564195"/>
            <a:ext cx="1371462" cy="45251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E90A737A-A5C4-0FA5-37C3-F17E70E622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4919" y="1564195"/>
            <a:ext cx="1480865" cy="41804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DADE3308-647E-CA38-3ADA-BE295AE43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043" y="2415438"/>
            <a:ext cx="2803751" cy="80033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0AA92ED0-FEA1-E67B-F29F-CB1719814B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887" y="3512558"/>
            <a:ext cx="3351779" cy="682268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5F7FC415-F1D8-F9CA-CE5F-C09E1C0E91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2279" y="4605434"/>
            <a:ext cx="3167607" cy="14738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CD0F33F-47FE-985F-5D45-3B5015880C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4261" y="3514933"/>
            <a:ext cx="4112676" cy="74924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EBDD111-39CD-82A0-51EF-BC6B367785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7912" y="2365717"/>
            <a:ext cx="4905375" cy="6762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B6B1AFD-4FE5-9816-4434-78B55C42D1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53704" y="4621256"/>
            <a:ext cx="5465203" cy="112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17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FB1D0-23B0-CF53-5DC7-A18893DFC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52FC0643-43A3-CC82-F342-EB6E3063E9CB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2993F7E3-1C65-3D22-3583-FA7BD75A45CC}"/>
              </a:ext>
            </a:extLst>
          </p:cNvPr>
          <p:cNvSpPr txBox="1">
            <a:spLocks/>
          </p:cNvSpPr>
          <p:nvPr/>
        </p:nvSpPr>
        <p:spPr>
          <a:xfrm>
            <a:off x="297209" y="102930"/>
            <a:ext cx="10977003" cy="766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Aptos" panose="020B0004020202020204" pitchFamily="34" charset="0"/>
                <a:ea typeface="方正宋刻本秀楷简体" panose="02000000000000000000" pitchFamily="2" charset="-122"/>
              </a:rPr>
              <a:t>Quantum simulation</a:t>
            </a:r>
            <a:endParaRPr lang="zh-CN" altLang="en-US" sz="4000" b="1" dirty="0">
              <a:solidFill>
                <a:schemeClr val="tx2"/>
              </a:solidFill>
              <a:latin typeface="Aptos" panose="020B0004020202020204" pitchFamily="34" charset="0"/>
              <a:ea typeface="方正宋刻本秀楷简体" panose="02000000000000000000" pitchFamily="2" charset="-122"/>
            </a:endParaRPr>
          </a:p>
          <a:p>
            <a:endParaRPr lang="zh-CN" altLang="en-US" sz="300" b="1" dirty="0">
              <a:solidFill>
                <a:schemeClr val="tx2"/>
              </a:solidFill>
              <a:latin typeface="Aptos" panose="020B0004020202020204" pitchFamily="34" charset="0"/>
              <a:ea typeface="方正宋刻本秀楷简体" panose="02000000000000000000" pitchFamily="2" charset="-122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CE69F3A-96D0-CC4D-FF24-2CAA866C4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AEDE054-B095-FCD2-B153-50DFEC1A8DBB}"/>
              </a:ext>
            </a:extLst>
          </p:cNvPr>
          <p:cNvSpPr txBox="1"/>
          <p:nvPr/>
        </p:nvSpPr>
        <p:spPr>
          <a:xfrm>
            <a:off x="400050" y="785669"/>
            <a:ext cx="10644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Real-time evolution:  density matrix</a:t>
            </a:r>
          </a:p>
          <a:p>
            <a:endParaRPr lang="en-US" altLang="zh-CN" b="1" dirty="0"/>
          </a:p>
          <a:p>
            <a:r>
              <a:rPr lang="en-US" altLang="zh-CN" b="1" dirty="0"/>
              <a:t>               Single point entropy                                       		 fermion entropy</a:t>
            </a:r>
            <a:endParaRPr lang="zh-CN" alt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3FA8B4E-5147-2A3F-F77E-6C3BB86CE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0196" y="732947"/>
            <a:ext cx="2331992" cy="57942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C72C862-72BE-C743-E319-C57D014D6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" y="5219458"/>
            <a:ext cx="3731351" cy="59701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3865F5F-A5BA-F854-23DD-95AF41D51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314" y="5882243"/>
            <a:ext cx="2932882" cy="48561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07B6BDE-10F0-818D-E9A6-72D19CE95A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3994" y="5186027"/>
            <a:ext cx="3822926" cy="55522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DC36E7C-0D18-EBEE-0A27-F3561A0499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0798" y="5868371"/>
            <a:ext cx="2709318" cy="40792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4138096D-C356-080D-960F-2A48B4CD71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114" y="1666136"/>
            <a:ext cx="4465304" cy="305551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5EAE5643-6FBA-8B84-6FE9-0BC72A06D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8278" y="1617552"/>
            <a:ext cx="4254358" cy="315267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C4EDBDD5-FB3C-986B-8CD1-D6727884D8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9725" y="4787997"/>
            <a:ext cx="2418825" cy="27972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076ABDE0-B3B6-772E-3834-67A6E8D3D2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47514" y="4720812"/>
            <a:ext cx="675887" cy="30783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E9C3CF14-6FA9-44A2-B9D1-853ECEAC05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52216" y="2956293"/>
            <a:ext cx="1312728" cy="23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95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B051EB9-8097-422B-8E9B-0E51A706D0B1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56190CAD-429F-85BD-CDB4-BDC669289376}"/>
              </a:ext>
            </a:extLst>
          </p:cNvPr>
          <p:cNvSpPr txBox="1">
            <a:spLocks/>
          </p:cNvSpPr>
          <p:nvPr/>
        </p:nvSpPr>
        <p:spPr>
          <a:xfrm>
            <a:off x="263991" y="74886"/>
            <a:ext cx="9721762" cy="707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Aptos" panose="020B0004020202020204" pitchFamily="34" charset="0"/>
                <a:ea typeface="方正宋刻本秀楷简体" panose="02000000000000000000" pitchFamily="2" charset="-122"/>
              </a:rPr>
              <a:t>Quantum simulation</a:t>
            </a:r>
            <a:endParaRPr lang="zh-CN" altLang="en-US" sz="4000" b="1" dirty="0">
              <a:solidFill>
                <a:schemeClr val="tx2"/>
              </a:solidFill>
              <a:latin typeface="Aptos" panose="020B0004020202020204" pitchFamily="34" charset="0"/>
              <a:ea typeface="方正宋刻本秀楷简体" panose="020000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8CAE2EA-2D31-B36E-CEA2-E2E06D13E260}"/>
              </a:ext>
            </a:extLst>
          </p:cNvPr>
          <p:cNvSpPr txBox="1"/>
          <p:nvPr/>
        </p:nvSpPr>
        <p:spPr>
          <a:xfrm>
            <a:off x="620605" y="793972"/>
            <a:ext cx="45042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/>
              <a:t>Time evolution of pair production:</a:t>
            </a:r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r>
              <a:rPr lang="en-US" altLang="zh-CN" sz="2000" b="1" dirty="0"/>
              <a:t>pair production</a:t>
            </a:r>
            <a:endParaRPr lang="zh-CN" altLang="en-US" sz="2000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4CC3B6B-E827-DFDE-7624-A244348C8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2687203"/>
            <a:ext cx="4723675" cy="347405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931C518-4528-EE1D-C91C-188A8C652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582" y="2673915"/>
            <a:ext cx="4761897" cy="347405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4E0DAC9-F8BD-4133-3C3F-10B3527B9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9732" y="6161256"/>
            <a:ext cx="628648" cy="30418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90E32C9A-9D46-F0C0-B314-C35273DF41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1360" y="6147969"/>
            <a:ext cx="628649" cy="3168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284EA3C-56CD-E3B3-ACA9-72FB04C57D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5691" y="393192"/>
            <a:ext cx="2104984" cy="184820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131203C-A514-5FA6-2213-242058239E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9732" y="1761491"/>
            <a:ext cx="4062091" cy="3423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BE90FB5D-A658-228F-73E3-08D429BCDE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8508" y="1191415"/>
            <a:ext cx="4213315" cy="47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895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58D8B-28CE-C7CC-6F23-5B6823378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2897E698-F4EE-CE10-D817-057354248C07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0B0A2CC3-1F47-B0E9-0116-1FFC113BF29C}"/>
              </a:ext>
            </a:extLst>
          </p:cNvPr>
          <p:cNvSpPr txBox="1">
            <a:spLocks/>
          </p:cNvSpPr>
          <p:nvPr/>
        </p:nvSpPr>
        <p:spPr>
          <a:xfrm>
            <a:off x="279488" y="107989"/>
            <a:ext cx="9721762" cy="786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Aptos" panose="020B0004020202020204" pitchFamily="34" charset="0"/>
                <a:ea typeface="方正宋刻本秀楷简体" panose="02000000000000000000" pitchFamily="2" charset="-122"/>
              </a:rPr>
              <a:t>Quantum simulation</a:t>
            </a:r>
            <a:endParaRPr lang="zh-CN" altLang="en-US" sz="4000" b="1" dirty="0">
              <a:solidFill>
                <a:schemeClr val="tx2"/>
              </a:solidFill>
              <a:latin typeface="Aptos" panose="020B0004020202020204" pitchFamily="34" charset="0"/>
              <a:ea typeface="方正宋刻本秀楷简体" panose="020000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704BA8C-2986-A12C-921B-308409A59F13}"/>
              </a:ext>
            </a:extLst>
          </p:cNvPr>
          <p:cNvSpPr txBox="1"/>
          <p:nvPr/>
        </p:nvSpPr>
        <p:spPr>
          <a:xfrm>
            <a:off x="400049" y="939362"/>
            <a:ext cx="916849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Comparison between pair production and fermion entropy:</a:t>
            </a:r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zh-CN" altLang="en-US" sz="2000" b="1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558A804-82F0-6290-D631-B29BD1586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637" y="1780222"/>
            <a:ext cx="4659732" cy="348206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31E5C7F-25A8-ACC6-4C66-23067B96A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168" y="1778032"/>
            <a:ext cx="4518808" cy="345753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32364B8-6F89-1E78-4512-162BCB6B9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641" y="5270723"/>
            <a:ext cx="1715723" cy="34556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6620163A-34D9-3F99-50EA-68758E2C19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8517" y="3097695"/>
            <a:ext cx="908632" cy="47025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DFB9E9CB-D65C-39A0-F61B-4CF04F3E8F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5337" y="5325035"/>
            <a:ext cx="1784853" cy="31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24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A54E9-976B-5CED-5B73-635F3B7D3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70149BE0-3775-A17A-DE6B-E24FA48CDF0F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6FCD7263-8ED3-B6E9-D239-F5DD567FC6A8}"/>
              </a:ext>
            </a:extLst>
          </p:cNvPr>
          <p:cNvSpPr txBox="1">
            <a:spLocks/>
          </p:cNvSpPr>
          <p:nvPr/>
        </p:nvSpPr>
        <p:spPr>
          <a:xfrm>
            <a:off x="249827" y="178909"/>
            <a:ext cx="9721762" cy="8309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Summary and Outlook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7693C31-DD21-2F3C-F40A-3D9CBD8B547E}"/>
              </a:ext>
            </a:extLst>
          </p:cNvPr>
          <p:cNvSpPr txBox="1"/>
          <p:nvPr/>
        </p:nvSpPr>
        <p:spPr>
          <a:xfrm>
            <a:off x="400050" y="983397"/>
            <a:ext cx="112193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Summary:</a:t>
            </a:r>
            <a:endParaRPr lang="en-US" altLang="zh-CN" sz="1800" b="1" dirty="0"/>
          </a:p>
          <a:p>
            <a:r>
              <a:rPr lang="en-US" altLang="zh-CN" sz="1800" dirty="0"/>
              <a:t>We have simulated the real-time evolution of SU(2) gauge theory with fermions on a small two-dimensional lattice using the loop-string-hadron (LSH) formulation. We have mapped the formulated model to a spin system, laying the groundwork for future quantum simulations on actual quantum computers. </a:t>
            </a:r>
            <a:r>
              <a:rPr lang="en-US" altLang="zh-CN" dirty="0"/>
              <a:t>W</a:t>
            </a:r>
            <a:r>
              <a:rPr lang="en-US" altLang="zh-CN" sz="1800" dirty="0"/>
              <a:t>e have tracked the real-time quantum evolution of the system starting from nonequilibrium states and have studied the entanglement entropy and fermion production.</a:t>
            </a:r>
            <a:endParaRPr lang="en-US" altLang="zh-CN" sz="2800" b="1" dirty="0"/>
          </a:p>
          <a:p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FBEA1E2-F73B-26DB-862F-0E19769DAE25}"/>
              </a:ext>
            </a:extLst>
          </p:cNvPr>
          <p:cNvSpPr txBox="1"/>
          <p:nvPr/>
        </p:nvSpPr>
        <p:spPr>
          <a:xfrm>
            <a:off x="400050" y="2892645"/>
            <a:ext cx="107001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Outlook:</a:t>
            </a:r>
            <a:endParaRPr lang="en-US" altLang="zh-CN" sz="1800" b="1" dirty="0"/>
          </a:p>
          <a:p>
            <a:r>
              <a:rPr lang="en-US" altLang="zh-CN" sz="1800" dirty="0"/>
              <a:t>In the future, to achieve our objective of simulating real QCD, we need to improve our model step by step. In particular, to investigate more aspects of SU(2) Yang-Mills theory, we need to increase the lattice size and consider higher-energy states, which may provide a testing ground for thermalization. Furthermore, we would like to consider a more realistic scenario, namely, SU(3) Yang-Mills theory with fermions. Once we achieve this objective, we hope to gain deeper insights into the physics of QCD.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777542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59A428-A809-4921-8C03-67C95E15526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907264" y="1807223"/>
            <a:ext cx="7544667" cy="1475429"/>
          </a:xfrm>
        </p:spPr>
        <p:txBody>
          <a:bodyPr>
            <a:noAutofit/>
          </a:bodyPr>
          <a:lstStyle/>
          <a:p>
            <a:pPr algn="ctr"/>
            <a:r>
              <a:rPr lang="en-US" altLang="zh-CN" sz="96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Thanks</a:t>
            </a:r>
            <a:r>
              <a:rPr lang="zh-CN" altLang="en-US" sz="96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！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965626-BEBE-4DD7-A810-B4E7FBB75BBF}"/>
              </a:ext>
            </a:extLst>
          </p:cNvPr>
          <p:cNvSpPr/>
          <p:nvPr/>
        </p:nvSpPr>
        <p:spPr>
          <a:xfrm>
            <a:off x="0" y="0"/>
            <a:ext cx="15716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C3DF08DB-0EFA-418D-A99C-82F0E9A1DBBF}"/>
              </a:ext>
            </a:extLst>
          </p:cNvPr>
          <p:cNvSpPr/>
          <p:nvPr/>
        </p:nvSpPr>
        <p:spPr>
          <a:xfrm>
            <a:off x="2907263" y="1524972"/>
            <a:ext cx="7544668" cy="1971040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45C4EEF-9BA0-FA5C-E07C-EEA05D782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44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02762DA-19F0-45CC-8DDF-8E750AF1D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72768" cy="685800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699E44DD-529D-4B38-B4D5-958A7EF72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8997" y="144245"/>
            <a:ext cx="2975106" cy="1012024"/>
          </a:xfrm>
          <a:prstGeom prst="rect">
            <a:avLst/>
          </a:prstGeom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B7859B66-9942-86C9-2AB5-8200A38AF1DD}"/>
              </a:ext>
            </a:extLst>
          </p:cNvPr>
          <p:cNvSpPr txBox="1">
            <a:spLocks/>
          </p:cNvSpPr>
          <p:nvPr/>
        </p:nvSpPr>
        <p:spPr>
          <a:xfrm>
            <a:off x="1945235" y="519134"/>
            <a:ext cx="3179071" cy="807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54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 Outline</a:t>
            </a:r>
            <a:endParaRPr lang="zh-CN" altLang="en-US" sz="54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B3D73028-8676-C674-6947-35EBBEC9D75F}"/>
              </a:ext>
            </a:extLst>
          </p:cNvPr>
          <p:cNvSpPr txBox="1">
            <a:spLocks/>
          </p:cNvSpPr>
          <p:nvPr/>
        </p:nvSpPr>
        <p:spPr>
          <a:xfrm>
            <a:off x="2162868" y="1525663"/>
            <a:ext cx="8585188" cy="46742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b="1" dirty="0"/>
              <a:t>Introduction</a:t>
            </a:r>
          </a:p>
          <a:p>
            <a:pPr>
              <a:lnSpc>
                <a:spcPct val="200000"/>
              </a:lnSpc>
            </a:pPr>
            <a:r>
              <a:rPr lang="en-US" altLang="zh-CN" sz="2400" b="1" dirty="0"/>
              <a:t>Hamiltonian formulation</a:t>
            </a:r>
          </a:p>
          <a:p>
            <a:pPr>
              <a:lnSpc>
                <a:spcPct val="200000"/>
              </a:lnSpc>
            </a:pPr>
            <a:r>
              <a:rPr lang="en-US" altLang="zh-CN" sz="2400" b="1" dirty="0"/>
              <a:t>Quantum simulation </a:t>
            </a:r>
          </a:p>
          <a:p>
            <a:pPr>
              <a:lnSpc>
                <a:spcPct val="200000"/>
              </a:lnSpc>
            </a:pPr>
            <a:r>
              <a:rPr lang="en-US" altLang="zh-CN" sz="2400" b="1" dirty="0"/>
              <a:t>Summary and outlook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772444-46DA-7654-F93F-68F9B1A9F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095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9220200" y="152400"/>
            <a:ext cx="2971800" cy="1009650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D70A27CB-CA4F-9729-4F43-F96281C71B9B}"/>
              </a:ext>
            </a:extLst>
          </p:cNvPr>
          <p:cNvSpPr txBox="1">
            <a:spLocks/>
          </p:cNvSpPr>
          <p:nvPr/>
        </p:nvSpPr>
        <p:spPr>
          <a:xfrm>
            <a:off x="384792" y="180402"/>
            <a:ext cx="7810657" cy="807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Introduction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5F3C7D1-A2CD-0C83-103A-3ECB0B8A1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4E2BF4C-3AA8-A0AE-A1C3-DC581A611F09}"/>
              </a:ext>
            </a:extLst>
          </p:cNvPr>
          <p:cNvSpPr txBox="1"/>
          <p:nvPr/>
        </p:nvSpPr>
        <p:spPr>
          <a:xfrm>
            <a:off x="464078" y="1166663"/>
            <a:ext cx="58721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QCD in the continuum:</a:t>
            </a:r>
          </a:p>
          <a:p>
            <a:endParaRPr lang="en-US" altLang="zh-CN" sz="2000" b="1" dirty="0"/>
          </a:p>
          <a:p>
            <a:r>
              <a:rPr lang="en-US" altLang="zh-CN" sz="2000" b="1" dirty="0"/>
              <a:t>fermion action</a:t>
            </a:r>
          </a:p>
          <a:p>
            <a:endParaRPr lang="en-US" altLang="zh-CN" sz="2000" b="1" dirty="0"/>
          </a:p>
          <a:p>
            <a:r>
              <a:rPr lang="en-US" altLang="zh-CN" sz="2000" b="1" dirty="0"/>
              <a:t>gluon action</a:t>
            </a:r>
          </a:p>
          <a:p>
            <a:endParaRPr lang="en-US" altLang="zh-CN" sz="2000" b="1" dirty="0"/>
          </a:p>
          <a:p>
            <a:r>
              <a:rPr lang="en-US" altLang="zh-CN" sz="2000" b="1" dirty="0"/>
              <a:t>lattice QCD:</a:t>
            </a:r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en-US" altLang="zh-CN" sz="2000" b="1" dirty="0"/>
          </a:p>
          <a:p>
            <a:endParaRPr lang="zh-CN" altLang="en-US" sz="2000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6562555-1D16-DA13-5C5F-B3A2053FD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221" y="1709700"/>
            <a:ext cx="4506414" cy="54807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B959440-DE9E-C820-0D45-F5CEE5DC3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221" y="2369689"/>
            <a:ext cx="2771231" cy="4840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D8737B16-18AD-983A-5C04-0149CEA522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7143" y="3305397"/>
            <a:ext cx="4922385" cy="76131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3ADE48FA-FAA5-D693-B4ED-84A42D0B09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828" y="3548011"/>
            <a:ext cx="5255895" cy="56183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0E0ACDA1-FD1F-EF6B-9BAA-33AC3F0E43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387" y="4288333"/>
            <a:ext cx="3129234" cy="65335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94887E21-F02C-9AF1-952E-F6FC8D63AE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7143" y="4478755"/>
            <a:ext cx="2434025" cy="162455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30D98CB3-7D7D-29EF-0EF7-0B986DD550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6735" y="5148300"/>
            <a:ext cx="4041797" cy="32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236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95C8B-DBE3-710F-B739-BD8179018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5DA43705-A260-145D-A0F4-7956968CB6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9220200" y="152400"/>
            <a:ext cx="2971800" cy="1009650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E0B488D4-625B-2D66-D47C-0B3D16FACC93}"/>
              </a:ext>
            </a:extLst>
          </p:cNvPr>
          <p:cNvSpPr txBox="1">
            <a:spLocks/>
          </p:cNvSpPr>
          <p:nvPr/>
        </p:nvSpPr>
        <p:spPr>
          <a:xfrm>
            <a:off x="329445" y="253337"/>
            <a:ext cx="7731369" cy="807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Introduction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CF85F766-C44C-5763-0D86-629C1421B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E2772A7-03BC-D46B-43A4-84BB9047E3A6}"/>
              </a:ext>
            </a:extLst>
          </p:cNvPr>
          <p:cNvSpPr txBox="1"/>
          <p:nvPr/>
        </p:nvSpPr>
        <p:spPr>
          <a:xfrm>
            <a:off x="464207" y="1162050"/>
            <a:ext cx="912971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/>
              <a:t>Path integral on the lattice:</a:t>
            </a:r>
          </a:p>
          <a:p>
            <a:endParaRPr lang="en-US" altLang="zh-CN" b="1" dirty="0"/>
          </a:p>
          <a:p>
            <a:endParaRPr lang="en-US" altLang="zh-CN" sz="1800" b="1" dirty="0"/>
          </a:p>
          <a:p>
            <a:endParaRPr lang="en-US" altLang="zh-CN" b="1" dirty="0"/>
          </a:p>
          <a:p>
            <a:endParaRPr lang="en-US" altLang="zh-CN" sz="1800" b="1" dirty="0"/>
          </a:p>
          <a:p>
            <a:r>
              <a:rPr lang="en-US" altLang="zh-CN" b="1" dirty="0"/>
              <a:t>Markov-Chain Monte Carlo(</a:t>
            </a:r>
            <a:r>
              <a:rPr lang="en-US" altLang="zh-CN" sz="1800" b="1" dirty="0"/>
              <a:t>MCMC</a:t>
            </a:r>
            <a:r>
              <a:rPr lang="en-US" altLang="zh-CN" b="1" dirty="0"/>
              <a:t>) method</a:t>
            </a:r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b="1" dirty="0"/>
          </a:p>
          <a:p>
            <a:endParaRPr lang="en-US" altLang="zh-CN" sz="1800" b="1" dirty="0"/>
          </a:p>
          <a:p>
            <a:endParaRPr lang="en-US" altLang="zh-CN" b="1" dirty="0"/>
          </a:p>
          <a:p>
            <a:r>
              <a:rPr lang="en-US" altLang="zh-CN" b="1" dirty="0"/>
              <a:t>S</a:t>
            </a:r>
            <a:r>
              <a:rPr lang="en-US" altLang="zh-CN" sz="1800" b="1" dirty="0"/>
              <a:t>ign problem </a:t>
            </a:r>
            <a:r>
              <a:rPr lang="en-US" altLang="zh-CN" b="1" dirty="0"/>
              <a:t>o</a:t>
            </a:r>
            <a:r>
              <a:rPr lang="en-US" altLang="zh-CN" sz="1800" b="1" dirty="0"/>
              <a:t>ccurs when :</a:t>
            </a:r>
          </a:p>
          <a:p>
            <a:endParaRPr lang="en-US" altLang="zh-CN" b="1" dirty="0"/>
          </a:p>
          <a:p>
            <a:r>
              <a:rPr lang="en-US" altLang="zh-CN" b="1" dirty="0"/>
              <a:t>c</a:t>
            </a:r>
            <a:r>
              <a:rPr lang="en-US" altLang="zh-CN" sz="1800" b="1" dirty="0"/>
              <a:t>hemical potential</a:t>
            </a:r>
          </a:p>
          <a:p>
            <a:endParaRPr lang="en-US" altLang="zh-CN" b="1" dirty="0"/>
          </a:p>
          <a:p>
            <a:r>
              <a:rPr lang="en-US" altLang="zh-CN" b="1" dirty="0"/>
              <a:t>r</a:t>
            </a:r>
            <a:r>
              <a:rPr lang="en-US" altLang="zh-CN" sz="1800" b="1" dirty="0"/>
              <a:t>eal-</a:t>
            </a:r>
            <a:r>
              <a:rPr lang="en-US" altLang="zh-CN" b="1" dirty="0"/>
              <a:t>time  </a:t>
            </a:r>
          </a:p>
          <a:p>
            <a:endParaRPr lang="en-US" altLang="zh-CN" sz="1800" b="1" dirty="0"/>
          </a:p>
          <a:p>
            <a:r>
              <a:rPr lang="en-US" altLang="zh-CN" b="1" dirty="0"/>
              <a:t>topological term</a:t>
            </a:r>
            <a:endParaRPr lang="zh-CN" altLang="en-US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7A8EDB1-C5EB-5B67-676F-D5BF54C4C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080" y="1689690"/>
            <a:ext cx="6462576" cy="76214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E4D30A1-C9DC-E9BE-6D87-4BA416214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978" y="2979476"/>
            <a:ext cx="3161482" cy="9885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2064B4C-0B0D-301F-EBA8-24FB77938B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8080" y="4406165"/>
            <a:ext cx="2718843" cy="51787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4AADEA7-9C78-0F71-5A63-E108A9E52C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2765" y="5478940"/>
            <a:ext cx="3045392" cy="60647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2E3BEA38-6EEF-9A68-BC6E-C5DB3BF1E5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8223" y="4934951"/>
            <a:ext cx="2360840" cy="54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438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9220200" y="152400"/>
            <a:ext cx="2971800" cy="1009650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D70A27CB-CA4F-9729-4F43-F96281C71B9B}"/>
              </a:ext>
            </a:extLst>
          </p:cNvPr>
          <p:cNvSpPr txBox="1">
            <a:spLocks/>
          </p:cNvSpPr>
          <p:nvPr/>
        </p:nvSpPr>
        <p:spPr>
          <a:xfrm>
            <a:off x="329445" y="253337"/>
            <a:ext cx="7731369" cy="807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Introduction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D5238A07-90EB-ED75-7C3B-6135A8D4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5</a:t>
            </a:fld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B901713-8FBD-2F05-D96C-FC2A31E75A88}"/>
              </a:ext>
            </a:extLst>
          </p:cNvPr>
          <p:cNvSpPr txBox="1"/>
          <p:nvPr/>
        </p:nvSpPr>
        <p:spPr>
          <a:xfrm>
            <a:off x="464207" y="1162050"/>
            <a:ext cx="91297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Hamiltonian formulism:</a:t>
            </a:r>
          </a:p>
          <a:p>
            <a:endParaRPr lang="en-US" altLang="zh-CN" b="1" dirty="0"/>
          </a:p>
          <a:p>
            <a:r>
              <a:rPr lang="en-US" altLang="zh-CN" b="1" dirty="0"/>
              <a:t>time evolution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 observable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                                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zh-CN" alt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6ED17B0-1800-8569-68B0-3FF430952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214" y="1582319"/>
            <a:ext cx="4283120" cy="72096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07B3A6A-F30C-4AFA-2532-995BC0430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6180" y="2487591"/>
            <a:ext cx="2072978" cy="52111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6F4310A-A1D0-69AB-50AC-C74B750066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5945" y="3181912"/>
            <a:ext cx="5096708" cy="30187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E727362-B8A9-C779-065B-A8FC7B70CF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8752" y="3313590"/>
            <a:ext cx="3210406" cy="273143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9BA34B9-3DA5-40C9-8CF1-C80CD0246C7C}"/>
              </a:ext>
            </a:extLst>
          </p:cNvPr>
          <p:cNvSpPr txBox="1"/>
          <p:nvPr/>
        </p:nvSpPr>
        <p:spPr>
          <a:xfrm>
            <a:off x="3551993" y="6045024"/>
            <a:ext cx="6015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From  Phys. Rev. D 103, 094502 (2021), arXiv:2011.09814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7685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75D92-25B8-218D-7893-D46FF031C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C08B5C33-AA12-2DC3-ED21-A7A95A2787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9220200" y="152400"/>
            <a:ext cx="2971800" cy="1009650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42A0D6CD-9CA0-A4B5-CBF3-4E7A479FF4BC}"/>
              </a:ext>
            </a:extLst>
          </p:cNvPr>
          <p:cNvSpPr txBox="1">
            <a:spLocks/>
          </p:cNvSpPr>
          <p:nvPr/>
        </p:nvSpPr>
        <p:spPr>
          <a:xfrm>
            <a:off x="329445" y="253337"/>
            <a:ext cx="7731369" cy="807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Introduction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4B4598BA-A146-7600-8682-B70CA16C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6</a:t>
            </a:fld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EBD28FA-4804-2E39-DB9D-18E887110A7A}"/>
                  </a:ext>
                </a:extLst>
              </p:cNvPr>
              <p:cNvSpPr txBox="1"/>
              <p:nvPr/>
            </p:nvSpPr>
            <p:spPr>
              <a:xfrm>
                <a:off x="464207" y="944572"/>
                <a:ext cx="9129713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/>
                  <a:t>Quantum circuit model</a:t>
                </a:r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endParaRPr lang="en-US" altLang="zh-CN" b="1" dirty="0"/>
              </a:p>
              <a:p>
                <a:r>
                  <a:rPr lang="en-US" altLang="zh-CN" b="1" dirty="0"/>
                  <a:t>Memory of quantum circuit can be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b="1" dirty="0"/>
                  <a:t> where n is the number of qubits </a:t>
                </a:r>
              </a:p>
              <a:p>
                <a:endParaRPr lang="zh-CN" altLang="en-US" b="1" dirty="0"/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EBD28FA-4804-2E39-DB9D-18E887110A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07" y="944572"/>
                <a:ext cx="9129713" cy="5078313"/>
              </a:xfrm>
              <a:prstGeom prst="rect">
                <a:avLst/>
              </a:prstGeom>
              <a:blipFill>
                <a:blip r:embed="rId3"/>
                <a:stretch>
                  <a:fillRect l="-534" t="-7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6B6F4E9B-869C-71D4-DFFB-1248996A8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515" y="4443215"/>
            <a:ext cx="4958603" cy="7236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A2421F9-6406-0B3F-218F-9A5015A09D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1675" y="1355631"/>
            <a:ext cx="8010525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0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FF2B2-55FD-9B43-6921-64A096BB5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F8C6BF96-C270-4CF2-4ADD-BD18B080E3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9220200" y="152400"/>
            <a:ext cx="2971800" cy="1009650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6CF6817A-AEA6-506B-7638-C981D6A6CCD9}"/>
              </a:ext>
            </a:extLst>
          </p:cNvPr>
          <p:cNvSpPr txBox="1">
            <a:spLocks/>
          </p:cNvSpPr>
          <p:nvPr/>
        </p:nvSpPr>
        <p:spPr>
          <a:xfrm>
            <a:off x="329445" y="253337"/>
            <a:ext cx="7731369" cy="807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Introduction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36401C3B-2E0B-8EF9-2C72-AFE6665C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7</a:t>
            </a:fld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301D825-8123-8700-6DFD-3A72C1E846B0}"/>
              </a:ext>
            </a:extLst>
          </p:cNvPr>
          <p:cNvSpPr txBox="1"/>
          <p:nvPr/>
        </p:nvSpPr>
        <p:spPr>
          <a:xfrm>
            <a:off x="510988" y="914400"/>
            <a:ext cx="90829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(2+1</a:t>
            </a:r>
            <a:r>
              <a:rPr lang="zh-CN" altLang="en-US" b="1" dirty="0"/>
              <a:t>）</a:t>
            </a:r>
            <a:r>
              <a:rPr lang="en-US" altLang="zh-CN" b="1" dirty="0"/>
              <a:t>dimensional small lattice model</a:t>
            </a:r>
          </a:p>
          <a:p>
            <a:r>
              <a:rPr lang="en-US" altLang="zh-CN" b="1" dirty="0"/>
              <a:t>		         lattice label			      variables label	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            </a:t>
            </a:r>
          </a:p>
          <a:p>
            <a:r>
              <a:rPr lang="en-US" altLang="zh-CN" b="1" dirty="0"/>
              <a:t> 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  </a:t>
            </a:r>
          </a:p>
          <a:p>
            <a:r>
              <a:rPr lang="en-US" altLang="zh-CN" b="1" dirty="0"/>
              <a:t>                               </a:t>
            </a:r>
          </a:p>
          <a:p>
            <a:r>
              <a:rPr lang="en-US" altLang="zh-CN" b="1" dirty="0"/>
              <a:t>Point-splitting:</a:t>
            </a:r>
          </a:p>
          <a:p>
            <a:endParaRPr lang="en-US" altLang="zh-CN" b="1" dirty="0"/>
          </a:p>
          <a:p>
            <a:endParaRPr lang="zh-CN" altLang="en-US" b="1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2826B20-797C-15B8-9750-0D31D3F6E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853" y="1551518"/>
            <a:ext cx="2533210" cy="205866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ECE2481-5E81-BA29-63CA-2750133A4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566" y="1468754"/>
            <a:ext cx="2533210" cy="222419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4C2C3E1-7E15-3912-E0FD-8B6137619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4284" y="3685524"/>
            <a:ext cx="3542739" cy="285338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914EBA9-A9BB-D1FB-065F-3C9B590D60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4808" y="3610187"/>
            <a:ext cx="3328007" cy="272896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FDC17964-3561-C789-E6CE-462677EDDD03}"/>
              </a:ext>
            </a:extLst>
          </p:cNvPr>
          <p:cNvSpPr txBox="1"/>
          <p:nvPr/>
        </p:nvSpPr>
        <p:spPr>
          <a:xfrm>
            <a:off x="4742329" y="635424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From Indian J. Phys. 95, 1651 (2021), arXiv:1906.03893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8723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AE56C-8519-41D5-B986-3206C8335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60460D4-523E-1ED7-AF1D-F906074DF7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9220200" y="152400"/>
            <a:ext cx="2971800" cy="1009650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6EA4708C-5CEB-266B-CB4F-FEC5E6DD7076}"/>
              </a:ext>
            </a:extLst>
          </p:cNvPr>
          <p:cNvSpPr txBox="1">
            <a:spLocks/>
          </p:cNvSpPr>
          <p:nvPr/>
        </p:nvSpPr>
        <p:spPr>
          <a:xfrm>
            <a:off x="269631" y="152400"/>
            <a:ext cx="7731369" cy="807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Hamiltonian formulation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03E26C95-0975-4718-6EFB-A3378EE9E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8</a:t>
            </a:fld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BA29867-D2BC-FD8E-3682-DF97136A08EA}"/>
              </a:ext>
            </a:extLst>
          </p:cNvPr>
          <p:cNvSpPr txBox="1"/>
          <p:nvPr/>
        </p:nvSpPr>
        <p:spPr>
          <a:xfrm>
            <a:off x="410713" y="1244767"/>
            <a:ext cx="105294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The Kogut-Susskind Hamiltonian with staggered fermion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The commutate relation                                          Schwinger boson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B5E1AEC-AB1F-87A9-07EC-63652AA9E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54" y="2100125"/>
            <a:ext cx="5626009" cy="11346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F6BD602-D818-531F-F622-CC0BCC24E9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309" y="1708934"/>
            <a:ext cx="2074311" cy="37360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678CBBB-0DD4-C3BE-DA93-821EB0E81A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309" y="3217032"/>
            <a:ext cx="6656513" cy="64858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4FB5A04D-9687-9B96-3826-35547F998B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09" y="4413096"/>
            <a:ext cx="4427873" cy="187360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08C5BD51-49F1-93FB-CA70-5F3896F510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3621" y="4395654"/>
            <a:ext cx="1556219" cy="31859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7932F762-4EB7-A49B-7B83-35FF0A5AFB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3698" y="4761828"/>
            <a:ext cx="2973004" cy="12167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47540793-D849-6053-6943-D8EA9B9228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7167" y="4761828"/>
            <a:ext cx="1313392" cy="97766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98B55836-7CB0-5380-0705-9288885A4F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20530" y="1401747"/>
            <a:ext cx="2533210" cy="22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69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73B99002-C05F-4E8F-8BF6-0A71E6FA4D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4" t="41470" r="39141" b="40447"/>
          <a:stretch/>
        </p:blipFill>
        <p:spPr>
          <a:xfrm>
            <a:off x="8829675" y="343034"/>
            <a:ext cx="2971800" cy="1009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B051EB9-8097-422B-8E9B-0E51A706D0B1}"/>
              </a:ext>
            </a:extLst>
          </p:cNvPr>
          <p:cNvSpPr txBox="1"/>
          <p:nvPr/>
        </p:nvSpPr>
        <p:spPr>
          <a:xfrm>
            <a:off x="400050" y="152400"/>
            <a:ext cx="120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56190CAD-429F-85BD-CDB4-BDC669289376}"/>
              </a:ext>
            </a:extLst>
          </p:cNvPr>
          <p:cNvSpPr txBox="1">
            <a:spLocks/>
          </p:cNvSpPr>
          <p:nvPr/>
        </p:nvSpPr>
        <p:spPr>
          <a:xfrm>
            <a:off x="358819" y="76074"/>
            <a:ext cx="9647330" cy="971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tx2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Hamiltonian formulation</a:t>
            </a:r>
            <a:endParaRPr lang="zh-CN" altLang="en-US" sz="4000" b="1" dirty="0">
              <a:solidFill>
                <a:schemeClr val="tx2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CD46F431-C109-03B8-F538-A1E780E1ED98}"/>
              </a:ext>
            </a:extLst>
          </p:cNvPr>
          <p:cNvSpPr txBox="1"/>
          <p:nvPr/>
        </p:nvSpPr>
        <p:spPr>
          <a:xfrm>
            <a:off x="2864224" y="3245828"/>
            <a:ext cx="37039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14A565D-F549-00AB-0265-4379DA2A03DE}"/>
              </a:ext>
            </a:extLst>
          </p:cNvPr>
          <p:cNvSpPr txBox="1"/>
          <p:nvPr/>
        </p:nvSpPr>
        <p:spPr>
          <a:xfrm>
            <a:off x="2864224" y="3245828"/>
            <a:ext cx="6218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554736B-C00F-FA70-2B4F-969B9D0BB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A2EA-8664-409C-8D6E-4AA6AA612693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79A4B0E-2795-6048-58C4-DADC3159C105}"/>
              </a:ext>
            </a:extLst>
          </p:cNvPr>
          <p:cNvSpPr txBox="1"/>
          <p:nvPr/>
        </p:nvSpPr>
        <p:spPr>
          <a:xfrm>
            <a:off x="645727" y="1206717"/>
            <a:ext cx="107080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The Hamiltonian of the small lattice                                                          Gauge invariant operator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                                   </a:t>
            </a:r>
            <a:endParaRPr lang="zh-CN" altLang="en-US" b="1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F305B1D-E673-2779-75F6-65F461CCC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25" y="1925585"/>
            <a:ext cx="4796790" cy="6247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18F1FD09-4E01-CB77-0FBC-E74634767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325" y="2667323"/>
            <a:ext cx="6540137" cy="64682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52B1BAB8-3077-87CA-62B2-4BE1C41238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727" y="3393799"/>
            <a:ext cx="5147309" cy="57479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5647462-10AB-8079-68F3-89F34E0396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008" y="4111848"/>
            <a:ext cx="4537601" cy="167682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9793B05-7EF0-5615-FAD1-CC87A04041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4476" y="1610993"/>
            <a:ext cx="3776662" cy="211265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23105C0-7B76-6751-0E15-C25EDE0C96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6031" y="3796018"/>
            <a:ext cx="3053551" cy="217065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AF6C21D-0245-7E4E-EA89-FF5B383823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6160" y="4127928"/>
            <a:ext cx="2128316" cy="186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543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FF79681-CF25-4AF9-92D9-D004A5147708}">
  <we:reference id="wa200005566" version="3.0.0.2" store="zh-CN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14629</TotalTime>
  <Words>594</Words>
  <Application>Microsoft Office PowerPoint</Application>
  <PresentationFormat>宽屏</PresentationFormat>
  <Paragraphs>229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Inter</vt:lpstr>
      <vt:lpstr>等线</vt:lpstr>
      <vt:lpstr>等线 Light</vt:lpstr>
      <vt:lpstr>方正宋刻本秀楷简体</vt:lpstr>
      <vt:lpstr>Aptos</vt:lpstr>
      <vt:lpstr>Arial</vt:lpstr>
      <vt:lpstr>Cambria Math</vt:lpstr>
      <vt:lpstr>Office 主题​​</vt:lpstr>
      <vt:lpstr>Quantum simulation of 2-color QCD on a (2+1) dimensional small lattice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点击此处添加文本</dc:title>
  <dc:creator>吴 启</dc:creator>
  <cp:lastModifiedBy>zhenxuan yang</cp:lastModifiedBy>
  <cp:revision>22</cp:revision>
  <dcterms:created xsi:type="dcterms:W3CDTF">2022-03-26T14:30:36Z</dcterms:created>
  <dcterms:modified xsi:type="dcterms:W3CDTF">2025-05-15T15:39:13Z</dcterms:modified>
</cp:coreProperties>
</file>