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5" r:id="rId1"/>
  </p:sldMasterIdLst>
  <p:notesMasterIdLst>
    <p:notesMasterId r:id="rId17"/>
  </p:notesMasterIdLst>
  <p:sldIdLst>
    <p:sldId id="270" r:id="rId2"/>
    <p:sldId id="2580" r:id="rId3"/>
    <p:sldId id="2561" r:id="rId4"/>
    <p:sldId id="2581" r:id="rId5"/>
    <p:sldId id="2582" r:id="rId6"/>
    <p:sldId id="2583" r:id="rId7"/>
    <p:sldId id="2584" r:id="rId8"/>
    <p:sldId id="2585" r:id="rId9"/>
    <p:sldId id="2588" r:id="rId10"/>
    <p:sldId id="2590" r:id="rId11"/>
    <p:sldId id="2587" r:id="rId12"/>
    <p:sldId id="2589" r:id="rId13"/>
    <p:sldId id="2591" r:id="rId14"/>
    <p:sldId id="2577" r:id="rId15"/>
    <p:sldId id="25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97B7"/>
    <a:srgbClr val="3F7F47"/>
    <a:srgbClr val="3D4B5F"/>
    <a:srgbClr val="FFFFFF"/>
    <a:srgbClr val="4FBBE4"/>
    <a:srgbClr val="333F50"/>
    <a:srgbClr val="0000FF"/>
    <a:srgbClr val="F0F0F0"/>
    <a:srgbClr val="A5A5A5"/>
    <a:srgbClr val="E6E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D77761-F862-4300-9EC7-105A0A75A3D8}" v="653" dt="2024-11-06T08:26:51.9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53"/>
    <p:restoredTop sz="95033" autoAdjust="0"/>
  </p:normalViewPr>
  <p:slideViewPr>
    <p:cSldViewPr snapToGrid="0" snapToObjects="1" showGuides="1">
      <p:cViewPr>
        <p:scale>
          <a:sx n="75" d="100"/>
          <a:sy n="75" d="100"/>
        </p:scale>
        <p:origin x="730" y="216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Sorti" userId="6b826d7b-ec21-4a69-91a6-b9bc3bac02a7" providerId="ADAL" clId="{9CD77761-F862-4300-9EC7-105A0A75A3D8}"/>
    <pc:docChg chg="undo custSel addSld delSld modSld sldOrd delMainMaster">
      <pc:chgData name="Stefano Sorti" userId="6b826d7b-ec21-4a69-91a6-b9bc3bac02a7" providerId="ADAL" clId="{9CD77761-F862-4300-9EC7-105A0A75A3D8}" dt="2024-11-06T08:36:00.062" v="8835" actId="5793"/>
      <pc:docMkLst>
        <pc:docMk/>
      </pc:docMkLst>
      <pc:sldChg chg="del">
        <pc:chgData name="Stefano Sorti" userId="6b826d7b-ec21-4a69-91a6-b9bc3bac02a7" providerId="ADAL" clId="{9CD77761-F862-4300-9EC7-105A0A75A3D8}" dt="2024-11-06T01:12:39.777" v="7867" actId="2696"/>
        <pc:sldMkLst>
          <pc:docMk/>
          <pc:sldMk cId="3199964999" sldId="257"/>
        </pc:sldMkLst>
      </pc:sldChg>
      <pc:sldChg chg="del">
        <pc:chgData name="Stefano Sorti" userId="6b826d7b-ec21-4a69-91a6-b9bc3bac02a7" providerId="ADAL" clId="{9CD77761-F862-4300-9EC7-105A0A75A3D8}" dt="2024-11-06T01:12:39.777" v="7867" actId="2696"/>
        <pc:sldMkLst>
          <pc:docMk/>
          <pc:sldMk cId="381879587" sldId="259"/>
        </pc:sldMkLst>
      </pc:sldChg>
      <pc:sldChg chg="modSp mod">
        <pc:chgData name="Stefano Sorti" userId="6b826d7b-ec21-4a69-91a6-b9bc3bac02a7" providerId="ADAL" clId="{9CD77761-F862-4300-9EC7-105A0A75A3D8}" dt="2024-11-06T08:26:02.738" v="8685" actId="20577"/>
        <pc:sldMkLst>
          <pc:docMk/>
          <pc:sldMk cId="464156000" sldId="270"/>
        </pc:sldMkLst>
        <pc:spChg chg="mod">
          <ac:chgData name="Stefano Sorti" userId="6b826d7b-ec21-4a69-91a6-b9bc3bac02a7" providerId="ADAL" clId="{9CD77761-F862-4300-9EC7-105A0A75A3D8}" dt="2024-11-06T08:26:02.738" v="8685" actId="20577"/>
          <ac:spMkLst>
            <pc:docMk/>
            <pc:sldMk cId="464156000" sldId="270"/>
            <ac:spMk id="3" creationId="{FAEFA3D1-D5B1-4843-B081-FF100B8489F5}"/>
          </ac:spMkLst>
        </pc:spChg>
        <pc:spChg chg="mod">
          <ac:chgData name="Stefano Sorti" userId="6b826d7b-ec21-4a69-91a6-b9bc3bac02a7" providerId="ADAL" clId="{9CD77761-F862-4300-9EC7-105A0A75A3D8}" dt="2024-11-05T18:10:25.632" v="1180" actId="20577"/>
          <ac:spMkLst>
            <pc:docMk/>
            <pc:sldMk cId="464156000" sldId="270"/>
            <ac:spMk id="4" creationId="{E5A0E819-826C-4F55-B402-09C71810935C}"/>
          </ac:spMkLst>
        </pc:spChg>
        <pc:spChg chg="mod">
          <ac:chgData name="Stefano Sorti" userId="6b826d7b-ec21-4a69-91a6-b9bc3bac02a7" providerId="ADAL" clId="{9CD77761-F862-4300-9EC7-105A0A75A3D8}" dt="2024-10-31T14:41:24.410" v="62" actId="20577"/>
          <ac:spMkLst>
            <pc:docMk/>
            <pc:sldMk cId="464156000" sldId="270"/>
            <ac:spMk id="7" creationId="{F8568819-0995-41F8-B5C1-699641D05795}"/>
          </ac:spMkLst>
        </pc:spChg>
      </pc:sldChg>
      <pc:sldChg chg="del">
        <pc:chgData name="Stefano Sorti" userId="6b826d7b-ec21-4a69-91a6-b9bc3bac02a7" providerId="ADAL" clId="{9CD77761-F862-4300-9EC7-105A0A75A3D8}" dt="2024-11-06T01:15:20.587" v="7876" actId="2696"/>
        <pc:sldMkLst>
          <pc:docMk/>
          <pc:sldMk cId="4251707121" sldId="2547"/>
        </pc:sldMkLst>
      </pc:sldChg>
      <pc:sldChg chg="del">
        <pc:chgData name="Stefano Sorti" userId="6b826d7b-ec21-4a69-91a6-b9bc3bac02a7" providerId="ADAL" clId="{9CD77761-F862-4300-9EC7-105A0A75A3D8}" dt="2024-11-06T01:14:40.094" v="7869" actId="2696"/>
        <pc:sldMkLst>
          <pc:docMk/>
          <pc:sldMk cId="300224488" sldId="2554"/>
        </pc:sldMkLst>
      </pc:sldChg>
      <pc:sldChg chg="del">
        <pc:chgData name="Stefano Sorti" userId="6b826d7b-ec21-4a69-91a6-b9bc3bac02a7" providerId="ADAL" clId="{9CD77761-F862-4300-9EC7-105A0A75A3D8}" dt="2024-11-06T01:14:29.097" v="7868" actId="2696"/>
        <pc:sldMkLst>
          <pc:docMk/>
          <pc:sldMk cId="1443127027" sldId="2556"/>
        </pc:sldMkLst>
      </pc:sldChg>
      <pc:sldChg chg="del">
        <pc:chgData name="Stefano Sorti" userId="6b826d7b-ec21-4a69-91a6-b9bc3bac02a7" providerId="ADAL" clId="{9CD77761-F862-4300-9EC7-105A0A75A3D8}" dt="2024-11-06T01:14:45.614" v="7870" actId="2696"/>
        <pc:sldMkLst>
          <pc:docMk/>
          <pc:sldMk cId="958872501" sldId="2559"/>
        </pc:sldMkLst>
      </pc:sldChg>
      <pc:sldChg chg="addSp modSp mod">
        <pc:chgData name="Stefano Sorti" userId="6b826d7b-ec21-4a69-91a6-b9bc3bac02a7" providerId="ADAL" clId="{9CD77761-F862-4300-9EC7-105A0A75A3D8}" dt="2024-11-05T18:14:24.030" v="1222" actId="1076"/>
        <pc:sldMkLst>
          <pc:docMk/>
          <pc:sldMk cId="2063399773" sldId="2561"/>
        </pc:sldMkLst>
        <pc:spChg chg="mod">
          <ac:chgData name="Stefano Sorti" userId="6b826d7b-ec21-4a69-91a6-b9bc3bac02a7" providerId="ADAL" clId="{9CD77761-F862-4300-9EC7-105A0A75A3D8}" dt="2024-10-31T14:47:02.688" v="625" actId="20577"/>
          <ac:spMkLst>
            <pc:docMk/>
            <pc:sldMk cId="2063399773" sldId="2561"/>
            <ac:spMk id="5" creationId="{C82626A5-8968-4430-9FE1-53359B9513A8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7" creationId="{A386AD5E-1C94-57B9-002D-20081EB02112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8" creationId="{76894759-BC70-A463-9F3D-1302C3E2B39A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9" creationId="{6E47B358-E16C-543C-1DED-E3EEEDBA25FE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0" creationId="{41D26A07-DE2F-1CA7-67FE-83D24D83CC9A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1" creationId="{FE3B4207-7D4A-B28D-C8A1-68D3F94F7B7C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2" creationId="{B587FC6B-4FF6-D8DF-EC89-6ED1E0354AE7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3" creationId="{5FF7D38F-3402-52EE-6BEF-091CF8FCDA25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4" creationId="{F9944F09-D3D0-9042-4B4A-402CB9522509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5" creationId="{15F3F4CC-4754-A929-1148-B948D4ED657F}"/>
          </ac:spMkLst>
        </pc:spChg>
        <pc:spChg chg="mod">
          <ac:chgData name="Stefano Sorti" userId="6b826d7b-ec21-4a69-91a6-b9bc3bac02a7" providerId="ADAL" clId="{9CD77761-F862-4300-9EC7-105A0A75A3D8}" dt="2024-11-05T18:13:23.128" v="1205" actId="1076"/>
          <ac:spMkLst>
            <pc:docMk/>
            <pc:sldMk cId="2063399773" sldId="2561"/>
            <ac:spMk id="16" creationId="{F1E6B768-7E15-3ABA-5B70-E541C3A80A1C}"/>
          </ac:spMkLst>
        </pc:spChg>
        <pc:grpChg chg="add mod">
          <ac:chgData name="Stefano Sorti" userId="6b826d7b-ec21-4a69-91a6-b9bc3bac02a7" providerId="ADAL" clId="{9CD77761-F862-4300-9EC7-105A0A75A3D8}" dt="2024-11-05T18:13:02.720" v="1203" actId="1076"/>
          <ac:grpSpMkLst>
            <pc:docMk/>
            <pc:sldMk cId="2063399773" sldId="2561"/>
            <ac:grpSpMk id="2" creationId="{634CDEE9-2022-267C-B67F-F7781C0B8B2D}"/>
          </ac:grpSpMkLst>
        </pc:grpChg>
        <pc:grpChg chg="mod">
          <ac:chgData name="Stefano Sorti" userId="6b826d7b-ec21-4a69-91a6-b9bc3bac02a7" providerId="ADAL" clId="{9CD77761-F862-4300-9EC7-105A0A75A3D8}" dt="2024-11-05T18:13:00.997" v="1202"/>
          <ac:grpSpMkLst>
            <pc:docMk/>
            <pc:sldMk cId="2063399773" sldId="2561"/>
            <ac:grpSpMk id="6" creationId="{88F96B24-5872-3ADF-5315-9C4DBA8373CE}"/>
          </ac:grpSpMkLst>
        </pc:grpChg>
        <pc:graphicFrameChg chg="mod">
          <ac:chgData name="Stefano Sorti" userId="6b826d7b-ec21-4a69-91a6-b9bc3bac02a7" providerId="ADAL" clId="{9CD77761-F862-4300-9EC7-105A0A75A3D8}" dt="2024-11-05T18:14:07.967" v="1219" actId="20577"/>
          <ac:graphicFrameMkLst>
            <pc:docMk/>
            <pc:sldMk cId="2063399773" sldId="2561"/>
            <ac:graphicFrameMk id="204" creationId="{626A85E2-8FA5-412C-B1ED-2DAA70586E1F}"/>
          </ac:graphicFrameMkLst>
        </pc:graphicFrameChg>
        <pc:picChg chg="mod modCrop">
          <ac:chgData name="Stefano Sorti" userId="6b826d7b-ec21-4a69-91a6-b9bc3bac02a7" providerId="ADAL" clId="{9CD77761-F862-4300-9EC7-105A0A75A3D8}" dt="2024-11-05T18:14:24.030" v="1222" actId="1076"/>
          <ac:picMkLst>
            <pc:docMk/>
            <pc:sldMk cId="2063399773" sldId="2561"/>
            <ac:picMk id="4" creationId="{BB8FB322-16E1-DB39-BDDB-236BFBFE90A5}"/>
          </ac:picMkLst>
        </pc:picChg>
        <pc:picChg chg="mod ord">
          <ac:chgData name="Stefano Sorti" userId="6b826d7b-ec21-4a69-91a6-b9bc3bac02a7" providerId="ADAL" clId="{9CD77761-F862-4300-9EC7-105A0A75A3D8}" dt="2024-11-05T18:14:19.222" v="1221" actId="1076"/>
          <ac:picMkLst>
            <pc:docMk/>
            <pc:sldMk cId="2063399773" sldId="2561"/>
            <ac:picMk id="386" creationId="{5A7FD257-6378-4BBF-B35B-E79E69A8188F}"/>
          </ac:picMkLst>
        </pc:picChg>
      </pc:sldChg>
      <pc:sldChg chg="del">
        <pc:chgData name="Stefano Sorti" userId="6b826d7b-ec21-4a69-91a6-b9bc3bac02a7" providerId="ADAL" clId="{9CD77761-F862-4300-9EC7-105A0A75A3D8}" dt="2024-11-05T18:12:01.316" v="1198" actId="2696"/>
        <pc:sldMkLst>
          <pc:docMk/>
          <pc:sldMk cId="1033565716" sldId="2563"/>
        </pc:sldMkLst>
      </pc:sldChg>
      <pc:sldChg chg="del">
        <pc:chgData name="Stefano Sorti" userId="6b826d7b-ec21-4a69-91a6-b9bc3bac02a7" providerId="ADAL" clId="{9CD77761-F862-4300-9EC7-105A0A75A3D8}" dt="2024-11-05T18:12:01.316" v="1198" actId="2696"/>
        <pc:sldMkLst>
          <pc:docMk/>
          <pc:sldMk cId="3248773001" sldId="2564"/>
        </pc:sldMkLst>
      </pc:sldChg>
      <pc:sldChg chg="del">
        <pc:chgData name="Stefano Sorti" userId="6b826d7b-ec21-4a69-91a6-b9bc3bac02a7" providerId="ADAL" clId="{9CD77761-F862-4300-9EC7-105A0A75A3D8}" dt="2024-11-05T18:12:01.316" v="1198" actId="2696"/>
        <pc:sldMkLst>
          <pc:docMk/>
          <pc:sldMk cId="1342352740" sldId="2565"/>
        </pc:sldMkLst>
      </pc:sldChg>
      <pc:sldChg chg="del">
        <pc:chgData name="Stefano Sorti" userId="6b826d7b-ec21-4a69-91a6-b9bc3bac02a7" providerId="ADAL" clId="{9CD77761-F862-4300-9EC7-105A0A75A3D8}" dt="2024-11-05T18:12:01.316" v="1198" actId="2696"/>
        <pc:sldMkLst>
          <pc:docMk/>
          <pc:sldMk cId="2342989070" sldId="2566"/>
        </pc:sldMkLst>
      </pc:sldChg>
      <pc:sldChg chg="del">
        <pc:chgData name="Stefano Sorti" userId="6b826d7b-ec21-4a69-91a6-b9bc3bac02a7" providerId="ADAL" clId="{9CD77761-F862-4300-9EC7-105A0A75A3D8}" dt="2024-10-31T14:47:37.175" v="626" actId="2696"/>
        <pc:sldMkLst>
          <pc:docMk/>
          <pc:sldMk cId="2712725344" sldId="2567"/>
        </pc:sldMkLst>
      </pc:sldChg>
      <pc:sldChg chg="del">
        <pc:chgData name="Stefano Sorti" userId="6b826d7b-ec21-4a69-91a6-b9bc3bac02a7" providerId="ADAL" clId="{9CD77761-F862-4300-9EC7-105A0A75A3D8}" dt="2024-11-06T01:12:39.777" v="7867" actId="2696"/>
        <pc:sldMkLst>
          <pc:docMk/>
          <pc:sldMk cId="3571472912" sldId="2569"/>
        </pc:sldMkLst>
      </pc:sldChg>
      <pc:sldChg chg="del">
        <pc:chgData name="Stefano Sorti" userId="6b826d7b-ec21-4a69-91a6-b9bc3bac02a7" providerId="ADAL" clId="{9CD77761-F862-4300-9EC7-105A0A75A3D8}" dt="2024-11-06T01:12:39.777" v="7867" actId="2696"/>
        <pc:sldMkLst>
          <pc:docMk/>
          <pc:sldMk cId="258096642" sldId="2570"/>
        </pc:sldMkLst>
      </pc:sldChg>
      <pc:sldChg chg="modSp del mod">
        <pc:chgData name="Stefano Sorti" userId="6b826d7b-ec21-4a69-91a6-b9bc3bac02a7" providerId="ADAL" clId="{9CD77761-F862-4300-9EC7-105A0A75A3D8}" dt="2024-11-06T01:20:48.690" v="7920" actId="2696"/>
        <pc:sldMkLst>
          <pc:docMk/>
          <pc:sldMk cId="3446800116" sldId="2571"/>
        </pc:sldMkLst>
        <pc:spChg chg="mod">
          <ac:chgData name="Stefano Sorti" userId="6b826d7b-ec21-4a69-91a6-b9bc3bac02a7" providerId="ADAL" clId="{9CD77761-F862-4300-9EC7-105A0A75A3D8}" dt="2024-11-06T01:16:52.364" v="7886" actId="1076"/>
          <ac:spMkLst>
            <pc:docMk/>
            <pc:sldMk cId="3446800116" sldId="2571"/>
            <ac:spMk id="55" creationId="{324C2214-5AB9-4C60-8B0F-01FCB936A51E}"/>
          </ac:spMkLst>
        </pc:spChg>
      </pc:sldChg>
      <pc:sldChg chg="del">
        <pc:chgData name="Stefano Sorti" userId="6b826d7b-ec21-4a69-91a6-b9bc3bac02a7" providerId="ADAL" clId="{9CD77761-F862-4300-9EC7-105A0A75A3D8}" dt="2024-10-31T14:47:37.175" v="626" actId="2696"/>
        <pc:sldMkLst>
          <pc:docMk/>
          <pc:sldMk cId="1033322952" sldId="2572"/>
        </pc:sldMkLst>
      </pc:sldChg>
      <pc:sldChg chg="del">
        <pc:chgData name="Stefano Sorti" userId="6b826d7b-ec21-4a69-91a6-b9bc3bac02a7" providerId="ADAL" clId="{9CD77761-F862-4300-9EC7-105A0A75A3D8}" dt="2024-10-31T14:47:37.175" v="626" actId="2696"/>
        <pc:sldMkLst>
          <pc:docMk/>
          <pc:sldMk cId="3113570747" sldId="2573"/>
        </pc:sldMkLst>
      </pc:sldChg>
      <pc:sldChg chg="delSp modSp add del mod">
        <pc:chgData name="Stefano Sorti" userId="6b826d7b-ec21-4a69-91a6-b9bc3bac02a7" providerId="ADAL" clId="{9CD77761-F862-4300-9EC7-105A0A75A3D8}" dt="2024-11-06T01:20:35.155" v="7919" actId="478"/>
        <pc:sldMkLst>
          <pc:docMk/>
          <pc:sldMk cId="84928712" sldId="2577"/>
        </pc:sldMkLst>
        <pc:spChg chg="mod">
          <ac:chgData name="Stefano Sorti" userId="6b826d7b-ec21-4a69-91a6-b9bc3bac02a7" providerId="ADAL" clId="{9CD77761-F862-4300-9EC7-105A0A75A3D8}" dt="2024-11-06T01:20:30.443" v="7918" actId="20577"/>
          <ac:spMkLst>
            <pc:docMk/>
            <pc:sldMk cId="84928712" sldId="2577"/>
            <ac:spMk id="12" creationId="{80DDA3F8-24F5-5785-9888-47FF96898C0C}"/>
          </ac:spMkLst>
        </pc:spChg>
        <pc:spChg chg="del">
          <ac:chgData name="Stefano Sorti" userId="6b826d7b-ec21-4a69-91a6-b9bc3bac02a7" providerId="ADAL" clId="{9CD77761-F862-4300-9EC7-105A0A75A3D8}" dt="2024-11-06T01:20:35.155" v="7919" actId="478"/>
          <ac:spMkLst>
            <pc:docMk/>
            <pc:sldMk cId="84928712" sldId="2577"/>
            <ac:spMk id="16" creationId="{6702D76F-6997-BA9A-90EF-8D97CEA156CA}"/>
          </ac:spMkLst>
        </pc:spChg>
      </pc:sldChg>
      <pc:sldChg chg="del">
        <pc:chgData name="Stefano Sorti" userId="6b826d7b-ec21-4a69-91a6-b9bc3bac02a7" providerId="ADAL" clId="{9CD77761-F862-4300-9EC7-105A0A75A3D8}" dt="2024-10-31T14:47:37.175" v="626" actId="2696"/>
        <pc:sldMkLst>
          <pc:docMk/>
          <pc:sldMk cId="2046932580" sldId="2579"/>
        </pc:sldMkLst>
      </pc:sldChg>
      <pc:sldChg chg="delSp modSp add mod ord delAnim">
        <pc:chgData name="Stefano Sorti" userId="6b826d7b-ec21-4a69-91a6-b9bc3bac02a7" providerId="ADAL" clId="{9CD77761-F862-4300-9EC7-105A0A75A3D8}" dt="2024-11-06T08:26:54.818" v="8701" actId="20577"/>
        <pc:sldMkLst>
          <pc:docMk/>
          <pc:sldMk cId="2082032047" sldId="2580"/>
        </pc:sldMkLst>
        <pc:spChg chg="del">
          <ac:chgData name="Stefano Sorti" userId="6b826d7b-ec21-4a69-91a6-b9bc3bac02a7" providerId="ADAL" clId="{9CD77761-F862-4300-9EC7-105A0A75A3D8}" dt="2024-10-31T14:41:42.755" v="70" actId="478"/>
          <ac:spMkLst>
            <pc:docMk/>
            <pc:sldMk cId="2082032047" sldId="2580"/>
            <ac:spMk id="2" creationId="{A57B1D8F-5645-4086-81AC-15EF8D6E22A6}"/>
          </ac:spMkLst>
        </pc:spChg>
        <pc:spChg chg="mod">
          <ac:chgData name="Stefano Sorti" userId="6b826d7b-ec21-4a69-91a6-b9bc3bac02a7" providerId="ADAL" clId="{9CD77761-F862-4300-9EC7-105A0A75A3D8}" dt="2024-11-06T08:26:54.818" v="8701" actId="20577"/>
          <ac:spMkLst>
            <pc:docMk/>
            <pc:sldMk cId="2082032047" sldId="2580"/>
            <ac:spMk id="4" creationId="{2D8455A8-F007-45B9-BB64-6AC4C2124B73}"/>
          </ac:spMkLst>
        </pc:spChg>
        <pc:spChg chg="mod">
          <ac:chgData name="Stefano Sorti" userId="6b826d7b-ec21-4a69-91a6-b9bc3bac02a7" providerId="ADAL" clId="{9CD77761-F862-4300-9EC7-105A0A75A3D8}" dt="2024-10-31T14:47:57.362" v="643" actId="20577"/>
          <ac:spMkLst>
            <pc:docMk/>
            <pc:sldMk cId="2082032047" sldId="2580"/>
            <ac:spMk id="5" creationId="{C82626A5-8968-4430-9FE1-53359B9513A8}"/>
          </ac:spMkLst>
        </pc:spChg>
        <pc:spChg chg="del">
          <ac:chgData name="Stefano Sorti" userId="6b826d7b-ec21-4a69-91a6-b9bc3bac02a7" providerId="ADAL" clId="{9CD77761-F862-4300-9EC7-105A0A75A3D8}" dt="2024-10-31T14:41:45.331" v="73" actId="478"/>
          <ac:spMkLst>
            <pc:docMk/>
            <pc:sldMk cId="2082032047" sldId="2580"/>
            <ac:spMk id="18" creationId="{01B742FC-0C4C-4A0B-8505-5CD0EC884077}"/>
          </ac:spMkLst>
        </pc:spChg>
        <pc:spChg chg="del">
          <ac:chgData name="Stefano Sorti" userId="6b826d7b-ec21-4a69-91a6-b9bc3bac02a7" providerId="ADAL" clId="{9CD77761-F862-4300-9EC7-105A0A75A3D8}" dt="2024-10-31T14:41:46.802" v="74" actId="478"/>
          <ac:spMkLst>
            <pc:docMk/>
            <pc:sldMk cId="2082032047" sldId="2580"/>
            <ac:spMk id="19" creationId="{69322D6D-E649-44EB-A2BB-BEAE315C0841}"/>
          </ac:spMkLst>
        </pc:spChg>
        <pc:spChg chg="del">
          <ac:chgData name="Stefano Sorti" userId="6b826d7b-ec21-4a69-91a6-b9bc3bac02a7" providerId="ADAL" clId="{9CD77761-F862-4300-9EC7-105A0A75A3D8}" dt="2024-10-31T14:41:44.425" v="72" actId="478"/>
          <ac:spMkLst>
            <pc:docMk/>
            <pc:sldMk cId="2082032047" sldId="2580"/>
            <ac:spMk id="20" creationId="{6E18567A-3F6E-4A1B-95A0-535BB5CF8CA7}"/>
          </ac:spMkLst>
        </pc:spChg>
        <pc:graphicFrameChg chg="del">
          <ac:chgData name="Stefano Sorti" userId="6b826d7b-ec21-4a69-91a6-b9bc3bac02a7" providerId="ADAL" clId="{9CD77761-F862-4300-9EC7-105A0A75A3D8}" dt="2024-10-31T14:41:41.308" v="68" actId="478"/>
          <ac:graphicFrameMkLst>
            <pc:docMk/>
            <pc:sldMk cId="2082032047" sldId="2580"/>
            <ac:graphicFrameMk id="15" creationId="{08045277-505C-43E2-89C8-CC7BFCF77A4C}"/>
          </ac:graphicFrameMkLst>
        </pc:graphicFrameChg>
        <pc:picChg chg="del">
          <ac:chgData name="Stefano Sorti" userId="6b826d7b-ec21-4a69-91a6-b9bc3bac02a7" providerId="ADAL" clId="{9CD77761-F862-4300-9EC7-105A0A75A3D8}" dt="2024-10-31T14:41:39.837" v="66" actId="478"/>
          <ac:picMkLst>
            <pc:docMk/>
            <pc:sldMk cId="2082032047" sldId="2580"/>
            <ac:picMk id="9" creationId="{7C83AE82-63F0-44CF-93E6-E703E68676C0}"/>
          </ac:picMkLst>
        </pc:picChg>
        <pc:picChg chg="del">
          <ac:chgData name="Stefano Sorti" userId="6b826d7b-ec21-4a69-91a6-b9bc3bac02a7" providerId="ADAL" clId="{9CD77761-F862-4300-9EC7-105A0A75A3D8}" dt="2024-10-31T14:41:41.685" v="69" actId="478"/>
          <ac:picMkLst>
            <pc:docMk/>
            <pc:sldMk cId="2082032047" sldId="2580"/>
            <ac:picMk id="16" creationId="{7AE2AD13-C963-47D2-8F7F-966220B455FA}"/>
          </ac:picMkLst>
        </pc:picChg>
        <pc:picChg chg="del">
          <ac:chgData name="Stefano Sorti" userId="6b826d7b-ec21-4a69-91a6-b9bc3bac02a7" providerId="ADAL" clId="{9CD77761-F862-4300-9EC7-105A0A75A3D8}" dt="2024-10-31T14:41:43.242" v="71" actId="478"/>
          <ac:picMkLst>
            <pc:docMk/>
            <pc:sldMk cId="2082032047" sldId="2580"/>
            <ac:picMk id="17" creationId="{2F6E2954-81CD-450A-BB27-5ED97D4196F2}"/>
          </ac:picMkLst>
        </pc:picChg>
        <pc:picChg chg="del">
          <ac:chgData name="Stefano Sorti" userId="6b826d7b-ec21-4a69-91a6-b9bc3bac02a7" providerId="ADAL" clId="{9CD77761-F862-4300-9EC7-105A0A75A3D8}" dt="2024-10-31T14:41:40.360" v="67" actId="478"/>
          <ac:picMkLst>
            <pc:docMk/>
            <pc:sldMk cId="2082032047" sldId="2580"/>
            <ac:picMk id="21" creationId="{6EE45957-5F36-4637-80E0-869AAAB6F4ED}"/>
          </ac:picMkLst>
        </pc:picChg>
      </pc:sldChg>
      <pc:sldChg chg="addSp delSp modSp add mod ord">
        <pc:chgData name="Stefano Sorti" userId="6b826d7b-ec21-4a69-91a6-b9bc3bac02a7" providerId="ADAL" clId="{9CD77761-F862-4300-9EC7-105A0A75A3D8}" dt="2024-11-05T22:33:14.726" v="4372" actId="113"/>
        <pc:sldMkLst>
          <pc:docMk/>
          <pc:sldMk cId="4165775067" sldId="2581"/>
        </pc:sldMkLst>
        <pc:spChg chg="mod">
          <ac:chgData name="Stefano Sorti" userId="6b826d7b-ec21-4a69-91a6-b9bc3bac02a7" providerId="ADAL" clId="{9CD77761-F862-4300-9EC7-105A0A75A3D8}" dt="2024-11-05T22:33:14.726" v="4372" actId="113"/>
          <ac:spMkLst>
            <pc:docMk/>
            <pc:sldMk cId="4165775067" sldId="2581"/>
            <ac:spMk id="4" creationId="{F045DD2D-4E71-4A83-2311-661255BC5C4F}"/>
          </ac:spMkLst>
        </pc:spChg>
        <pc:spChg chg="mod">
          <ac:chgData name="Stefano Sorti" userId="6b826d7b-ec21-4a69-91a6-b9bc3bac02a7" providerId="ADAL" clId="{9CD77761-F862-4300-9EC7-105A0A75A3D8}" dt="2024-11-05T18:14:45.206" v="1250" actId="20577"/>
          <ac:spMkLst>
            <pc:docMk/>
            <pc:sldMk cId="4165775067" sldId="2581"/>
            <ac:spMk id="5" creationId="{385A76CC-440B-49D9-0133-15079B9BAAB9}"/>
          </ac:spMkLst>
        </pc:spChg>
        <pc:spChg chg="mod">
          <ac:chgData name="Stefano Sorti" userId="6b826d7b-ec21-4a69-91a6-b9bc3bac02a7" providerId="ADAL" clId="{9CD77761-F862-4300-9EC7-105A0A75A3D8}" dt="2024-11-05T18:20:45.852" v="1589" actId="1076"/>
          <ac:spMkLst>
            <pc:docMk/>
            <pc:sldMk cId="4165775067" sldId="2581"/>
            <ac:spMk id="7" creationId="{6582DF4D-EC43-9F44-6E4B-0486C561F1C2}"/>
          </ac:spMkLst>
        </pc:spChg>
        <pc:spChg chg="add mod">
          <ac:chgData name="Stefano Sorti" userId="6b826d7b-ec21-4a69-91a6-b9bc3bac02a7" providerId="ADAL" clId="{9CD77761-F862-4300-9EC7-105A0A75A3D8}" dt="2024-11-05T18:26:03.436" v="1750" actId="121"/>
          <ac:spMkLst>
            <pc:docMk/>
            <pc:sldMk cId="4165775067" sldId="2581"/>
            <ac:spMk id="10" creationId="{0E598CB3-E98B-8A93-4761-CAC268BD4727}"/>
          </ac:spMkLst>
        </pc:spChg>
        <pc:spChg chg="add del mod topLvl">
          <ac:chgData name="Stefano Sorti" userId="6b826d7b-ec21-4a69-91a6-b9bc3bac02a7" providerId="ADAL" clId="{9CD77761-F862-4300-9EC7-105A0A75A3D8}" dt="2024-11-05T18:24:59.850" v="1691" actId="478"/>
          <ac:spMkLst>
            <pc:docMk/>
            <pc:sldMk cId="4165775067" sldId="2581"/>
            <ac:spMk id="16" creationId="{46B91843-E594-D42B-C4E7-4BAF9EBDCDBB}"/>
          </ac:spMkLst>
        </pc:spChg>
        <pc:spChg chg="add del mod topLvl">
          <ac:chgData name="Stefano Sorti" userId="6b826d7b-ec21-4a69-91a6-b9bc3bac02a7" providerId="ADAL" clId="{9CD77761-F862-4300-9EC7-105A0A75A3D8}" dt="2024-11-05T18:25:05.291" v="1694" actId="478"/>
          <ac:spMkLst>
            <pc:docMk/>
            <pc:sldMk cId="4165775067" sldId="2581"/>
            <ac:spMk id="17" creationId="{EB431471-D357-2F24-6FC3-AFFC0688B733}"/>
          </ac:spMkLst>
        </pc:spChg>
        <pc:spChg chg="add mod">
          <ac:chgData name="Stefano Sorti" userId="6b826d7b-ec21-4a69-91a6-b9bc3bac02a7" providerId="ADAL" clId="{9CD77761-F862-4300-9EC7-105A0A75A3D8}" dt="2024-11-05T18:25:58.713" v="1747" actId="1076"/>
          <ac:spMkLst>
            <pc:docMk/>
            <pc:sldMk cId="4165775067" sldId="2581"/>
            <ac:spMk id="19" creationId="{B2610854-8D5D-24B4-C834-F1F0778E206C}"/>
          </ac:spMkLst>
        </pc:spChg>
        <pc:grpChg chg="add mod">
          <ac:chgData name="Stefano Sorti" userId="6b826d7b-ec21-4a69-91a6-b9bc3bac02a7" providerId="ADAL" clId="{9CD77761-F862-4300-9EC7-105A0A75A3D8}" dt="2024-11-05T18:24:04.394" v="1659" actId="1076"/>
          <ac:grpSpMkLst>
            <pc:docMk/>
            <pc:sldMk cId="4165775067" sldId="2581"/>
            <ac:grpSpMk id="2" creationId="{ED1D2BDB-6CF8-B886-B7EC-74DD209AF02A}"/>
          </ac:grpSpMkLst>
        </pc:grpChg>
        <pc:grpChg chg="mod">
          <ac:chgData name="Stefano Sorti" userId="6b826d7b-ec21-4a69-91a6-b9bc3bac02a7" providerId="ADAL" clId="{9CD77761-F862-4300-9EC7-105A0A75A3D8}" dt="2024-11-05T18:16:44.058" v="1417"/>
          <ac:grpSpMkLst>
            <pc:docMk/>
            <pc:sldMk cId="4165775067" sldId="2581"/>
            <ac:grpSpMk id="6" creationId="{C6602B20-0A14-40E4-BD45-3D1DDBAEE962}"/>
          </ac:grpSpMkLst>
        </pc:grpChg>
        <pc:grpChg chg="add del mod">
          <ac:chgData name="Stefano Sorti" userId="6b826d7b-ec21-4a69-91a6-b9bc3bac02a7" providerId="ADAL" clId="{9CD77761-F862-4300-9EC7-105A0A75A3D8}" dt="2024-11-05T18:24:57.205" v="1690" actId="165"/>
          <ac:grpSpMkLst>
            <pc:docMk/>
            <pc:sldMk cId="4165775067" sldId="2581"/>
            <ac:grpSpMk id="18" creationId="{AF136717-DC7A-A934-6837-64D5BD1ED4B7}"/>
          </ac:grpSpMkLst>
        </pc:grpChg>
        <pc:grpChg chg="add mod">
          <ac:chgData name="Stefano Sorti" userId="6b826d7b-ec21-4a69-91a6-b9bc3bac02a7" providerId="ADAL" clId="{9CD77761-F862-4300-9EC7-105A0A75A3D8}" dt="2024-11-05T18:25:49.577" v="1742" actId="1076"/>
          <ac:grpSpMkLst>
            <pc:docMk/>
            <pc:sldMk cId="4165775067" sldId="2581"/>
            <ac:grpSpMk id="20" creationId="{E9E54025-3A18-BE43-4FB7-79CE7552D6D3}"/>
          </ac:grpSpMkLst>
        </pc:grpChg>
        <pc:picChg chg="mod">
          <ac:chgData name="Stefano Sorti" userId="6b826d7b-ec21-4a69-91a6-b9bc3bac02a7" providerId="ADAL" clId="{9CD77761-F862-4300-9EC7-105A0A75A3D8}" dt="2024-11-05T18:20:43.403" v="1587" actId="1076"/>
          <ac:picMkLst>
            <pc:docMk/>
            <pc:sldMk cId="4165775067" sldId="2581"/>
            <ac:picMk id="8" creationId="{9E05546A-5741-853E-5CC0-CCF536FB6AD4}"/>
          </ac:picMkLst>
        </pc:picChg>
        <pc:picChg chg="mod ord">
          <ac:chgData name="Stefano Sorti" userId="6b826d7b-ec21-4a69-91a6-b9bc3bac02a7" providerId="ADAL" clId="{9CD77761-F862-4300-9EC7-105A0A75A3D8}" dt="2024-11-05T18:21:19.300" v="1597" actId="171"/>
          <ac:picMkLst>
            <pc:docMk/>
            <pc:sldMk cId="4165775067" sldId="2581"/>
            <ac:picMk id="9" creationId="{5839309C-2B49-9E5D-2ADA-662DC1B6AEA6}"/>
          </ac:picMkLst>
        </pc:picChg>
        <pc:picChg chg="add mod topLvl">
          <ac:chgData name="Stefano Sorti" userId="6b826d7b-ec21-4a69-91a6-b9bc3bac02a7" providerId="ADAL" clId="{9CD77761-F862-4300-9EC7-105A0A75A3D8}" dt="2024-11-05T18:25:45.281" v="1739" actId="1076"/>
          <ac:picMkLst>
            <pc:docMk/>
            <pc:sldMk cId="4165775067" sldId="2581"/>
            <ac:picMk id="12" creationId="{5CBF0E93-8DD6-7E21-66BA-8E4B8924D6E7}"/>
          </ac:picMkLst>
        </pc:picChg>
        <pc:picChg chg="add mod topLvl">
          <ac:chgData name="Stefano Sorti" userId="6b826d7b-ec21-4a69-91a6-b9bc3bac02a7" providerId="ADAL" clId="{9CD77761-F862-4300-9EC7-105A0A75A3D8}" dt="2024-11-05T18:25:46.537" v="1740" actId="1076"/>
          <ac:picMkLst>
            <pc:docMk/>
            <pc:sldMk cId="4165775067" sldId="2581"/>
            <ac:picMk id="14" creationId="{825300DE-1C02-7550-E519-DCD03F1608C2}"/>
          </ac:picMkLst>
        </pc:picChg>
      </pc:sldChg>
      <pc:sldChg chg="addSp delSp modSp add mod">
        <pc:chgData name="Stefano Sorti" userId="6b826d7b-ec21-4a69-91a6-b9bc3bac02a7" providerId="ADAL" clId="{9CD77761-F862-4300-9EC7-105A0A75A3D8}" dt="2024-11-05T22:33:05.118" v="4369" actId="113"/>
        <pc:sldMkLst>
          <pc:docMk/>
          <pc:sldMk cId="2762485221" sldId="2582"/>
        </pc:sldMkLst>
        <pc:spChg chg="del mod">
          <ac:chgData name="Stefano Sorti" userId="6b826d7b-ec21-4a69-91a6-b9bc3bac02a7" providerId="ADAL" clId="{9CD77761-F862-4300-9EC7-105A0A75A3D8}" dt="2024-11-05T18:28:36.825" v="2002" actId="478"/>
          <ac:spMkLst>
            <pc:docMk/>
            <pc:sldMk cId="2762485221" sldId="2582"/>
            <ac:spMk id="4" creationId="{84E251F2-FA31-34CA-1182-B9C633380B33}"/>
          </ac:spMkLst>
        </pc:spChg>
        <pc:spChg chg="mod">
          <ac:chgData name="Stefano Sorti" userId="6b826d7b-ec21-4a69-91a6-b9bc3bac02a7" providerId="ADAL" clId="{9CD77761-F862-4300-9EC7-105A0A75A3D8}" dt="2024-11-05T18:27:05.746" v="1821" actId="20577"/>
          <ac:spMkLst>
            <pc:docMk/>
            <pc:sldMk cId="2762485221" sldId="2582"/>
            <ac:spMk id="5" creationId="{7E360A0F-B211-8B7A-AEBE-0CFEE3A1BE8E}"/>
          </ac:spMkLst>
        </pc:spChg>
        <pc:spChg chg="del">
          <ac:chgData name="Stefano Sorti" userId="6b826d7b-ec21-4a69-91a6-b9bc3bac02a7" providerId="ADAL" clId="{9CD77761-F862-4300-9EC7-105A0A75A3D8}" dt="2024-11-05T18:26:44.849" v="1766" actId="478"/>
          <ac:spMkLst>
            <pc:docMk/>
            <pc:sldMk cId="2762485221" sldId="2582"/>
            <ac:spMk id="10" creationId="{EF09EEA4-5E1E-54DA-2050-CA643F36CD0C}"/>
          </ac:spMkLst>
        </pc:spChg>
        <pc:spChg chg="add del mod">
          <ac:chgData name="Stefano Sorti" userId="6b826d7b-ec21-4a69-91a6-b9bc3bac02a7" providerId="ADAL" clId="{9CD77761-F862-4300-9EC7-105A0A75A3D8}" dt="2024-11-05T18:28:38.545" v="2003" actId="478"/>
          <ac:spMkLst>
            <pc:docMk/>
            <pc:sldMk cId="2762485221" sldId="2582"/>
            <ac:spMk id="15" creationId="{4543F9E5-532B-97F7-4A54-0010C15B16BD}"/>
          </ac:spMkLst>
        </pc:spChg>
        <pc:spChg chg="add mod">
          <ac:chgData name="Stefano Sorti" userId="6b826d7b-ec21-4a69-91a6-b9bc3bac02a7" providerId="ADAL" clId="{9CD77761-F862-4300-9EC7-105A0A75A3D8}" dt="2024-11-05T22:33:05.118" v="4369" actId="113"/>
          <ac:spMkLst>
            <pc:docMk/>
            <pc:sldMk cId="2762485221" sldId="2582"/>
            <ac:spMk id="16" creationId="{B451762E-003B-3CB6-FCDC-AA7705A81982}"/>
          </ac:spMkLst>
        </pc:spChg>
        <pc:spChg chg="add mod">
          <ac:chgData name="Stefano Sorti" userId="6b826d7b-ec21-4a69-91a6-b9bc3bac02a7" providerId="ADAL" clId="{9CD77761-F862-4300-9EC7-105A0A75A3D8}" dt="2024-11-05T21:45:24.314" v="2646" actId="403"/>
          <ac:spMkLst>
            <pc:docMk/>
            <pc:sldMk cId="2762485221" sldId="2582"/>
            <ac:spMk id="18" creationId="{1489602E-31F8-94A8-80AF-9B76B55BD276}"/>
          </ac:spMkLst>
        </pc:spChg>
        <pc:spChg chg="del">
          <ac:chgData name="Stefano Sorti" userId="6b826d7b-ec21-4a69-91a6-b9bc3bac02a7" providerId="ADAL" clId="{9CD77761-F862-4300-9EC7-105A0A75A3D8}" dt="2024-11-05T18:26:46.802" v="1768" actId="478"/>
          <ac:spMkLst>
            <pc:docMk/>
            <pc:sldMk cId="2762485221" sldId="2582"/>
            <ac:spMk id="19" creationId="{4868530B-CA8D-417C-CDAC-F0F4BED0D393}"/>
          </ac:spMkLst>
        </pc:spChg>
        <pc:spChg chg="add del mod">
          <ac:chgData name="Stefano Sorti" userId="6b826d7b-ec21-4a69-91a6-b9bc3bac02a7" providerId="ADAL" clId="{9CD77761-F862-4300-9EC7-105A0A75A3D8}" dt="2024-11-05T21:45:21.928" v="2645" actId="478"/>
          <ac:spMkLst>
            <pc:docMk/>
            <pc:sldMk cId="2762485221" sldId="2582"/>
            <ac:spMk id="22" creationId="{B3B55801-4F9C-94EA-41EE-B415348B757B}"/>
          </ac:spMkLst>
        </pc:spChg>
        <pc:spChg chg="add del">
          <ac:chgData name="Stefano Sorti" userId="6b826d7b-ec21-4a69-91a6-b9bc3bac02a7" providerId="ADAL" clId="{9CD77761-F862-4300-9EC7-105A0A75A3D8}" dt="2024-11-05T18:40:22.043" v="2486" actId="478"/>
          <ac:spMkLst>
            <pc:docMk/>
            <pc:sldMk cId="2762485221" sldId="2582"/>
            <ac:spMk id="23" creationId="{4AF92B4A-48D2-490A-6952-2A696D1C5BC1}"/>
          </ac:spMkLst>
        </pc:spChg>
        <pc:spChg chg="add mod">
          <ac:chgData name="Stefano Sorti" userId="6b826d7b-ec21-4a69-91a6-b9bc3bac02a7" providerId="ADAL" clId="{9CD77761-F862-4300-9EC7-105A0A75A3D8}" dt="2024-11-05T18:43:02.690" v="2623" actId="1076"/>
          <ac:spMkLst>
            <pc:docMk/>
            <pc:sldMk cId="2762485221" sldId="2582"/>
            <ac:spMk id="24" creationId="{A79FF9FD-DC41-8B3E-FFAC-6C24C98E7F65}"/>
          </ac:spMkLst>
        </pc:spChg>
        <pc:spChg chg="add mod">
          <ac:chgData name="Stefano Sorti" userId="6b826d7b-ec21-4a69-91a6-b9bc3bac02a7" providerId="ADAL" clId="{9CD77761-F862-4300-9EC7-105A0A75A3D8}" dt="2024-11-05T21:41:31.001" v="2628" actId="115"/>
          <ac:spMkLst>
            <pc:docMk/>
            <pc:sldMk cId="2762485221" sldId="2582"/>
            <ac:spMk id="25" creationId="{07800EF7-80A8-96FC-25A6-DBD31C9D39DA}"/>
          </ac:spMkLst>
        </pc:spChg>
        <pc:spChg chg="add mod">
          <ac:chgData name="Stefano Sorti" userId="6b826d7b-ec21-4a69-91a6-b9bc3bac02a7" providerId="ADAL" clId="{9CD77761-F862-4300-9EC7-105A0A75A3D8}" dt="2024-11-05T21:51:14.689" v="2721" actId="1076"/>
          <ac:spMkLst>
            <pc:docMk/>
            <pc:sldMk cId="2762485221" sldId="2582"/>
            <ac:spMk id="26" creationId="{49818FA5-6C2C-AACC-B458-E0AC5D35DCEB}"/>
          </ac:spMkLst>
        </pc:spChg>
        <pc:grpChg chg="del">
          <ac:chgData name="Stefano Sorti" userId="6b826d7b-ec21-4a69-91a6-b9bc3bac02a7" providerId="ADAL" clId="{9CD77761-F862-4300-9EC7-105A0A75A3D8}" dt="2024-11-05T18:26:43.536" v="1765" actId="478"/>
          <ac:grpSpMkLst>
            <pc:docMk/>
            <pc:sldMk cId="2762485221" sldId="2582"/>
            <ac:grpSpMk id="2" creationId="{0ED5372C-85A5-15E1-8A11-03776878E920}"/>
          </ac:grpSpMkLst>
        </pc:grpChg>
        <pc:grpChg chg="del">
          <ac:chgData name="Stefano Sorti" userId="6b826d7b-ec21-4a69-91a6-b9bc3bac02a7" providerId="ADAL" clId="{9CD77761-F862-4300-9EC7-105A0A75A3D8}" dt="2024-11-05T18:26:45.593" v="1767" actId="478"/>
          <ac:grpSpMkLst>
            <pc:docMk/>
            <pc:sldMk cId="2762485221" sldId="2582"/>
            <ac:grpSpMk id="20" creationId="{75027246-4B91-08E4-2BEF-FB0458586401}"/>
          </ac:grpSpMkLst>
        </pc:grpChg>
        <pc:picChg chg="add mod">
          <ac:chgData name="Stefano Sorti" userId="6b826d7b-ec21-4a69-91a6-b9bc3bac02a7" providerId="ADAL" clId="{9CD77761-F862-4300-9EC7-105A0A75A3D8}" dt="2024-11-05T21:51:07.754" v="2716" actId="1076"/>
          <ac:picMkLst>
            <pc:docMk/>
            <pc:sldMk cId="2762485221" sldId="2582"/>
            <ac:picMk id="11" creationId="{BE91924B-86D9-473C-3253-55F3E1849D99}"/>
          </ac:picMkLst>
        </pc:picChg>
      </pc:sldChg>
      <pc:sldChg chg="addSp delSp modSp add mod">
        <pc:chgData name="Stefano Sorti" userId="6b826d7b-ec21-4a69-91a6-b9bc3bac02a7" providerId="ADAL" clId="{9CD77761-F862-4300-9EC7-105A0A75A3D8}" dt="2024-11-06T08:28:44.480" v="8702" actId="20577"/>
        <pc:sldMkLst>
          <pc:docMk/>
          <pc:sldMk cId="1049197845" sldId="2583"/>
        </pc:sldMkLst>
        <pc:spChg chg="add mod">
          <ac:chgData name="Stefano Sorti" userId="6b826d7b-ec21-4a69-91a6-b9bc3bac02a7" providerId="ADAL" clId="{9CD77761-F862-4300-9EC7-105A0A75A3D8}" dt="2024-11-05T22:21:40.575" v="3633" actId="1076"/>
          <ac:spMkLst>
            <pc:docMk/>
            <pc:sldMk cId="1049197845" sldId="2583"/>
            <ac:spMk id="2" creationId="{E30D49C4-EF56-6C6E-2DCA-EC3FF96347AF}"/>
          </ac:spMkLst>
        </pc:spChg>
        <pc:spChg chg="add mod">
          <ac:chgData name="Stefano Sorti" userId="6b826d7b-ec21-4a69-91a6-b9bc3bac02a7" providerId="ADAL" clId="{9CD77761-F862-4300-9EC7-105A0A75A3D8}" dt="2024-11-05T23:28:56.784" v="5380" actId="1076"/>
          <ac:spMkLst>
            <pc:docMk/>
            <pc:sldMk cId="1049197845" sldId="2583"/>
            <ac:spMk id="8" creationId="{868149B1-BA00-9982-E6B4-3E44A424743B}"/>
          </ac:spMkLst>
        </pc:spChg>
        <pc:spChg chg="mod">
          <ac:chgData name="Stefano Sorti" userId="6b826d7b-ec21-4a69-91a6-b9bc3bac02a7" providerId="ADAL" clId="{9CD77761-F862-4300-9EC7-105A0A75A3D8}" dt="2024-11-06T08:28:44.480" v="8702" actId="20577"/>
          <ac:spMkLst>
            <pc:docMk/>
            <pc:sldMk cId="1049197845" sldId="2583"/>
            <ac:spMk id="16" creationId="{05C78ED5-F3C0-9090-9592-2DF84CA5D23D}"/>
          </ac:spMkLst>
        </pc:spChg>
        <pc:spChg chg="del">
          <ac:chgData name="Stefano Sorti" userId="6b826d7b-ec21-4a69-91a6-b9bc3bac02a7" providerId="ADAL" clId="{9CD77761-F862-4300-9EC7-105A0A75A3D8}" dt="2024-11-05T21:52:35.441" v="2730" actId="478"/>
          <ac:spMkLst>
            <pc:docMk/>
            <pc:sldMk cId="1049197845" sldId="2583"/>
            <ac:spMk id="18" creationId="{F410E7C6-3696-1316-3DD5-369B4A02E7CE}"/>
          </ac:spMkLst>
        </pc:spChg>
        <pc:spChg chg="del">
          <ac:chgData name="Stefano Sorti" userId="6b826d7b-ec21-4a69-91a6-b9bc3bac02a7" providerId="ADAL" clId="{9CD77761-F862-4300-9EC7-105A0A75A3D8}" dt="2024-11-05T21:52:39.332" v="2733" actId="478"/>
          <ac:spMkLst>
            <pc:docMk/>
            <pc:sldMk cId="1049197845" sldId="2583"/>
            <ac:spMk id="24" creationId="{2ED77997-7EA9-F882-6D3C-0E4141AAC475}"/>
          </ac:spMkLst>
        </pc:spChg>
        <pc:spChg chg="del">
          <ac:chgData name="Stefano Sorti" userId="6b826d7b-ec21-4a69-91a6-b9bc3bac02a7" providerId="ADAL" clId="{9CD77761-F862-4300-9EC7-105A0A75A3D8}" dt="2024-11-05T21:52:38.569" v="2732" actId="478"/>
          <ac:spMkLst>
            <pc:docMk/>
            <pc:sldMk cId="1049197845" sldId="2583"/>
            <ac:spMk id="25" creationId="{87F2FB28-F62A-AD53-6B78-43A875A8C258}"/>
          </ac:spMkLst>
        </pc:spChg>
        <pc:spChg chg="del">
          <ac:chgData name="Stefano Sorti" userId="6b826d7b-ec21-4a69-91a6-b9bc3bac02a7" providerId="ADAL" clId="{9CD77761-F862-4300-9EC7-105A0A75A3D8}" dt="2024-11-05T21:52:37.130" v="2731" actId="478"/>
          <ac:spMkLst>
            <pc:docMk/>
            <pc:sldMk cId="1049197845" sldId="2583"/>
            <ac:spMk id="26" creationId="{C91F1DF5-6DA6-5FBE-155B-0ED4D80B39E2}"/>
          </ac:spMkLst>
        </pc:spChg>
        <pc:graphicFrameChg chg="add del mod">
          <ac:chgData name="Stefano Sorti" userId="6b826d7b-ec21-4a69-91a6-b9bc3bac02a7" providerId="ADAL" clId="{9CD77761-F862-4300-9EC7-105A0A75A3D8}" dt="2024-11-05T21:54:32.828" v="2811" actId="478"/>
          <ac:graphicFrameMkLst>
            <pc:docMk/>
            <pc:sldMk cId="1049197845" sldId="2583"/>
            <ac:graphicFrameMk id="4" creationId="{1C4B04D5-889A-E879-33DB-5675C34CAE55}"/>
          </ac:graphicFrameMkLst>
        </pc:graphicFrameChg>
        <pc:picChg chg="add mod">
          <ac:chgData name="Stefano Sorti" userId="6b826d7b-ec21-4a69-91a6-b9bc3bac02a7" providerId="ADAL" clId="{9CD77761-F862-4300-9EC7-105A0A75A3D8}" dt="2024-11-05T22:18:33.175" v="3314" actId="1076"/>
          <ac:picMkLst>
            <pc:docMk/>
            <pc:sldMk cId="1049197845" sldId="2583"/>
            <ac:picMk id="7" creationId="{73070ADC-813B-15F7-4144-D84305313D1C}"/>
          </ac:picMkLst>
        </pc:picChg>
        <pc:picChg chg="del">
          <ac:chgData name="Stefano Sorti" userId="6b826d7b-ec21-4a69-91a6-b9bc3bac02a7" providerId="ADAL" clId="{9CD77761-F862-4300-9EC7-105A0A75A3D8}" dt="2024-11-05T21:52:33.032" v="2729" actId="478"/>
          <ac:picMkLst>
            <pc:docMk/>
            <pc:sldMk cId="1049197845" sldId="2583"/>
            <ac:picMk id="11" creationId="{1171A4C4-A4D3-39D7-49D3-3FDF54D68917}"/>
          </ac:picMkLst>
        </pc:picChg>
      </pc:sldChg>
      <pc:sldChg chg="addSp delSp modSp add mod">
        <pc:chgData name="Stefano Sorti" userId="6b826d7b-ec21-4a69-91a6-b9bc3bac02a7" providerId="ADAL" clId="{9CD77761-F862-4300-9EC7-105A0A75A3D8}" dt="2024-11-05T23:33:59.894" v="5530" actId="20577"/>
        <pc:sldMkLst>
          <pc:docMk/>
          <pc:sldMk cId="1918985509" sldId="2584"/>
        </pc:sldMkLst>
        <pc:spChg chg="del mod">
          <ac:chgData name="Stefano Sorti" userId="6b826d7b-ec21-4a69-91a6-b9bc3bac02a7" providerId="ADAL" clId="{9CD77761-F862-4300-9EC7-105A0A75A3D8}" dt="2024-11-05T23:33:48.714" v="5524" actId="478"/>
          <ac:spMkLst>
            <pc:docMk/>
            <pc:sldMk cId="1918985509" sldId="2584"/>
            <ac:spMk id="2" creationId="{B8C0CD61-8A49-8CD1-0A66-D1AECBC16937}"/>
          </ac:spMkLst>
        </pc:spChg>
        <pc:spChg chg="mod">
          <ac:chgData name="Stefano Sorti" userId="6b826d7b-ec21-4a69-91a6-b9bc3bac02a7" providerId="ADAL" clId="{9CD77761-F862-4300-9EC7-105A0A75A3D8}" dt="2024-11-05T22:18:54.533" v="3331" actId="20577"/>
          <ac:spMkLst>
            <pc:docMk/>
            <pc:sldMk cId="1918985509" sldId="2584"/>
            <ac:spMk id="5" creationId="{954BA098-29D0-AE6C-B152-F782CC697455}"/>
          </ac:spMkLst>
        </pc:spChg>
        <pc:spChg chg="add mod">
          <ac:chgData name="Stefano Sorti" userId="6b826d7b-ec21-4a69-91a6-b9bc3bac02a7" providerId="ADAL" clId="{9CD77761-F862-4300-9EC7-105A0A75A3D8}" dt="2024-11-05T23:28:38.992" v="5362" actId="20577"/>
          <ac:spMkLst>
            <pc:docMk/>
            <pc:sldMk cId="1918985509" sldId="2584"/>
            <ac:spMk id="13" creationId="{FB22468A-B859-5712-62BE-C340BED5ACA4}"/>
          </ac:spMkLst>
        </pc:spChg>
        <pc:spChg chg="mod">
          <ac:chgData name="Stefano Sorti" userId="6b826d7b-ec21-4a69-91a6-b9bc3bac02a7" providerId="ADAL" clId="{9CD77761-F862-4300-9EC7-105A0A75A3D8}" dt="2024-11-05T23:33:59.894" v="5530" actId="20577"/>
          <ac:spMkLst>
            <pc:docMk/>
            <pc:sldMk cId="1918985509" sldId="2584"/>
            <ac:spMk id="16" creationId="{A2CAFECD-B331-F0BB-4332-8E41B7878DB3}"/>
          </ac:spMkLst>
        </pc:spChg>
        <pc:graphicFrameChg chg="add mod modGraphic">
          <ac:chgData name="Stefano Sorti" userId="6b826d7b-ec21-4a69-91a6-b9bc3bac02a7" providerId="ADAL" clId="{9CD77761-F862-4300-9EC7-105A0A75A3D8}" dt="2024-11-05T22:31:48.137" v="4358" actId="1076"/>
          <ac:graphicFrameMkLst>
            <pc:docMk/>
            <pc:sldMk cId="1918985509" sldId="2584"/>
            <ac:graphicFrameMk id="4" creationId="{2696314E-1B37-E3DE-E611-0DA1202BAAF5}"/>
          </ac:graphicFrameMkLst>
        </pc:graphicFrameChg>
        <pc:picChg chg="del">
          <ac:chgData name="Stefano Sorti" userId="6b826d7b-ec21-4a69-91a6-b9bc3bac02a7" providerId="ADAL" clId="{9CD77761-F862-4300-9EC7-105A0A75A3D8}" dt="2024-11-05T22:19:00.419" v="3334" actId="478"/>
          <ac:picMkLst>
            <pc:docMk/>
            <pc:sldMk cId="1918985509" sldId="2584"/>
            <ac:picMk id="7" creationId="{1F962F21-F073-3BD0-A105-BAEC46125928}"/>
          </ac:picMkLst>
        </pc:picChg>
        <pc:picChg chg="add mod modCrop">
          <ac:chgData name="Stefano Sorti" userId="6b826d7b-ec21-4a69-91a6-b9bc3bac02a7" providerId="ADAL" clId="{9CD77761-F862-4300-9EC7-105A0A75A3D8}" dt="2024-11-05T22:32:26.566" v="4365" actId="14100"/>
          <ac:picMkLst>
            <pc:docMk/>
            <pc:sldMk cId="1918985509" sldId="2584"/>
            <ac:picMk id="8" creationId="{823E654B-B6F5-F5E7-147F-553D27FB550B}"/>
          </ac:picMkLst>
        </pc:picChg>
        <pc:picChg chg="add mod">
          <ac:chgData name="Stefano Sorti" userId="6b826d7b-ec21-4a69-91a6-b9bc3bac02a7" providerId="ADAL" clId="{9CD77761-F862-4300-9EC7-105A0A75A3D8}" dt="2024-11-05T23:25:43.546" v="5238" actId="1076"/>
          <ac:picMkLst>
            <pc:docMk/>
            <pc:sldMk cId="1918985509" sldId="2584"/>
            <ac:picMk id="10" creationId="{0A1F0EE3-8EF5-F1AE-A0C3-FB9C2BCB53F7}"/>
          </ac:picMkLst>
        </pc:picChg>
        <pc:picChg chg="add mod">
          <ac:chgData name="Stefano Sorti" userId="6b826d7b-ec21-4a69-91a6-b9bc3bac02a7" providerId="ADAL" clId="{9CD77761-F862-4300-9EC7-105A0A75A3D8}" dt="2024-11-05T23:33:51.008" v="5526" actId="1076"/>
          <ac:picMkLst>
            <pc:docMk/>
            <pc:sldMk cId="1918985509" sldId="2584"/>
            <ac:picMk id="14" creationId="{CA54C5F2-A5BC-002E-ECB1-C222BF4AFE2D}"/>
          </ac:picMkLst>
        </pc:picChg>
        <pc:cxnChg chg="add mod">
          <ac:chgData name="Stefano Sorti" userId="6b826d7b-ec21-4a69-91a6-b9bc3bac02a7" providerId="ADAL" clId="{9CD77761-F862-4300-9EC7-105A0A75A3D8}" dt="2024-11-05T23:25:39.075" v="5237" actId="208"/>
          <ac:cxnSpMkLst>
            <pc:docMk/>
            <pc:sldMk cId="1918985509" sldId="2584"/>
            <ac:cxnSpMk id="12" creationId="{9967A735-5349-C1CE-4947-517AF7449A3F}"/>
          </ac:cxnSpMkLst>
        </pc:cxnChg>
      </pc:sldChg>
      <pc:sldChg chg="delSp modSp add mod ord">
        <pc:chgData name="Stefano Sorti" userId="6b826d7b-ec21-4a69-91a6-b9bc3bac02a7" providerId="ADAL" clId="{9CD77761-F862-4300-9EC7-105A0A75A3D8}" dt="2024-11-06T08:30:25.899" v="8710" actId="20577"/>
        <pc:sldMkLst>
          <pc:docMk/>
          <pc:sldMk cId="1619698643" sldId="2585"/>
        </pc:sldMkLst>
        <pc:spChg chg="del">
          <ac:chgData name="Stefano Sorti" userId="6b826d7b-ec21-4a69-91a6-b9bc3bac02a7" providerId="ADAL" clId="{9CD77761-F862-4300-9EC7-105A0A75A3D8}" dt="2024-11-05T22:33:51.711" v="4412" actId="478"/>
          <ac:spMkLst>
            <pc:docMk/>
            <pc:sldMk cId="1619698643" sldId="2585"/>
            <ac:spMk id="2" creationId="{568B44D0-58BB-A514-0E2E-D52FF91CCC59}"/>
          </ac:spMkLst>
        </pc:spChg>
        <pc:spChg chg="mod">
          <ac:chgData name="Stefano Sorti" userId="6b826d7b-ec21-4a69-91a6-b9bc3bac02a7" providerId="ADAL" clId="{9CD77761-F862-4300-9EC7-105A0A75A3D8}" dt="2024-11-05T22:33:46.961" v="4410" actId="20577"/>
          <ac:spMkLst>
            <pc:docMk/>
            <pc:sldMk cId="1619698643" sldId="2585"/>
            <ac:spMk id="5" creationId="{9A6DE823-BEA0-9305-8BF9-1B37783DA833}"/>
          </ac:spMkLst>
        </pc:spChg>
        <pc:spChg chg="mod">
          <ac:chgData name="Stefano Sorti" userId="6b826d7b-ec21-4a69-91a6-b9bc3bac02a7" providerId="ADAL" clId="{9CD77761-F862-4300-9EC7-105A0A75A3D8}" dt="2024-11-06T08:30:25.899" v="8710" actId="20577"/>
          <ac:spMkLst>
            <pc:docMk/>
            <pc:sldMk cId="1619698643" sldId="2585"/>
            <ac:spMk id="16" creationId="{10B18A2F-0F0B-75CB-D0EB-EE9187FA97E6}"/>
          </ac:spMkLst>
        </pc:spChg>
        <pc:picChg chg="del">
          <ac:chgData name="Stefano Sorti" userId="6b826d7b-ec21-4a69-91a6-b9bc3bac02a7" providerId="ADAL" clId="{9CD77761-F862-4300-9EC7-105A0A75A3D8}" dt="2024-11-05T22:33:49.672" v="4411" actId="478"/>
          <ac:picMkLst>
            <pc:docMk/>
            <pc:sldMk cId="1619698643" sldId="2585"/>
            <ac:picMk id="7" creationId="{9902F533-DEBC-3E8F-7673-C1C61953A109}"/>
          </ac:picMkLst>
        </pc:picChg>
      </pc:sldChg>
      <pc:sldChg chg="add del">
        <pc:chgData name="Stefano Sorti" userId="6b826d7b-ec21-4a69-91a6-b9bc3bac02a7" providerId="ADAL" clId="{9CD77761-F862-4300-9EC7-105A0A75A3D8}" dt="2024-11-05T22:49:20.296" v="4985" actId="2696"/>
        <pc:sldMkLst>
          <pc:docMk/>
          <pc:sldMk cId="3754323478" sldId="2586"/>
        </pc:sldMkLst>
      </pc:sldChg>
      <pc:sldChg chg="addSp delSp modSp add mod modAnim">
        <pc:chgData name="Stefano Sorti" userId="6b826d7b-ec21-4a69-91a6-b9bc3bac02a7" providerId="ADAL" clId="{9CD77761-F862-4300-9EC7-105A0A75A3D8}" dt="2024-11-06T08:33:07.891" v="8748" actId="20577"/>
        <pc:sldMkLst>
          <pc:docMk/>
          <pc:sldMk cId="1711201433" sldId="2587"/>
        </pc:sldMkLst>
        <pc:spChg chg="add del mod">
          <ac:chgData name="Stefano Sorti" userId="6b826d7b-ec21-4a69-91a6-b9bc3bac02a7" providerId="ADAL" clId="{9CD77761-F862-4300-9EC7-105A0A75A3D8}" dt="2024-11-06T00:18:24.782" v="5997" actId="478"/>
          <ac:spMkLst>
            <pc:docMk/>
            <pc:sldMk cId="1711201433" sldId="2587"/>
            <ac:spMk id="2" creationId="{57B4832E-4658-E323-D73F-8730BA406676}"/>
          </ac:spMkLst>
        </pc:spChg>
        <pc:spChg chg="mod">
          <ac:chgData name="Stefano Sorti" userId="6b826d7b-ec21-4a69-91a6-b9bc3bac02a7" providerId="ADAL" clId="{9CD77761-F862-4300-9EC7-105A0A75A3D8}" dt="2024-11-05T23:46:56.075" v="5855" actId="20577"/>
          <ac:spMkLst>
            <pc:docMk/>
            <pc:sldMk cId="1711201433" sldId="2587"/>
            <ac:spMk id="5" creationId="{298A3739-881A-C63F-6AFD-E07AFFD0188F}"/>
          </ac:spMkLst>
        </pc:spChg>
        <pc:spChg chg="add mod">
          <ac:chgData name="Stefano Sorti" userId="6b826d7b-ec21-4a69-91a6-b9bc3bac02a7" providerId="ADAL" clId="{9CD77761-F862-4300-9EC7-105A0A75A3D8}" dt="2024-11-06T08:33:07.891" v="8748" actId="20577"/>
          <ac:spMkLst>
            <pc:docMk/>
            <pc:sldMk cId="1711201433" sldId="2587"/>
            <ac:spMk id="6" creationId="{79CA35DA-15DC-742A-E9D5-0E717C1591A3}"/>
          </ac:spMkLst>
        </pc:spChg>
        <pc:spChg chg="add mod">
          <ac:chgData name="Stefano Sorti" userId="6b826d7b-ec21-4a69-91a6-b9bc3bac02a7" providerId="ADAL" clId="{9CD77761-F862-4300-9EC7-105A0A75A3D8}" dt="2024-11-06T00:18:16.503" v="5993" actId="164"/>
          <ac:spMkLst>
            <pc:docMk/>
            <pc:sldMk cId="1711201433" sldId="2587"/>
            <ac:spMk id="7" creationId="{1BC7DB21-1FFF-8E29-7BC5-F63A6E69F207}"/>
          </ac:spMkLst>
        </pc:spChg>
        <pc:spChg chg="add mod">
          <ac:chgData name="Stefano Sorti" userId="6b826d7b-ec21-4a69-91a6-b9bc3bac02a7" providerId="ADAL" clId="{9CD77761-F862-4300-9EC7-105A0A75A3D8}" dt="2024-11-06T00:19:15.692" v="6025" actId="1076"/>
          <ac:spMkLst>
            <pc:docMk/>
            <pc:sldMk cId="1711201433" sldId="2587"/>
            <ac:spMk id="13" creationId="{02D42073-2DAF-C1FF-0998-820D1EB2FEFF}"/>
          </ac:spMkLst>
        </pc:spChg>
        <pc:spChg chg="mod">
          <ac:chgData name="Stefano Sorti" userId="6b826d7b-ec21-4a69-91a6-b9bc3bac02a7" providerId="ADAL" clId="{9CD77761-F862-4300-9EC7-105A0A75A3D8}" dt="2024-11-06T00:21:26.303" v="6197" actId="313"/>
          <ac:spMkLst>
            <pc:docMk/>
            <pc:sldMk cId="1711201433" sldId="2587"/>
            <ac:spMk id="16" creationId="{D4C88F17-A256-2160-2662-7FD112587C16}"/>
          </ac:spMkLst>
        </pc:spChg>
        <pc:grpChg chg="add mod ord">
          <ac:chgData name="Stefano Sorti" userId="6b826d7b-ec21-4a69-91a6-b9bc3bac02a7" providerId="ADAL" clId="{9CD77761-F862-4300-9EC7-105A0A75A3D8}" dt="2024-11-06T00:18:21.465" v="5996" actId="1076"/>
          <ac:grpSpMkLst>
            <pc:docMk/>
            <pc:sldMk cId="1711201433" sldId="2587"/>
            <ac:grpSpMk id="10" creationId="{56711626-BA2E-97A7-42F3-8ED102B35BB3}"/>
          </ac:grpSpMkLst>
        </pc:grpChg>
        <pc:picChg chg="add mod">
          <ac:chgData name="Stefano Sorti" userId="6b826d7b-ec21-4a69-91a6-b9bc3bac02a7" providerId="ADAL" clId="{9CD77761-F862-4300-9EC7-105A0A75A3D8}" dt="2024-11-06T00:18:16.503" v="5993" actId="164"/>
          <ac:picMkLst>
            <pc:docMk/>
            <pc:sldMk cId="1711201433" sldId="2587"/>
            <ac:picMk id="4" creationId="{A5148F9D-453E-181A-6FFB-DAE71D19A779}"/>
          </ac:picMkLst>
        </pc:picChg>
        <pc:picChg chg="add mod modCrop">
          <ac:chgData name="Stefano Sorti" userId="6b826d7b-ec21-4a69-91a6-b9bc3bac02a7" providerId="ADAL" clId="{9CD77761-F862-4300-9EC7-105A0A75A3D8}" dt="2024-11-06T00:18:44.808" v="6002" actId="1076"/>
          <ac:picMkLst>
            <pc:docMk/>
            <pc:sldMk cId="1711201433" sldId="2587"/>
            <ac:picMk id="9" creationId="{8CDD6E66-A137-735C-8A4B-5CD8B2C83E85}"/>
          </ac:picMkLst>
        </pc:picChg>
        <pc:cxnChg chg="add mod">
          <ac:chgData name="Stefano Sorti" userId="6b826d7b-ec21-4a69-91a6-b9bc3bac02a7" providerId="ADAL" clId="{9CD77761-F862-4300-9EC7-105A0A75A3D8}" dt="2024-11-06T00:18:58.762" v="6006" actId="1076"/>
          <ac:cxnSpMkLst>
            <pc:docMk/>
            <pc:sldMk cId="1711201433" sldId="2587"/>
            <ac:cxnSpMk id="12" creationId="{1EB49752-3A56-2EA7-363E-531FA8D243A5}"/>
          </ac:cxnSpMkLst>
        </pc:cxnChg>
      </pc:sldChg>
      <pc:sldChg chg="addSp delSp modSp add mod ord">
        <pc:chgData name="Stefano Sorti" userId="6b826d7b-ec21-4a69-91a6-b9bc3bac02a7" providerId="ADAL" clId="{9CD77761-F862-4300-9EC7-105A0A75A3D8}" dt="2024-11-06T00:20:21.687" v="6162" actId="1076"/>
        <pc:sldMkLst>
          <pc:docMk/>
          <pc:sldMk cId="2267442159" sldId="2588"/>
        </pc:sldMkLst>
        <pc:spChg chg="mod">
          <ac:chgData name="Stefano Sorti" userId="6b826d7b-ec21-4a69-91a6-b9bc3bac02a7" providerId="ADAL" clId="{9CD77761-F862-4300-9EC7-105A0A75A3D8}" dt="2024-11-06T00:19:31.128" v="6026" actId="1076"/>
          <ac:spMkLst>
            <pc:docMk/>
            <pc:sldMk cId="2267442159" sldId="2588"/>
            <ac:spMk id="2" creationId="{0B187BB0-3059-AEDA-B3D1-5DAC438C4435}"/>
          </ac:spMkLst>
        </pc:spChg>
        <pc:spChg chg="mod">
          <ac:chgData name="Stefano Sorti" userId="6b826d7b-ec21-4a69-91a6-b9bc3bac02a7" providerId="ADAL" clId="{9CD77761-F862-4300-9EC7-105A0A75A3D8}" dt="2024-11-05T23:44:56.010" v="5787"/>
          <ac:spMkLst>
            <pc:docMk/>
            <pc:sldMk cId="2267442159" sldId="2588"/>
            <ac:spMk id="5" creationId="{6A3A5D10-240D-3993-7006-16DA7FFEFA02}"/>
          </ac:spMkLst>
        </pc:spChg>
        <pc:spChg chg="add mod">
          <ac:chgData name="Stefano Sorti" userId="6b826d7b-ec21-4a69-91a6-b9bc3bac02a7" providerId="ADAL" clId="{9CD77761-F862-4300-9EC7-105A0A75A3D8}" dt="2024-11-06T00:20:21.687" v="6162" actId="1076"/>
          <ac:spMkLst>
            <pc:docMk/>
            <pc:sldMk cId="2267442159" sldId="2588"/>
            <ac:spMk id="11" creationId="{E953689D-8FA5-6EBC-F17D-BF53C9019359}"/>
          </ac:spMkLst>
        </pc:spChg>
        <pc:spChg chg="mod">
          <ac:chgData name="Stefano Sorti" userId="6b826d7b-ec21-4a69-91a6-b9bc3bac02a7" providerId="ADAL" clId="{9CD77761-F862-4300-9EC7-105A0A75A3D8}" dt="2024-11-05T23:58:25.233" v="5964" actId="27636"/>
          <ac:spMkLst>
            <pc:docMk/>
            <pc:sldMk cId="2267442159" sldId="2588"/>
            <ac:spMk id="16" creationId="{7A9CEC21-56EC-FA2B-89A8-88C1FEDBECCC}"/>
          </ac:spMkLst>
        </pc:spChg>
        <pc:picChg chg="add mod modCrop">
          <ac:chgData name="Stefano Sorti" userId="6b826d7b-ec21-4a69-91a6-b9bc3bac02a7" providerId="ADAL" clId="{9CD77761-F862-4300-9EC7-105A0A75A3D8}" dt="2024-11-06T00:00:00.708" v="5971" actId="1076"/>
          <ac:picMkLst>
            <pc:docMk/>
            <pc:sldMk cId="2267442159" sldId="2588"/>
            <ac:picMk id="6" creationId="{3F938896-9BD1-8B7D-ACF3-6BE632F7BB03}"/>
          </ac:picMkLst>
        </pc:picChg>
        <pc:picChg chg="add del mod">
          <ac:chgData name="Stefano Sorti" userId="6b826d7b-ec21-4a69-91a6-b9bc3bac02a7" providerId="ADAL" clId="{9CD77761-F862-4300-9EC7-105A0A75A3D8}" dt="2024-11-06T00:03:09.527" v="5974" actId="478"/>
          <ac:picMkLst>
            <pc:docMk/>
            <pc:sldMk cId="2267442159" sldId="2588"/>
            <ac:picMk id="8" creationId="{0DB73E66-1148-D76E-FF47-B4CFF3234C41}"/>
          </ac:picMkLst>
        </pc:picChg>
        <pc:picChg chg="add mod">
          <ac:chgData name="Stefano Sorti" userId="6b826d7b-ec21-4a69-91a6-b9bc3bac02a7" providerId="ADAL" clId="{9CD77761-F862-4300-9EC7-105A0A75A3D8}" dt="2024-11-06T00:03:25.761" v="5977" actId="1076"/>
          <ac:picMkLst>
            <pc:docMk/>
            <pc:sldMk cId="2267442159" sldId="2588"/>
            <ac:picMk id="10" creationId="{A3DFCE49-4B95-A474-C98D-D3A55620543B}"/>
          </ac:picMkLst>
        </pc:picChg>
      </pc:sldChg>
      <pc:sldChg chg="addSp delSp modSp add mod ord modAnim">
        <pc:chgData name="Stefano Sorti" userId="6b826d7b-ec21-4a69-91a6-b9bc3bac02a7" providerId="ADAL" clId="{9CD77761-F862-4300-9EC7-105A0A75A3D8}" dt="2024-11-06T00:53:43.783" v="7479" actId="20577"/>
        <pc:sldMkLst>
          <pc:docMk/>
          <pc:sldMk cId="3309481991" sldId="2589"/>
        </pc:sldMkLst>
        <pc:spChg chg="del">
          <ac:chgData name="Stefano Sorti" userId="6b826d7b-ec21-4a69-91a6-b9bc3bac02a7" providerId="ADAL" clId="{9CD77761-F862-4300-9EC7-105A0A75A3D8}" dt="2024-11-06T00:21:38.700" v="6202" actId="478"/>
          <ac:spMkLst>
            <pc:docMk/>
            <pc:sldMk cId="3309481991" sldId="2589"/>
            <ac:spMk id="13" creationId="{02D42073-2DAF-C1FF-0998-820D1EB2FEFF}"/>
          </ac:spMkLst>
        </pc:spChg>
        <pc:spChg chg="mod">
          <ac:chgData name="Stefano Sorti" userId="6b826d7b-ec21-4a69-91a6-b9bc3bac02a7" providerId="ADAL" clId="{9CD77761-F862-4300-9EC7-105A0A75A3D8}" dt="2024-11-06T00:53:43.783" v="7479" actId="20577"/>
          <ac:spMkLst>
            <pc:docMk/>
            <pc:sldMk cId="3309481991" sldId="2589"/>
            <ac:spMk id="16" creationId="{D4C88F17-A256-2160-2662-7FD112587C16}"/>
          </ac:spMkLst>
        </pc:spChg>
        <pc:grpChg chg="del">
          <ac:chgData name="Stefano Sorti" userId="6b826d7b-ec21-4a69-91a6-b9bc3bac02a7" providerId="ADAL" clId="{9CD77761-F862-4300-9EC7-105A0A75A3D8}" dt="2024-11-06T00:21:35.509" v="6199" actId="478"/>
          <ac:grpSpMkLst>
            <pc:docMk/>
            <pc:sldMk cId="3309481991" sldId="2589"/>
            <ac:grpSpMk id="10" creationId="{56711626-BA2E-97A7-42F3-8ED102B35BB3}"/>
          </ac:grpSpMkLst>
        </pc:grpChg>
        <pc:graphicFrameChg chg="add del mod ord modGraphic">
          <ac:chgData name="Stefano Sorti" userId="6b826d7b-ec21-4a69-91a6-b9bc3bac02a7" providerId="ADAL" clId="{9CD77761-F862-4300-9EC7-105A0A75A3D8}" dt="2024-11-06T00:50:15.098" v="7149" actId="478"/>
          <ac:graphicFrameMkLst>
            <pc:docMk/>
            <pc:sldMk cId="3309481991" sldId="2589"/>
            <ac:graphicFrameMk id="8" creationId="{99AA0503-19F1-9A4A-9D3F-10C82EFCEF81}"/>
          </ac:graphicFrameMkLst>
        </pc:graphicFrameChg>
        <pc:picChg chg="add del mod">
          <ac:chgData name="Stefano Sorti" userId="6b826d7b-ec21-4a69-91a6-b9bc3bac02a7" providerId="ADAL" clId="{9CD77761-F862-4300-9EC7-105A0A75A3D8}" dt="2024-11-06T00:50:16.467" v="7150" actId="478"/>
          <ac:picMkLst>
            <pc:docMk/>
            <pc:sldMk cId="3309481991" sldId="2589"/>
            <ac:picMk id="2" creationId="{423247A5-580E-E5A1-0C8A-B688C212D0FE}"/>
          </ac:picMkLst>
        </pc:picChg>
        <pc:picChg chg="del">
          <ac:chgData name="Stefano Sorti" userId="6b826d7b-ec21-4a69-91a6-b9bc3bac02a7" providerId="ADAL" clId="{9CD77761-F862-4300-9EC7-105A0A75A3D8}" dt="2024-11-06T00:21:36.322" v="6200" actId="478"/>
          <ac:picMkLst>
            <pc:docMk/>
            <pc:sldMk cId="3309481991" sldId="2589"/>
            <ac:picMk id="9" creationId="{8CDD6E66-A137-735C-8A4B-5CD8B2C83E85}"/>
          </ac:picMkLst>
        </pc:picChg>
        <pc:picChg chg="add mod">
          <ac:chgData name="Stefano Sorti" userId="6b826d7b-ec21-4a69-91a6-b9bc3bac02a7" providerId="ADAL" clId="{9CD77761-F862-4300-9EC7-105A0A75A3D8}" dt="2024-11-06T00:50:19.300" v="7152" actId="1076"/>
          <ac:picMkLst>
            <pc:docMk/>
            <pc:sldMk cId="3309481991" sldId="2589"/>
            <ac:picMk id="14" creationId="{8BB3610B-329B-C662-7D70-B5F259DD3A55}"/>
          </ac:picMkLst>
        </pc:picChg>
        <pc:picChg chg="add mod">
          <ac:chgData name="Stefano Sorti" userId="6b826d7b-ec21-4a69-91a6-b9bc3bac02a7" providerId="ADAL" clId="{9CD77761-F862-4300-9EC7-105A0A75A3D8}" dt="2024-11-06T00:33:10.448" v="6375" actId="1076"/>
          <ac:picMkLst>
            <pc:docMk/>
            <pc:sldMk cId="3309481991" sldId="2589"/>
            <ac:picMk id="15" creationId="{D87D832F-A4EA-D0FE-613B-32AAD1874F8F}"/>
          </ac:picMkLst>
        </pc:picChg>
        <pc:cxnChg chg="del">
          <ac:chgData name="Stefano Sorti" userId="6b826d7b-ec21-4a69-91a6-b9bc3bac02a7" providerId="ADAL" clId="{9CD77761-F862-4300-9EC7-105A0A75A3D8}" dt="2024-11-06T00:21:37.538" v="6201" actId="478"/>
          <ac:cxnSpMkLst>
            <pc:docMk/>
            <pc:sldMk cId="3309481991" sldId="2589"/>
            <ac:cxnSpMk id="12" creationId="{1EB49752-3A56-2EA7-363E-531FA8D243A5}"/>
          </ac:cxnSpMkLst>
        </pc:cxnChg>
      </pc:sldChg>
      <pc:sldChg chg="addSp delSp modSp add mod ord delAnim">
        <pc:chgData name="Stefano Sorti" userId="6b826d7b-ec21-4a69-91a6-b9bc3bac02a7" providerId="ADAL" clId="{9CD77761-F862-4300-9EC7-105A0A75A3D8}" dt="2024-11-06T08:32:00.697" v="8711" actId="167"/>
        <pc:sldMkLst>
          <pc:docMk/>
          <pc:sldMk cId="1966324223" sldId="2590"/>
        </pc:sldMkLst>
        <pc:spChg chg="mod">
          <ac:chgData name="Stefano Sorti" userId="6b826d7b-ec21-4a69-91a6-b9bc3bac02a7" providerId="ADAL" clId="{9CD77761-F862-4300-9EC7-105A0A75A3D8}" dt="2024-11-06T00:40:27.593" v="6763" actId="20577"/>
          <ac:spMkLst>
            <pc:docMk/>
            <pc:sldMk cId="1966324223" sldId="2590"/>
            <ac:spMk id="5" creationId="{298A3739-881A-C63F-6AFD-E07AFFD0188F}"/>
          </ac:spMkLst>
        </pc:spChg>
        <pc:spChg chg="add mod">
          <ac:chgData name="Stefano Sorti" userId="6b826d7b-ec21-4a69-91a6-b9bc3bac02a7" providerId="ADAL" clId="{9CD77761-F862-4300-9EC7-105A0A75A3D8}" dt="2024-11-06T00:49:03.596" v="7081" actId="14100"/>
          <ac:spMkLst>
            <pc:docMk/>
            <pc:sldMk cId="1966324223" sldId="2590"/>
            <ac:spMk id="10" creationId="{0FB50DA4-178C-91A8-D2E9-2538BEC9E404}"/>
          </ac:spMkLst>
        </pc:spChg>
        <pc:spChg chg="add mod">
          <ac:chgData name="Stefano Sorti" userId="6b826d7b-ec21-4a69-91a6-b9bc3bac02a7" providerId="ADAL" clId="{9CD77761-F862-4300-9EC7-105A0A75A3D8}" dt="2024-11-06T00:49:11.728" v="7085" actId="20577"/>
          <ac:spMkLst>
            <pc:docMk/>
            <pc:sldMk cId="1966324223" sldId="2590"/>
            <ac:spMk id="11" creationId="{82719D82-4C36-AB80-00DA-EC4ECCC6FFD2}"/>
          </ac:spMkLst>
        </pc:spChg>
        <pc:spChg chg="mod">
          <ac:chgData name="Stefano Sorti" userId="6b826d7b-ec21-4a69-91a6-b9bc3bac02a7" providerId="ADAL" clId="{9CD77761-F862-4300-9EC7-105A0A75A3D8}" dt="2024-11-06T00:50:09.384" v="7147" actId="20577"/>
          <ac:spMkLst>
            <pc:docMk/>
            <pc:sldMk cId="1966324223" sldId="2590"/>
            <ac:spMk id="16" creationId="{D4C88F17-A256-2160-2662-7FD112587C16}"/>
          </ac:spMkLst>
        </pc:spChg>
        <pc:graphicFrameChg chg="del">
          <ac:chgData name="Stefano Sorti" userId="6b826d7b-ec21-4a69-91a6-b9bc3bac02a7" providerId="ADAL" clId="{9CD77761-F862-4300-9EC7-105A0A75A3D8}" dt="2024-11-06T00:40:33.579" v="6767" actId="478"/>
          <ac:graphicFrameMkLst>
            <pc:docMk/>
            <pc:sldMk cId="1966324223" sldId="2590"/>
            <ac:graphicFrameMk id="8" creationId="{99AA0503-19F1-9A4A-9D3F-10C82EFCEF81}"/>
          </ac:graphicFrameMkLst>
        </pc:graphicFrameChg>
        <pc:graphicFrameChg chg="add mod">
          <ac:chgData name="Stefano Sorti" userId="6b826d7b-ec21-4a69-91a6-b9bc3bac02a7" providerId="ADAL" clId="{9CD77761-F862-4300-9EC7-105A0A75A3D8}" dt="2024-11-06T00:50:00.952" v="7143" actId="1076"/>
          <ac:graphicFrameMkLst>
            <pc:docMk/>
            <pc:sldMk cId="1966324223" sldId="2590"/>
            <ac:graphicFrameMk id="12" creationId="{1E38D933-69C5-0AC3-388C-9CE1CB1E5DFE}"/>
          </ac:graphicFrameMkLst>
        </pc:graphicFrameChg>
        <pc:picChg chg="del">
          <ac:chgData name="Stefano Sorti" userId="6b826d7b-ec21-4a69-91a6-b9bc3bac02a7" providerId="ADAL" clId="{9CD77761-F862-4300-9EC7-105A0A75A3D8}" dt="2024-11-06T00:40:31.104" v="6766" actId="478"/>
          <ac:picMkLst>
            <pc:docMk/>
            <pc:sldMk cId="1966324223" sldId="2590"/>
            <ac:picMk id="2" creationId="{423247A5-580E-E5A1-0C8A-B688C212D0FE}"/>
          </ac:picMkLst>
        </pc:picChg>
        <pc:picChg chg="add mod">
          <ac:chgData name="Stefano Sorti" userId="6b826d7b-ec21-4a69-91a6-b9bc3bac02a7" providerId="ADAL" clId="{9CD77761-F862-4300-9EC7-105A0A75A3D8}" dt="2024-11-06T00:45:11.406" v="6783" actId="1076"/>
          <ac:picMkLst>
            <pc:docMk/>
            <pc:sldMk cId="1966324223" sldId="2590"/>
            <ac:picMk id="6" creationId="{D0BA5D9C-DA2B-9737-D3FE-3AB3D4AC5B1A}"/>
          </ac:picMkLst>
        </pc:picChg>
        <pc:picChg chg="add mod modCrop">
          <ac:chgData name="Stefano Sorti" userId="6b826d7b-ec21-4a69-91a6-b9bc3bac02a7" providerId="ADAL" clId="{9CD77761-F862-4300-9EC7-105A0A75A3D8}" dt="2024-11-06T00:50:05.619" v="7145" actId="1076"/>
          <ac:picMkLst>
            <pc:docMk/>
            <pc:sldMk cId="1966324223" sldId="2590"/>
            <ac:picMk id="9" creationId="{6F0938D2-7FFA-7CBF-B814-91A24DEEF9E6}"/>
          </ac:picMkLst>
        </pc:picChg>
        <pc:picChg chg="add mod ord">
          <ac:chgData name="Stefano Sorti" userId="6b826d7b-ec21-4a69-91a6-b9bc3bac02a7" providerId="ADAL" clId="{9CD77761-F862-4300-9EC7-105A0A75A3D8}" dt="2024-11-06T08:32:00.697" v="8711" actId="167"/>
          <ac:picMkLst>
            <pc:docMk/>
            <pc:sldMk cId="1966324223" sldId="2590"/>
            <ac:picMk id="13" creationId="{070133EE-36F0-9025-8F87-1A2941FC6AB2}"/>
          </ac:picMkLst>
        </pc:picChg>
        <pc:picChg chg="del">
          <ac:chgData name="Stefano Sorti" userId="6b826d7b-ec21-4a69-91a6-b9bc3bac02a7" providerId="ADAL" clId="{9CD77761-F862-4300-9EC7-105A0A75A3D8}" dt="2024-11-06T00:40:29.921" v="6765" actId="478"/>
          <ac:picMkLst>
            <pc:docMk/>
            <pc:sldMk cId="1966324223" sldId="2590"/>
            <ac:picMk id="14" creationId="{8BB3610B-329B-C662-7D70-B5F259DD3A55}"/>
          </ac:picMkLst>
        </pc:picChg>
        <pc:picChg chg="del">
          <ac:chgData name="Stefano Sorti" userId="6b826d7b-ec21-4a69-91a6-b9bc3bac02a7" providerId="ADAL" clId="{9CD77761-F862-4300-9EC7-105A0A75A3D8}" dt="2024-11-06T00:40:29.452" v="6764" actId="478"/>
          <ac:picMkLst>
            <pc:docMk/>
            <pc:sldMk cId="1966324223" sldId="2590"/>
            <ac:picMk id="15" creationId="{D87D832F-A4EA-D0FE-613B-32AAD1874F8F}"/>
          </ac:picMkLst>
        </pc:picChg>
      </pc:sldChg>
      <pc:sldChg chg="addSp delSp modSp add mod ord modAnim">
        <pc:chgData name="Stefano Sorti" userId="6b826d7b-ec21-4a69-91a6-b9bc3bac02a7" providerId="ADAL" clId="{9CD77761-F862-4300-9EC7-105A0A75A3D8}" dt="2024-11-06T08:36:00.062" v="8835" actId="5793"/>
        <pc:sldMkLst>
          <pc:docMk/>
          <pc:sldMk cId="3344932905" sldId="2591"/>
        </pc:sldMkLst>
        <pc:spChg chg="del">
          <ac:chgData name="Stefano Sorti" userId="6b826d7b-ec21-4a69-91a6-b9bc3bac02a7" providerId="ADAL" clId="{9CD77761-F862-4300-9EC7-105A0A75A3D8}" dt="2024-11-06T00:58:05.646" v="7503" actId="478"/>
          <ac:spMkLst>
            <pc:docMk/>
            <pc:sldMk cId="3344932905" sldId="2591"/>
            <ac:spMk id="2" creationId="{19AE578A-FE7E-041A-4E77-791A13FE7277}"/>
          </ac:spMkLst>
        </pc:spChg>
        <pc:spChg chg="mod">
          <ac:chgData name="Stefano Sorti" userId="6b826d7b-ec21-4a69-91a6-b9bc3bac02a7" providerId="ADAL" clId="{9CD77761-F862-4300-9EC7-105A0A75A3D8}" dt="2024-11-06T00:58:01.968" v="7500" actId="20577"/>
          <ac:spMkLst>
            <pc:docMk/>
            <pc:sldMk cId="3344932905" sldId="2591"/>
            <ac:spMk id="5" creationId="{EC6F8689-A752-18EF-0E39-6E9CB60476F5}"/>
          </ac:spMkLst>
        </pc:spChg>
        <pc:spChg chg="del">
          <ac:chgData name="Stefano Sorti" userId="6b826d7b-ec21-4a69-91a6-b9bc3bac02a7" providerId="ADAL" clId="{9CD77761-F862-4300-9EC7-105A0A75A3D8}" dt="2024-11-06T01:01:33.640" v="7504" actId="478"/>
          <ac:spMkLst>
            <pc:docMk/>
            <pc:sldMk cId="3344932905" sldId="2591"/>
            <ac:spMk id="11" creationId="{26EA097C-70C0-A249-FFC2-E12C7821FA2F}"/>
          </ac:spMkLst>
        </pc:spChg>
        <pc:spChg chg="mod">
          <ac:chgData name="Stefano Sorti" userId="6b826d7b-ec21-4a69-91a6-b9bc3bac02a7" providerId="ADAL" clId="{9CD77761-F862-4300-9EC7-105A0A75A3D8}" dt="2024-11-06T08:36:00.062" v="8835" actId="5793"/>
          <ac:spMkLst>
            <pc:docMk/>
            <pc:sldMk cId="3344932905" sldId="2591"/>
            <ac:spMk id="16" creationId="{D517FE6C-00C2-F2C2-C70B-4A59E50A8CCA}"/>
          </ac:spMkLst>
        </pc:spChg>
        <pc:spChg chg="add del mod">
          <ac:chgData name="Stefano Sorti" userId="6b826d7b-ec21-4a69-91a6-b9bc3bac02a7" providerId="ADAL" clId="{9CD77761-F862-4300-9EC7-105A0A75A3D8}" dt="2024-11-06T01:08:52.743" v="7682" actId="478"/>
          <ac:spMkLst>
            <pc:docMk/>
            <pc:sldMk cId="3344932905" sldId="2591"/>
            <ac:spMk id="17" creationId="{16F83522-3298-CBF6-29E6-856350FA018D}"/>
          </ac:spMkLst>
        </pc:spChg>
        <pc:spChg chg="add mod">
          <ac:chgData name="Stefano Sorti" userId="6b826d7b-ec21-4a69-91a6-b9bc3bac02a7" providerId="ADAL" clId="{9CD77761-F862-4300-9EC7-105A0A75A3D8}" dt="2024-11-06T01:16:22.425" v="7885" actId="1582"/>
          <ac:spMkLst>
            <pc:docMk/>
            <pc:sldMk cId="3344932905" sldId="2591"/>
            <ac:spMk id="22" creationId="{FB3748C0-45FE-2B00-6A1D-786E50D4CAE1}"/>
          </ac:spMkLst>
        </pc:spChg>
        <pc:picChg chg="del">
          <ac:chgData name="Stefano Sorti" userId="6b826d7b-ec21-4a69-91a6-b9bc3bac02a7" providerId="ADAL" clId="{9CD77761-F862-4300-9EC7-105A0A75A3D8}" dt="2024-11-06T00:58:03.915" v="7501" actId="478"/>
          <ac:picMkLst>
            <pc:docMk/>
            <pc:sldMk cId="3344932905" sldId="2591"/>
            <ac:picMk id="6" creationId="{49945739-5CE8-FB80-8C9B-81DEBEF331C8}"/>
          </ac:picMkLst>
        </pc:picChg>
        <pc:picChg chg="add del">
          <ac:chgData name="Stefano Sorti" userId="6b826d7b-ec21-4a69-91a6-b9bc3bac02a7" providerId="ADAL" clId="{9CD77761-F862-4300-9EC7-105A0A75A3D8}" dt="2024-11-06T01:04:38.654" v="7542" actId="478"/>
          <ac:picMkLst>
            <pc:docMk/>
            <pc:sldMk cId="3344932905" sldId="2591"/>
            <ac:picMk id="7" creationId="{38AEE596-F514-807C-3D9C-6F19B03BEFBC}"/>
          </ac:picMkLst>
        </pc:picChg>
        <pc:picChg chg="add del">
          <ac:chgData name="Stefano Sorti" userId="6b826d7b-ec21-4a69-91a6-b9bc3bac02a7" providerId="ADAL" clId="{9CD77761-F862-4300-9EC7-105A0A75A3D8}" dt="2024-11-06T01:04:53.912" v="7544" actId="478"/>
          <ac:picMkLst>
            <pc:docMk/>
            <pc:sldMk cId="3344932905" sldId="2591"/>
            <ac:picMk id="9" creationId="{9A04FDAE-FBD9-B21A-316F-244468003E94}"/>
          </ac:picMkLst>
        </pc:picChg>
        <pc:picChg chg="del">
          <ac:chgData name="Stefano Sorti" userId="6b826d7b-ec21-4a69-91a6-b9bc3bac02a7" providerId="ADAL" clId="{9CD77761-F862-4300-9EC7-105A0A75A3D8}" dt="2024-11-06T00:58:04.354" v="7502" actId="478"/>
          <ac:picMkLst>
            <pc:docMk/>
            <pc:sldMk cId="3344932905" sldId="2591"/>
            <ac:picMk id="10" creationId="{9F4785E5-DE1E-1644-C24B-25BE4761F361}"/>
          </ac:picMkLst>
        </pc:picChg>
        <pc:picChg chg="add del mod">
          <ac:chgData name="Stefano Sorti" userId="6b826d7b-ec21-4a69-91a6-b9bc3bac02a7" providerId="ADAL" clId="{9CD77761-F862-4300-9EC7-105A0A75A3D8}" dt="2024-11-06T01:08:57.087" v="7685" actId="478"/>
          <ac:picMkLst>
            <pc:docMk/>
            <pc:sldMk cId="3344932905" sldId="2591"/>
            <ac:picMk id="13" creationId="{AFADADAC-4A50-C454-B0F8-21AC2A1A31FD}"/>
          </ac:picMkLst>
        </pc:picChg>
        <pc:picChg chg="add del mod">
          <ac:chgData name="Stefano Sorti" userId="6b826d7b-ec21-4a69-91a6-b9bc3bac02a7" providerId="ADAL" clId="{9CD77761-F862-4300-9EC7-105A0A75A3D8}" dt="2024-11-06T01:08:49.989" v="7681" actId="478"/>
          <ac:picMkLst>
            <pc:docMk/>
            <pc:sldMk cId="3344932905" sldId="2591"/>
            <ac:picMk id="14" creationId="{E6F3A99C-0FF2-FE4B-A8F3-16B0F538C6B7}"/>
          </ac:picMkLst>
        </pc:picChg>
        <pc:picChg chg="add del mod">
          <ac:chgData name="Stefano Sorti" userId="6b826d7b-ec21-4a69-91a6-b9bc3bac02a7" providerId="ADAL" clId="{9CD77761-F862-4300-9EC7-105A0A75A3D8}" dt="2024-11-06T01:15:05.063" v="7871" actId="478"/>
          <ac:picMkLst>
            <pc:docMk/>
            <pc:sldMk cId="3344932905" sldId="2591"/>
            <ac:picMk id="19" creationId="{3CDBB11C-F085-A65F-4952-C83020708CB1}"/>
          </ac:picMkLst>
        </pc:picChg>
        <pc:picChg chg="add mod">
          <ac:chgData name="Stefano Sorti" userId="6b826d7b-ec21-4a69-91a6-b9bc3bac02a7" providerId="ADAL" clId="{9CD77761-F862-4300-9EC7-105A0A75A3D8}" dt="2024-11-06T01:15:55.936" v="7877" actId="1076"/>
          <ac:picMkLst>
            <pc:docMk/>
            <pc:sldMk cId="3344932905" sldId="2591"/>
            <ac:picMk id="20" creationId="{1F445C90-FDA0-EAE1-8252-B5B53FBD5340}"/>
          </ac:picMkLst>
        </pc:picChg>
        <pc:picChg chg="add mod">
          <ac:chgData name="Stefano Sorti" userId="6b826d7b-ec21-4a69-91a6-b9bc3bac02a7" providerId="ADAL" clId="{9CD77761-F862-4300-9EC7-105A0A75A3D8}" dt="2024-11-06T01:15:09.681" v="7873" actId="1076"/>
          <ac:picMkLst>
            <pc:docMk/>
            <pc:sldMk cId="3344932905" sldId="2591"/>
            <ac:picMk id="21" creationId="{BB1B5F96-5FA3-15E5-ED0E-4BBBC6DE529D}"/>
          </ac:picMkLst>
        </pc:picChg>
        <pc:cxnChg chg="add del mod">
          <ac:chgData name="Stefano Sorti" userId="6b826d7b-ec21-4a69-91a6-b9bc3bac02a7" providerId="ADAL" clId="{9CD77761-F862-4300-9EC7-105A0A75A3D8}" dt="2024-11-06T01:08:53.425" v="7683" actId="478"/>
          <ac:cxnSpMkLst>
            <pc:docMk/>
            <pc:sldMk cId="3344932905" sldId="2591"/>
            <ac:cxnSpMk id="15" creationId="{9C2C18E9-D6F7-D95E-D5B5-84DACAD8C806}"/>
          </ac:cxnSpMkLst>
        </pc:cxnChg>
      </pc:sldChg>
      <pc:sldChg chg="delSp modSp add mod ord delAnim">
        <pc:chgData name="Stefano Sorti" userId="6b826d7b-ec21-4a69-91a6-b9bc3bac02a7" providerId="ADAL" clId="{9CD77761-F862-4300-9EC7-105A0A75A3D8}" dt="2024-11-06T08:35:08.216" v="8824" actId="20577"/>
        <pc:sldMkLst>
          <pc:docMk/>
          <pc:sldMk cId="1217269961" sldId="2592"/>
        </pc:sldMkLst>
        <pc:spChg chg="mod">
          <ac:chgData name="Stefano Sorti" userId="6b826d7b-ec21-4a69-91a6-b9bc3bac02a7" providerId="ADAL" clId="{9CD77761-F862-4300-9EC7-105A0A75A3D8}" dt="2024-11-06T01:22:54.635" v="8011" actId="20577"/>
          <ac:spMkLst>
            <pc:docMk/>
            <pc:sldMk cId="1217269961" sldId="2592"/>
            <ac:spMk id="5" creationId="{EC6F8689-A752-18EF-0E39-6E9CB60476F5}"/>
          </ac:spMkLst>
        </pc:spChg>
        <pc:spChg chg="mod">
          <ac:chgData name="Stefano Sorti" userId="6b826d7b-ec21-4a69-91a6-b9bc3bac02a7" providerId="ADAL" clId="{9CD77761-F862-4300-9EC7-105A0A75A3D8}" dt="2024-11-06T08:35:08.216" v="8824" actId="20577"/>
          <ac:spMkLst>
            <pc:docMk/>
            <pc:sldMk cId="1217269961" sldId="2592"/>
            <ac:spMk id="16" creationId="{D517FE6C-00C2-F2C2-C70B-4A59E50A8CCA}"/>
          </ac:spMkLst>
        </pc:spChg>
        <pc:spChg chg="del">
          <ac:chgData name="Stefano Sorti" userId="6b826d7b-ec21-4a69-91a6-b9bc3bac02a7" providerId="ADAL" clId="{9CD77761-F862-4300-9EC7-105A0A75A3D8}" dt="2024-11-06T01:22:37.023" v="7987" actId="478"/>
          <ac:spMkLst>
            <pc:docMk/>
            <pc:sldMk cId="1217269961" sldId="2592"/>
            <ac:spMk id="22" creationId="{FB3748C0-45FE-2B00-6A1D-786E50D4CAE1}"/>
          </ac:spMkLst>
        </pc:spChg>
        <pc:picChg chg="del">
          <ac:chgData name="Stefano Sorti" userId="6b826d7b-ec21-4a69-91a6-b9bc3bac02a7" providerId="ADAL" clId="{9CD77761-F862-4300-9EC7-105A0A75A3D8}" dt="2024-11-06T01:22:36.141" v="7986" actId="478"/>
          <ac:picMkLst>
            <pc:docMk/>
            <pc:sldMk cId="1217269961" sldId="2592"/>
            <ac:picMk id="20" creationId="{1F445C90-FDA0-EAE1-8252-B5B53FBD5340}"/>
          </ac:picMkLst>
        </pc:picChg>
        <pc:picChg chg="del">
          <ac:chgData name="Stefano Sorti" userId="6b826d7b-ec21-4a69-91a6-b9bc3bac02a7" providerId="ADAL" clId="{9CD77761-F862-4300-9EC7-105A0A75A3D8}" dt="2024-11-06T01:22:35.651" v="7985" actId="478"/>
          <ac:picMkLst>
            <pc:docMk/>
            <pc:sldMk cId="1217269961" sldId="2592"/>
            <ac:picMk id="21" creationId="{BB1B5F96-5FA3-15E5-ED0E-4BBBC6DE529D}"/>
          </ac:picMkLst>
        </pc:picChg>
      </pc:sldChg>
      <pc:sldMasterChg chg="del delSldLayout">
        <pc:chgData name="Stefano Sorti" userId="6b826d7b-ec21-4a69-91a6-b9bc3bac02a7" providerId="ADAL" clId="{9CD77761-F862-4300-9EC7-105A0A75A3D8}" dt="2024-11-06T01:12:39.777" v="7867" actId="2696"/>
        <pc:sldMasterMkLst>
          <pc:docMk/>
          <pc:sldMasterMk cId="2484464459" sldId="2147483749"/>
        </pc:sldMasterMkLst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2075205698" sldId="2147483750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424914075" sldId="2147483751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4062720738" sldId="2147483752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3409086604" sldId="2147483753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1227198284" sldId="2147483754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4157519733" sldId="2147483755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2654054082" sldId="2147483756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3840329924" sldId="2147483757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3350145609" sldId="2147483758"/>
          </pc:sldLayoutMkLst>
        </pc:sldLayoutChg>
        <pc:sldLayoutChg chg="del">
          <pc:chgData name="Stefano Sorti" userId="6b826d7b-ec21-4a69-91a6-b9bc3bac02a7" providerId="ADAL" clId="{9CD77761-F862-4300-9EC7-105A0A75A3D8}" dt="2024-11-06T01:12:39.777" v="7867" actId="2696"/>
          <pc:sldLayoutMkLst>
            <pc:docMk/>
            <pc:sldMasterMk cId="2484464459" sldId="2147483749"/>
            <pc:sldLayoutMk cId="3065200079" sldId="21474837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E5BA4E-FB64-4F09-B2D0-8FED1784212B}" type="doc">
      <dgm:prSet loTypeId="urn:microsoft.com/office/officeart/2005/8/layout/hierarchy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61D16B4A-58BC-4BF1-ABE3-751EDA198269}">
      <dgm:prSet phldrT="[Text]" custT="1"/>
      <dgm:spPr/>
      <dgm:t>
        <a:bodyPr anchor="t"/>
        <a:lstStyle/>
        <a:p>
          <a:pPr algn="l"/>
          <a:r>
            <a:rPr lang="it-IT" sz="4000" dirty="0"/>
            <a:t>PNRR </a:t>
          </a:r>
          <a:br>
            <a:rPr lang="it-IT" sz="4000" dirty="0"/>
          </a:br>
          <a:r>
            <a:rPr lang="it-IT" sz="4000" dirty="0"/>
            <a:t>IRIS</a:t>
          </a:r>
          <a:endParaRPr lang="en-GB" sz="4000" dirty="0"/>
        </a:p>
      </dgm:t>
    </dgm:pt>
    <dgm:pt modelId="{FE99A06F-FC1A-4295-BC65-D1DFEEDC71FE}" type="parTrans" cxnId="{49518C40-8C6B-425C-B591-3DEC58A9A9F2}">
      <dgm:prSet/>
      <dgm:spPr/>
      <dgm:t>
        <a:bodyPr/>
        <a:lstStyle/>
        <a:p>
          <a:endParaRPr lang="en-GB"/>
        </a:p>
      </dgm:t>
    </dgm:pt>
    <dgm:pt modelId="{3BB900D2-A5A2-4213-A7C1-62344273C591}" type="sibTrans" cxnId="{49518C40-8C6B-425C-B591-3DEC58A9A9F2}">
      <dgm:prSet/>
      <dgm:spPr/>
      <dgm:t>
        <a:bodyPr/>
        <a:lstStyle/>
        <a:p>
          <a:endParaRPr lang="en-GB"/>
        </a:p>
      </dgm:t>
    </dgm:pt>
    <dgm:pt modelId="{D1036AAA-086B-415F-A222-0AB082DCFF0B}">
      <dgm:prSet phldrT="[Text]"/>
      <dgm:spPr/>
      <dgm:t>
        <a:bodyPr/>
        <a:lstStyle/>
        <a:p>
          <a:r>
            <a:rPr lang="it-IT" dirty="0" err="1"/>
            <a:t>Purchasing</a:t>
          </a:r>
          <a:r>
            <a:rPr lang="it-IT" dirty="0"/>
            <a:t> machines</a:t>
          </a:r>
          <a:endParaRPr lang="en-GB" dirty="0"/>
        </a:p>
      </dgm:t>
    </dgm:pt>
    <dgm:pt modelId="{6F5C8A72-5640-46D9-A247-9F1F4B20353A}" type="parTrans" cxnId="{0B7772B7-3E7C-434C-B49A-219C519AE701}">
      <dgm:prSet/>
      <dgm:spPr/>
      <dgm:t>
        <a:bodyPr/>
        <a:lstStyle/>
        <a:p>
          <a:endParaRPr lang="en-GB"/>
        </a:p>
      </dgm:t>
    </dgm:pt>
    <dgm:pt modelId="{1CA50D0D-760E-4A67-B397-E41729ADB0C4}" type="sibTrans" cxnId="{0B7772B7-3E7C-434C-B49A-219C519AE701}">
      <dgm:prSet/>
      <dgm:spPr/>
      <dgm:t>
        <a:bodyPr/>
        <a:lstStyle/>
        <a:p>
          <a:endParaRPr lang="en-GB"/>
        </a:p>
      </dgm:t>
    </dgm:pt>
    <dgm:pt modelId="{8911571E-19A1-4576-B5F7-44589ACA451D}">
      <dgm:prSet phldrT="[Text]"/>
      <dgm:spPr/>
      <dgm:t>
        <a:bodyPr/>
        <a:lstStyle/>
        <a:p>
          <a:r>
            <a:rPr lang="it-IT" dirty="0" err="1"/>
            <a:t>Quench</a:t>
          </a:r>
          <a:r>
            <a:rPr lang="it-IT" dirty="0"/>
            <a:t> </a:t>
          </a:r>
          <a:r>
            <a:rPr lang="it-IT" dirty="0" err="1"/>
            <a:t>simulations</a:t>
          </a:r>
          <a:endParaRPr lang="en-GB" dirty="0"/>
        </a:p>
      </dgm:t>
    </dgm:pt>
    <dgm:pt modelId="{257217FD-993E-4B27-A7B9-729DB327CE12}" type="parTrans" cxnId="{E8C26F27-9829-49EF-8C78-8FDD2F7EFC6B}">
      <dgm:prSet/>
      <dgm:spPr/>
      <dgm:t>
        <a:bodyPr/>
        <a:lstStyle/>
        <a:p>
          <a:endParaRPr lang="en-GB"/>
        </a:p>
      </dgm:t>
    </dgm:pt>
    <dgm:pt modelId="{3E664CB8-7F57-4338-A28E-48CF0C34CAC0}" type="sibTrans" cxnId="{E8C26F27-9829-49EF-8C78-8FDD2F7EFC6B}">
      <dgm:prSet/>
      <dgm:spPr/>
      <dgm:t>
        <a:bodyPr/>
        <a:lstStyle/>
        <a:p>
          <a:endParaRPr lang="en-GB"/>
        </a:p>
      </dgm:t>
    </dgm:pt>
    <dgm:pt modelId="{A701E7D8-13F1-42E8-AC18-1AB02304AF50}">
      <dgm:prSet phldrT="[Text]"/>
      <dgm:spPr/>
      <dgm:t>
        <a:bodyPr/>
        <a:lstStyle/>
        <a:p>
          <a:r>
            <a:rPr lang="it-IT" dirty="0"/>
            <a:t>HFM &amp; </a:t>
          </a:r>
          <a:r>
            <a:rPr lang="it-IT" dirty="0" err="1"/>
            <a:t>MuCol</a:t>
          </a:r>
          <a:endParaRPr lang="en-GB" dirty="0"/>
        </a:p>
      </dgm:t>
    </dgm:pt>
    <dgm:pt modelId="{2CA6486B-CD83-44D1-BD84-D378C8C4A41D}" type="parTrans" cxnId="{8A30476F-1AB6-4CA6-A90E-B23DA0C6B5B3}">
      <dgm:prSet/>
      <dgm:spPr/>
      <dgm:t>
        <a:bodyPr/>
        <a:lstStyle/>
        <a:p>
          <a:endParaRPr lang="en-GB"/>
        </a:p>
      </dgm:t>
    </dgm:pt>
    <dgm:pt modelId="{1B9BC890-FAA1-4B9C-AF54-C97B3A08A7D2}" type="sibTrans" cxnId="{8A30476F-1AB6-4CA6-A90E-B23DA0C6B5B3}">
      <dgm:prSet/>
      <dgm:spPr/>
      <dgm:t>
        <a:bodyPr/>
        <a:lstStyle/>
        <a:p>
          <a:endParaRPr lang="en-GB"/>
        </a:p>
      </dgm:t>
    </dgm:pt>
    <dgm:pt modelId="{F9D951E3-9354-4EDC-811C-57EB7F9112B8}">
      <dgm:prSet phldrT="[Text]"/>
      <dgm:spPr/>
      <dgm:t>
        <a:bodyPr/>
        <a:lstStyle/>
        <a:p>
          <a:r>
            <a:rPr lang="it-IT" dirty="0" err="1"/>
            <a:t>Magnet</a:t>
          </a:r>
          <a:r>
            <a:rPr lang="it-IT" dirty="0"/>
            <a:t> design and </a:t>
          </a:r>
          <a:r>
            <a:rPr lang="it-IT" dirty="0" err="1"/>
            <a:t>forecasted</a:t>
          </a:r>
          <a:r>
            <a:rPr lang="it-IT" dirty="0"/>
            <a:t> </a:t>
          </a:r>
          <a:r>
            <a:rPr lang="it-IT" dirty="0" err="1"/>
            <a:t>prototypes</a:t>
          </a:r>
          <a:endParaRPr lang="en-GB" dirty="0"/>
        </a:p>
      </dgm:t>
    </dgm:pt>
    <dgm:pt modelId="{501A425C-2549-438E-9222-0BEFAE1F1A5C}" type="parTrans" cxnId="{4791A9A6-1C06-41BB-ABB9-D14E92C1AB5C}">
      <dgm:prSet/>
      <dgm:spPr/>
      <dgm:t>
        <a:bodyPr/>
        <a:lstStyle/>
        <a:p>
          <a:endParaRPr lang="en-GB"/>
        </a:p>
      </dgm:t>
    </dgm:pt>
    <dgm:pt modelId="{F8EF17FA-A67B-4F78-A745-EB69CCB672AA}" type="sibTrans" cxnId="{4791A9A6-1C06-41BB-ABB9-D14E92C1AB5C}">
      <dgm:prSet/>
      <dgm:spPr/>
      <dgm:t>
        <a:bodyPr/>
        <a:lstStyle/>
        <a:p>
          <a:endParaRPr lang="en-GB"/>
        </a:p>
      </dgm:t>
    </dgm:pt>
    <dgm:pt modelId="{D935232D-FDD4-400E-8597-BAE9738C4869}">
      <dgm:prSet phldrT="[Text]"/>
      <dgm:spPr/>
      <dgm:t>
        <a:bodyPr/>
        <a:lstStyle/>
        <a:p>
          <a:r>
            <a:rPr lang="it-IT" dirty="0"/>
            <a:t>Small Coils</a:t>
          </a:r>
          <a:endParaRPr lang="en-GB" dirty="0"/>
        </a:p>
      </dgm:t>
    </dgm:pt>
    <dgm:pt modelId="{D56A343A-602F-45D0-B90C-6CCB03792D15}" type="parTrans" cxnId="{B380404D-A2B3-4C0B-B18D-EFA167E39561}">
      <dgm:prSet/>
      <dgm:spPr/>
      <dgm:t>
        <a:bodyPr/>
        <a:lstStyle/>
        <a:p>
          <a:endParaRPr lang="en-GB"/>
        </a:p>
      </dgm:t>
    </dgm:pt>
    <dgm:pt modelId="{AD1206C4-8096-43ED-8110-57BB8639C6D3}" type="sibTrans" cxnId="{B380404D-A2B3-4C0B-B18D-EFA167E39561}">
      <dgm:prSet/>
      <dgm:spPr/>
      <dgm:t>
        <a:bodyPr/>
        <a:lstStyle/>
        <a:p>
          <a:endParaRPr lang="en-GB"/>
        </a:p>
      </dgm:t>
    </dgm:pt>
    <dgm:pt modelId="{EA9992F8-5551-4D10-BB61-D7DC49934102}">
      <dgm:prSet/>
      <dgm:spPr/>
      <dgm:t>
        <a:bodyPr/>
        <a:lstStyle/>
        <a:p>
          <a:r>
            <a:rPr lang="en-GB" noProof="0" dirty="0"/>
            <a:t>Conductor</a:t>
          </a:r>
          <a:r>
            <a:rPr lang="it-IT" dirty="0"/>
            <a:t> </a:t>
          </a:r>
          <a:r>
            <a:rPr lang="it-IT" dirty="0" err="1"/>
            <a:t>properties</a:t>
          </a:r>
          <a:endParaRPr lang="en-GB" dirty="0"/>
        </a:p>
      </dgm:t>
    </dgm:pt>
    <dgm:pt modelId="{84F7D7A2-F0EA-4FA0-B9D0-9CD794781002}" type="parTrans" cxnId="{7EB5EA5D-8E73-4B49-879A-4047FADB715F}">
      <dgm:prSet/>
      <dgm:spPr/>
      <dgm:t>
        <a:bodyPr/>
        <a:lstStyle/>
        <a:p>
          <a:endParaRPr lang="en-GB"/>
        </a:p>
      </dgm:t>
    </dgm:pt>
    <dgm:pt modelId="{E087FF4F-7C7E-43CA-9B37-5D5E7E62FDF4}" type="sibTrans" cxnId="{7EB5EA5D-8E73-4B49-879A-4047FADB715F}">
      <dgm:prSet/>
      <dgm:spPr/>
      <dgm:t>
        <a:bodyPr/>
        <a:lstStyle/>
        <a:p>
          <a:endParaRPr lang="en-GB"/>
        </a:p>
      </dgm:t>
    </dgm:pt>
    <dgm:pt modelId="{36C8D18E-3E3F-4648-8781-08B041270F36}" type="pres">
      <dgm:prSet presAssocID="{4DE5BA4E-FB64-4F09-B2D0-8FED1784212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A4CDFCE-4D31-472A-9FB4-A2A153005046}" type="pres">
      <dgm:prSet presAssocID="{61D16B4A-58BC-4BF1-ABE3-751EDA198269}" presName="hierRoot1" presStyleCnt="0"/>
      <dgm:spPr/>
    </dgm:pt>
    <dgm:pt modelId="{20020712-F6CB-4345-96CC-1E62AE77DE32}" type="pres">
      <dgm:prSet presAssocID="{61D16B4A-58BC-4BF1-ABE3-751EDA198269}" presName="composite" presStyleCnt="0"/>
      <dgm:spPr/>
    </dgm:pt>
    <dgm:pt modelId="{4A15F8BE-E92E-47FE-91BD-5A1956A61AA5}" type="pres">
      <dgm:prSet presAssocID="{61D16B4A-58BC-4BF1-ABE3-751EDA198269}" presName="background" presStyleLbl="node0" presStyleIdx="0" presStyleCnt="2"/>
      <dgm:spPr/>
    </dgm:pt>
    <dgm:pt modelId="{89E7F8B1-923E-47F0-AD2F-41447A53C292}" type="pres">
      <dgm:prSet presAssocID="{61D16B4A-58BC-4BF1-ABE3-751EDA198269}" presName="text" presStyleLbl="fgAcc0" presStyleIdx="0" presStyleCnt="2" custScaleX="298414" custScaleY="217684">
        <dgm:presLayoutVars>
          <dgm:chPref val="3"/>
        </dgm:presLayoutVars>
      </dgm:prSet>
      <dgm:spPr/>
    </dgm:pt>
    <dgm:pt modelId="{A4DF1C4C-3CD1-411B-AF7A-F6F313887878}" type="pres">
      <dgm:prSet presAssocID="{61D16B4A-58BC-4BF1-ABE3-751EDA198269}" presName="hierChild2" presStyleCnt="0"/>
      <dgm:spPr/>
    </dgm:pt>
    <dgm:pt modelId="{9C6A60DB-8895-4F28-9C08-8746B657C961}" type="pres">
      <dgm:prSet presAssocID="{6F5C8A72-5640-46D9-A247-9F1F4B20353A}" presName="Name10" presStyleLbl="parChTrans1D2" presStyleIdx="0" presStyleCnt="4"/>
      <dgm:spPr/>
    </dgm:pt>
    <dgm:pt modelId="{AB665D44-D2E7-46F3-B0FF-B96E5453C2C1}" type="pres">
      <dgm:prSet presAssocID="{D1036AAA-086B-415F-A222-0AB082DCFF0B}" presName="hierRoot2" presStyleCnt="0"/>
      <dgm:spPr/>
    </dgm:pt>
    <dgm:pt modelId="{723FACCB-ABFD-4730-8FD8-68F3DAD83EB3}" type="pres">
      <dgm:prSet presAssocID="{D1036AAA-086B-415F-A222-0AB082DCFF0B}" presName="composite2" presStyleCnt="0"/>
      <dgm:spPr/>
    </dgm:pt>
    <dgm:pt modelId="{1BF81835-A3B2-4AE3-B1C7-39FF77AB52CB}" type="pres">
      <dgm:prSet presAssocID="{D1036AAA-086B-415F-A222-0AB082DCFF0B}" presName="background2" presStyleLbl="node2" presStyleIdx="0" presStyleCnt="4"/>
      <dgm:spPr/>
    </dgm:pt>
    <dgm:pt modelId="{32EC0BC0-3E7C-4E51-A094-1760FA833F97}" type="pres">
      <dgm:prSet presAssocID="{D1036AAA-086B-415F-A222-0AB082DCFF0B}" presName="text2" presStyleLbl="fgAcc2" presStyleIdx="0" presStyleCnt="4" custLinFactNeighborX="893" custLinFactNeighborY="664">
        <dgm:presLayoutVars>
          <dgm:chPref val="3"/>
        </dgm:presLayoutVars>
      </dgm:prSet>
      <dgm:spPr/>
    </dgm:pt>
    <dgm:pt modelId="{8B57CE82-9EE8-448C-95A1-7DA2C7022D04}" type="pres">
      <dgm:prSet presAssocID="{D1036AAA-086B-415F-A222-0AB082DCFF0B}" presName="hierChild3" presStyleCnt="0"/>
      <dgm:spPr/>
    </dgm:pt>
    <dgm:pt modelId="{335B1BDD-7C96-4FBD-82B7-9CD580AD90B0}" type="pres">
      <dgm:prSet presAssocID="{84F7D7A2-F0EA-4FA0-B9D0-9CD794781002}" presName="Name10" presStyleLbl="parChTrans1D2" presStyleIdx="1" presStyleCnt="4"/>
      <dgm:spPr/>
    </dgm:pt>
    <dgm:pt modelId="{0639A924-755C-4798-8F12-73ACC017AF79}" type="pres">
      <dgm:prSet presAssocID="{EA9992F8-5551-4D10-BB61-D7DC49934102}" presName="hierRoot2" presStyleCnt="0"/>
      <dgm:spPr/>
    </dgm:pt>
    <dgm:pt modelId="{67F23826-DA36-4537-A7E2-778D525CBC9E}" type="pres">
      <dgm:prSet presAssocID="{EA9992F8-5551-4D10-BB61-D7DC49934102}" presName="composite2" presStyleCnt="0"/>
      <dgm:spPr/>
    </dgm:pt>
    <dgm:pt modelId="{2EFA4877-8AFF-4B74-8B52-7E8FD7566BCF}" type="pres">
      <dgm:prSet presAssocID="{EA9992F8-5551-4D10-BB61-D7DC49934102}" presName="background2" presStyleLbl="node2" presStyleIdx="1" presStyleCnt="4"/>
      <dgm:spPr/>
    </dgm:pt>
    <dgm:pt modelId="{CBC0ECAB-A16D-4259-957C-53772EBA047A}" type="pres">
      <dgm:prSet presAssocID="{EA9992F8-5551-4D10-BB61-D7DC49934102}" presName="text2" presStyleLbl="fgAcc2" presStyleIdx="1" presStyleCnt="4">
        <dgm:presLayoutVars>
          <dgm:chPref val="3"/>
        </dgm:presLayoutVars>
      </dgm:prSet>
      <dgm:spPr/>
    </dgm:pt>
    <dgm:pt modelId="{5FD9C5C4-FCE5-4722-9C96-435028DA693F}" type="pres">
      <dgm:prSet presAssocID="{EA9992F8-5551-4D10-BB61-D7DC49934102}" presName="hierChild3" presStyleCnt="0"/>
      <dgm:spPr/>
    </dgm:pt>
    <dgm:pt modelId="{A66AA4F1-4EA9-4E5D-BC7A-1E990D9D43F4}" type="pres">
      <dgm:prSet presAssocID="{257217FD-993E-4B27-A7B9-729DB327CE12}" presName="Name10" presStyleLbl="parChTrans1D2" presStyleIdx="2" presStyleCnt="4"/>
      <dgm:spPr/>
    </dgm:pt>
    <dgm:pt modelId="{0DAAAAEE-4F77-45F8-B288-B956CD1D2A63}" type="pres">
      <dgm:prSet presAssocID="{8911571E-19A1-4576-B5F7-44589ACA451D}" presName="hierRoot2" presStyleCnt="0"/>
      <dgm:spPr/>
    </dgm:pt>
    <dgm:pt modelId="{36343F68-33D7-4E29-8CE7-D138B0121781}" type="pres">
      <dgm:prSet presAssocID="{8911571E-19A1-4576-B5F7-44589ACA451D}" presName="composite2" presStyleCnt="0"/>
      <dgm:spPr/>
    </dgm:pt>
    <dgm:pt modelId="{B8CBAA22-5530-4471-8E90-E1AFF97DEA66}" type="pres">
      <dgm:prSet presAssocID="{8911571E-19A1-4576-B5F7-44589ACA451D}" presName="background2" presStyleLbl="node2" presStyleIdx="2" presStyleCnt="4"/>
      <dgm:spPr/>
    </dgm:pt>
    <dgm:pt modelId="{D02F5627-572C-45F4-9605-0438B97D3F1E}" type="pres">
      <dgm:prSet presAssocID="{8911571E-19A1-4576-B5F7-44589ACA451D}" presName="text2" presStyleLbl="fgAcc2" presStyleIdx="2" presStyleCnt="4">
        <dgm:presLayoutVars>
          <dgm:chPref val="3"/>
        </dgm:presLayoutVars>
      </dgm:prSet>
      <dgm:spPr/>
    </dgm:pt>
    <dgm:pt modelId="{6D1E50C8-7664-4EC8-B036-72EF0289D0EA}" type="pres">
      <dgm:prSet presAssocID="{8911571E-19A1-4576-B5F7-44589ACA451D}" presName="hierChild3" presStyleCnt="0"/>
      <dgm:spPr/>
    </dgm:pt>
    <dgm:pt modelId="{103CCC2C-E499-4D9E-AC44-BFBC8CDA62DD}" type="pres">
      <dgm:prSet presAssocID="{A701E7D8-13F1-42E8-AC18-1AB02304AF50}" presName="hierRoot1" presStyleCnt="0"/>
      <dgm:spPr/>
    </dgm:pt>
    <dgm:pt modelId="{B7D48E5D-40FD-47A6-AE11-45AAA2E6C353}" type="pres">
      <dgm:prSet presAssocID="{A701E7D8-13F1-42E8-AC18-1AB02304AF50}" presName="composite" presStyleCnt="0"/>
      <dgm:spPr/>
    </dgm:pt>
    <dgm:pt modelId="{A1A39EB0-F757-453F-8931-B9180ABD0667}" type="pres">
      <dgm:prSet presAssocID="{A701E7D8-13F1-42E8-AC18-1AB02304AF50}" presName="background" presStyleLbl="node0" presStyleIdx="1" presStyleCnt="2"/>
      <dgm:spPr/>
    </dgm:pt>
    <dgm:pt modelId="{0847BC7E-6F81-4144-8A58-F35F1F21FF37}" type="pres">
      <dgm:prSet presAssocID="{A701E7D8-13F1-42E8-AC18-1AB02304AF50}" presName="text" presStyleLbl="fgAcc0" presStyleIdx="1" presStyleCnt="2">
        <dgm:presLayoutVars>
          <dgm:chPref val="3"/>
        </dgm:presLayoutVars>
      </dgm:prSet>
      <dgm:spPr/>
    </dgm:pt>
    <dgm:pt modelId="{E1EB6F23-555B-451F-8967-70C6E7736814}" type="pres">
      <dgm:prSet presAssocID="{A701E7D8-13F1-42E8-AC18-1AB02304AF50}" presName="hierChild2" presStyleCnt="0"/>
      <dgm:spPr/>
    </dgm:pt>
    <dgm:pt modelId="{B682B32F-03DB-45AB-807A-7CE70120659A}" type="pres">
      <dgm:prSet presAssocID="{501A425C-2549-438E-9222-0BEFAE1F1A5C}" presName="Name10" presStyleLbl="parChTrans1D2" presStyleIdx="3" presStyleCnt="4"/>
      <dgm:spPr/>
    </dgm:pt>
    <dgm:pt modelId="{B4B5FA90-A1AE-495F-8109-B9FDB7535402}" type="pres">
      <dgm:prSet presAssocID="{F9D951E3-9354-4EDC-811C-57EB7F9112B8}" presName="hierRoot2" presStyleCnt="0"/>
      <dgm:spPr/>
    </dgm:pt>
    <dgm:pt modelId="{CAC81650-C0F4-49C2-B461-54CFD8CBCADE}" type="pres">
      <dgm:prSet presAssocID="{F9D951E3-9354-4EDC-811C-57EB7F9112B8}" presName="composite2" presStyleCnt="0"/>
      <dgm:spPr/>
    </dgm:pt>
    <dgm:pt modelId="{9010D00C-2DE7-40BD-A9FD-11AAB2DB55FE}" type="pres">
      <dgm:prSet presAssocID="{F9D951E3-9354-4EDC-811C-57EB7F9112B8}" presName="background2" presStyleLbl="node2" presStyleIdx="3" presStyleCnt="4"/>
      <dgm:spPr/>
    </dgm:pt>
    <dgm:pt modelId="{40858E1C-7A64-4095-AED2-47044F49EB50}" type="pres">
      <dgm:prSet presAssocID="{F9D951E3-9354-4EDC-811C-57EB7F9112B8}" presName="text2" presStyleLbl="fgAcc2" presStyleIdx="3" presStyleCnt="4">
        <dgm:presLayoutVars>
          <dgm:chPref val="3"/>
        </dgm:presLayoutVars>
      </dgm:prSet>
      <dgm:spPr/>
    </dgm:pt>
    <dgm:pt modelId="{7FA784A3-C27F-405C-A4F4-BB57D2FFE98B}" type="pres">
      <dgm:prSet presAssocID="{F9D951E3-9354-4EDC-811C-57EB7F9112B8}" presName="hierChild3" presStyleCnt="0"/>
      <dgm:spPr/>
    </dgm:pt>
    <dgm:pt modelId="{6FFA1DF9-5A88-42D3-B709-CC097C462133}" type="pres">
      <dgm:prSet presAssocID="{D56A343A-602F-45D0-B90C-6CCB03792D15}" presName="Name17" presStyleLbl="parChTrans1D3" presStyleIdx="0" presStyleCnt="1"/>
      <dgm:spPr/>
    </dgm:pt>
    <dgm:pt modelId="{32A3FB1D-1057-4C53-9824-ABE4E5A32EC5}" type="pres">
      <dgm:prSet presAssocID="{D935232D-FDD4-400E-8597-BAE9738C4869}" presName="hierRoot3" presStyleCnt="0"/>
      <dgm:spPr/>
    </dgm:pt>
    <dgm:pt modelId="{15117070-28B0-423E-8107-D27C2408A5FA}" type="pres">
      <dgm:prSet presAssocID="{D935232D-FDD4-400E-8597-BAE9738C4869}" presName="composite3" presStyleCnt="0"/>
      <dgm:spPr/>
    </dgm:pt>
    <dgm:pt modelId="{BC2BFF30-95F4-406E-AEC0-00F110930D84}" type="pres">
      <dgm:prSet presAssocID="{D935232D-FDD4-400E-8597-BAE9738C4869}" presName="background3" presStyleLbl="node3" presStyleIdx="0" presStyleCnt="1"/>
      <dgm:spPr/>
    </dgm:pt>
    <dgm:pt modelId="{3EC2079B-63B4-476A-9E81-06D1A5AEB841}" type="pres">
      <dgm:prSet presAssocID="{D935232D-FDD4-400E-8597-BAE9738C4869}" presName="text3" presStyleLbl="fgAcc3" presStyleIdx="0" presStyleCnt="1">
        <dgm:presLayoutVars>
          <dgm:chPref val="3"/>
        </dgm:presLayoutVars>
      </dgm:prSet>
      <dgm:spPr/>
    </dgm:pt>
    <dgm:pt modelId="{847D699B-AB2E-4024-B6BA-33F55EB0384F}" type="pres">
      <dgm:prSet presAssocID="{D935232D-FDD4-400E-8597-BAE9738C4869}" presName="hierChild4" presStyleCnt="0"/>
      <dgm:spPr/>
    </dgm:pt>
  </dgm:ptLst>
  <dgm:cxnLst>
    <dgm:cxn modelId="{816B7C08-01A6-4276-85AB-09327B845F0A}" type="presOf" srcId="{A701E7D8-13F1-42E8-AC18-1AB02304AF50}" destId="{0847BC7E-6F81-4144-8A58-F35F1F21FF37}" srcOrd="0" destOrd="0" presId="urn:microsoft.com/office/officeart/2005/8/layout/hierarchy1"/>
    <dgm:cxn modelId="{6AB54219-8B06-47B0-93A0-6BB39D97DD1E}" type="presOf" srcId="{EA9992F8-5551-4D10-BB61-D7DC49934102}" destId="{CBC0ECAB-A16D-4259-957C-53772EBA047A}" srcOrd="0" destOrd="0" presId="urn:microsoft.com/office/officeart/2005/8/layout/hierarchy1"/>
    <dgm:cxn modelId="{E8C26F27-9829-49EF-8C78-8FDD2F7EFC6B}" srcId="{61D16B4A-58BC-4BF1-ABE3-751EDA198269}" destId="{8911571E-19A1-4576-B5F7-44589ACA451D}" srcOrd="2" destOrd="0" parTransId="{257217FD-993E-4B27-A7B9-729DB327CE12}" sibTransId="{3E664CB8-7F57-4338-A28E-48CF0C34CAC0}"/>
    <dgm:cxn modelId="{CB29572C-4E7E-4523-8B29-E0FEFB7D24C7}" type="presOf" srcId="{6F5C8A72-5640-46D9-A247-9F1F4B20353A}" destId="{9C6A60DB-8895-4F28-9C08-8746B657C961}" srcOrd="0" destOrd="0" presId="urn:microsoft.com/office/officeart/2005/8/layout/hierarchy1"/>
    <dgm:cxn modelId="{49518C40-8C6B-425C-B591-3DEC58A9A9F2}" srcId="{4DE5BA4E-FB64-4F09-B2D0-8FED1784212B}" destId="{61D16B4A-58BC-4BF1-ABE3-751EDA198269}" srcOrd="0" destOrd="0" parTransId="{FE99A06F-FC1A-4295-BC65-D1DFEEDC71FE}" sibTransId="{3BB900D2-A5A2-4213-A7C1-62344273C591}"/>
    <dgm:cxn modelId="{7EB5EA5D-8E73-4B49-879A-4047FADB715F}" srcId="{61D16B4A-58BC-4BF1-ABE3-751EDA198269}" destId="{EA9992F8-5551-4D10-BB61-D7DC49934102}" srcOrd="1" destOrd="0" parTransId="{84F7D7A2-F0EA-4FA0-B9D0-9CD794781002}" sibTransId="{E087FF4F-7C7E-43CA-9B37-5D5E7E62FDF4}"/>
    <dgm:cxn modelId="{66035066-BA4C-41D2-A87B-4B81875341D7}" type="presOf" srcId="{501A425C-2549-438E-9222-0BEFAE1F1A5C}" destId="{B682B32F-03DB-45AB-807A-7CE70120659A}" srcOrd="0" destOrd="0" presId="urn:microsoft.com/office/officeart/2005/8/layout/hierarchy1"/>
    <dgm:cxn modelId="{B380404D-A2B3-4C0B-B18D-EFA167E39561}" srcId="{F9D951E3-9354-4EDC-811C-57EB7F9112B8}" destId="{D935232D-FDD4-400E-8597-BAE9738C4869}" srcOrd="0" destOrd="0" parTransId="{D56A343A-602F-45D0-B90C-6CCB03792D15}" sibTransId="{AD1206C4-8096-43ED-8110-57BB8639C6D3}"/>
    <dgm:cxn modelId="{8A30476F-1AB6-4CA6-A90E-B23DA0C6B5B3}" srcId="{4DE5BA4E-FB64-4F09-B2D0-8FED1784212B}" destId="{A701E7D8-13F1-42E8-AC18-1AB02304AF50}" srcOrd="1" destOrd="0" parTransId="{2CA6486B-CD83-44D1-BD84-D378C8C4A41D}" sibTransId="{1B9BC890-FAA1-4B9C-AF54-C97B3A08A7D2}"/>
    <dgm:cxn modelId="{8F38948C-F8BB-4EB7-8D8C-76C438FBDAF2}" type="presOf" srcId="{D1036AAA-086B-415F-A222-0AB082DCFF0B}" destId="{32EC0BC0-3E7C-4E51-A094-1760FA833F97}" srcOrd="0" destOrd="0" presId="urn:microsoft.com/office/officeart/2005/8/layout/hierarchy1"/>
    <dgm:cxn modelId="{B8EB8894-F005-41A5-9EA6-0CFF739359DF}" type="presOf" srcId="{D56A343A-602F-45D0-B90C-6CCB03792D15}" destId="{6FFA1DF9-5A88-42D3-B709-CC097C462133}" srcOrd="0" destOrd="0" presId="urn:microsoft.com/office/officeart/2005/8/layout/hierarchy1"/>
    <dgm:cxn modelId="{2E1308A3-FB8F-4D7C-BDEA-07D0A8D6079B}" type="presOf" srcId="{61D16B4A-58BC-4BF1-ABE3-751EDA198269}" destId="{89E7F8B1-923E-47F0-AD2F-41447A53C292}" srcOrd="0" destOrd="0" presId="urn:microsoft.com/office/officeart/2005/8/layout/hierarchy1"/>
    <dgm:cxn modelId="{56F0C9A5-1F84-466B-9B6B-A3C211613F41}" type="presOf" srcId="{257217FD-993E-4B27-A7B9-729DB327CE12}" destId="{A66AA4F1-4EA9-4E5D-BC7A-1E990D9D43F4}" srcOrd="0" destOrd="0" presId="urn:microsoft.com/office/officeart/2005/8/layout/hierarchy1"/>
    <dgm:cxn modelId="{4791A9A6-1C06-41BB-ABB9-D14E92C1AB5C}" srcId="{A701E7D8-13F1-42E8-AC18-1AB02304AF50}" destId="{F9D951E3-9354-4EDC-811C-57EB7F9112B8}" srcOrd="0" destOrd="0" parTransId="{501A425C-2549-438E-9222-0BEFAE1F1A5C}" sibTransId="{F8EF17FA-A67B-4F78-A745-EB69CCB672AA}"/>
    <dgm:cxn modelId="{0B7772B7-3E7C-434C-B49A-219C519AE701}" srcId="{61D16B4A-58BC-4BF1-ABE3-751EDA198269}" destId="{D1036AAA-086B-415F-A222-0AB082DCFF0B}" srcOrd="0" destOrd="0" parTransId="{6F5C8A72-5640-46D9-A247-9F1F4B20353A}" sibTransId="{1CA50D0D-760E-4A67-B397-E41729ADB0C4}"/>
    <dgm:cxn modelId="{19C62DB9-DF15-4457-8C3C-9BDD31268BAC}" type="presOf" srcId="{8911571E-19A1-4576-B5F7-44589ACA451D}" destId="{D02F5627-572C-45F4-9605-0438B97D3F1E}" srcOrd="0" destOrd="0" presId="urn:microsoft.com/office/officeart/2005/8/layout/hierarchy1"/>
    <dgm:cxn modelId="{22E15AC1-A214-44FA-AD7E-D7907EB09C25}" type="presOf" srcId="{D935232D-FDD4-400E-8597-BAE9738C4869}" destId="{3EC2079B-63B4-476A-9E81-06D1A5AEB841}" srcOrd="0" destOrd="0" presId="urn:microsoft.com/office/officeart/2005/8/layout/hierarchy1"/>
    <dgm:cxn modelId="{5E04E8D3-7080-4C9C-AD83-7908654C2F4A}" type="presOf" srcId="{4DE5BA4E-FB64-4F09-B2D0-8FED1784212B}" destId="{36C8D18E-3E3F-4648-8781-08B041270F36}" srcOrd="0" destOrd="0" presId="urn:microsoft.com/office/officeart/2005/8/layout/hierarchy1"/>
    <dgm:cxn modelId="{870CFCF3-A1C6-40F4-BD45-A68877126423}" type="presOf" srcId="{F9D951E3-9354-4EDC-811C-57EB7F9112B8}" destId="{40858E1C-7A64-4095-AED2-47044F49EB50}" srcOrd="0" destOrd="0" presId="urn:microsoft.com/office/officeart/2005/8/layout/hierarchy1"/>
    <dgm:cxn modelId="{884CA9F7-A11C-4858-B61F-2FC5A3D75BFA}" type="presOf" srcId="{84F7D7A2-F0EA-4FA0-B9D0-9CD794781002}" destId="{335B1BDD-7C96-4FBD-82B7-9CD580AD90B0}" srcOrd="0" destOrd="0" presId="urn:microsoft.com/office/officeart/2005/8/layout/hierarchy1"/>
    <dgm:cxn modelId="{0ADCC37D-4509-48CC-8CF1-5EFBDA075136}" type="presParOf" srcId="{36C8D18E-3E3F-4648-8781-08B041270F36}" destId="{5A4CDFCE-4D31-472A-9FB4-A2A153005046}" srcOrd="0" destOrd="0" presId="urn:microsoft.com/office/officeart/2005/8/layout/hierarchy1"/>
    <dgm:cxn modelId="{90A7F429-ECCB-43FA-B517-C2020302C7AE}" type="presParOf" srcId="{5A4CDFCE-4D31-472A-9FB4-A2A153005046}" destId="{20020712-F6CB-4345-96CC-1E62AE77DE32}" srcOrd="0" destOrd="0" presId="urn:microsoft.com/office/officeart/2005/8/layout/hierarchy1"/>
    <dgm:cxn modelId="{78F6CA90-958B-4F6F-B682-03A387F68AD2}" type="presParOf" srcId="{20020712-F6CB-4345-96CC-1E62AE77DE32}" destId="{4A15F8BE-E92E-47FE-91BD-5A1956A61AA5}" srcOrd="0" destOrd="0" presId="urn:microsoft.com/office/officeart/2005/8/layout/hierarchy1"/>
    <dgm:cxn modelId="{7DDAF726-337D-4CC0-88CB-35E519425E73}" type="presParOf" srcId="{20020712-F6CB-4345-96CC-1E62AE77DE32}" destId="{89E7F8B1-923E-47F0-AD2F-41447A53C292}" srcOrd="1" destOrd="0" presId="urn:microsoft.com/office/officeart/2005/8/layout/hierarchy1"/>
    <dgm:cxn modelId="{001DFC14-65BD-4EF7-B6CB-8AFCE84244CD}" type="presParOf" srcId="{5A4CDFCE-4D31-472A-9FB4-A2A153005046}" destId="{A4DF1C4C-3CD1-411B-AF7A-F6F313887878}" srcOrd="1" destOrd="0" presId="urn:microsoft.com/office/officeart/2005/8/layout/hierarchy1"/>
    <dgm:cxn modelId="{8294A363-FA48-4FC5-89FA-D79A9DEA21F9}" type="presParOf" srcId="{A4DF1C4C-3CD1-411B-AF7A-F6F313887878}" destId="{9C6A60DB-8895-4F28-9C08-8746B657C961}" srcOrd="0" destOrd="0" presId="urn:microsoft.com/office/officeart/2005/8/layout/hierarchy1"/>
    <dgm:cxn modelId="{07B0AA9F-49D9-4A4F-BC8D-40811D7B2EFE}" type="presParOf" srcId="{A4DF1C4C-3CD1-411B-AF7A-F6F313887878}" destId="{AB665D44-D2E7-46F3-B0FF-B96E5453C2C1}" srcOrd="1" destOrd="0" presId="urn:microsoft.com/office/officeart/2005/8/layout/hierarchy1"/>
    <dgm:cxn modelId="{23216039-CFF0-4A2C-BB50-0F35CBB34D21}" type="presParOf" srcId="{AB665D44-D2E7-46F3-B0FF-B96E5453C2C1}" destId="{723FACCB-ABFD-4730-8FD8-68F3DAD83EB3}" srcOrd="0" destOrd="0" presId="urn:microsoft.com/office/officeart/2005/8/layout/hierarchy1"/>
    <dgm:cxn modelId="{671C41B4-4F29-403E-B82B-7519BAD04A7E}" type="presParOf" srcId="{723FACCB-ABFD-4730-8FD8-68F3DAD83EB3}" destId="{1BF81835-A3B2-4AE3-B1C7-39FF77AB52CB}" srcOrd="0" destOrd="0" presId="urn:microsoft.com/office/officeart/2005/8/layout/hierarchy1"/>
    <dgm:cxn modelId="{5EEDFBCA-B14D-46CE-BC05-5F8A5F440E6F}" type="presParOf" srcId="{723FACCB-ABFD-4730-8FD8-68F3DAD83EB3}" destId="{32EC0BC0-3E7C-4E51-A094-1760FA833F97}" srcOrd="1" destOrd="0" presId="urn:microsoft.com/office/officeart/2005/8/layout/hierarchy1"/>
    <dgm:cxn modelId="{68C1F6AB-9757-4309-8DA0-FA690025A01F}" type="presParOf" srcId="{AB665D44-D2E7-46F3-B0FF-B96E5453C2C1}" destId="{8B57CE82-9EE8-448C-95A1-7DA2C7022D04}" srcOrd="1" destOrd="0" presId="urn:microsoft.com/office/officeart/2005/8/layout/hierarchy1"/>
    <dgm:cxn modelId="{51FAF0D6-8B01-42CD-BE2F-22EC7B30195C}" type="presParOf" srcId="{A4DF1C4C-3CD1-411B-AF7A-F6F313887878}" destId="{335B1BDD-7C96-4FBD-82B7-9CD580AD90B0}" srcOrd="2" destOrd="0" presId="urn:microsoft.com/office/officeart/2005/8/layout/hierarchy1"/>
    <dgm:cxn modelId="{46156787-F96E-40F1-BC01-085940273D59}" type="presParOf" srcId="{A4DF1C4C-3CD1-411B-AF7A-F6F313887878}" destId="{0639A924-755C-4798-8F12-73ACC017AF79}" srcOrd="3" destOrd="0" presId="urn:microsoft.com/office/officeart/2005/8/layout/hierarchy1"/>
    <dgm:cxn modelId="{6E6F80A6-13E5-44E8-993F-2AFDEECC794D}" type="presParOf" srcId="{0639A924-755C-4798-8F12-73ACC017AF79}" destId="{67F23826-DA36-4537-A7E2-778D525CBC9E}" srcOrd="0" destOrd="0" presId="urn:microsoft.com/office/officeart/2005/8/layout/hierarchy1"/>
    <dgm:cxn modelId="{22FCD216-CFC1-490D-83EE-8A323DA4C139}" type="presParOf" srcId="{67F23826-DA36-4537-A7E2-778D525CBC9E}" destId="{2EFA4877-8AFF-4B74-8B52-7E8FD7566BCF}" srcOrd="0" destOrd="0" presId="urn:microsoft.com/office/officeart/2005/8/layout/hierarchy1"/>
    <dgm:cxn modelId="{CDAE7E71-728C-41CE-A1E0-B98F021C5077}" type="presParOf" srcId="{67F23826-DA36-4537-A7E2-778D525CBC9E}" destId="{CBC0ECAB-A16D-4259-957C-53772EBA047A}" srcOrd="1" destOrd="0" presId="urn:microsoft.com/office/officeart/2005/8/layout/hierarchy1"/>
    <dgm:cxn modelId="{440E16BD-5877-4D5E-9319-6315D0D883CC}" type="presParOf" srcId="{0639A924-755C-4798-8F12-73ACC017AF79}" destId="{5FD9C5C4-FCE5-4722-9C96-435028DA693F}" srcOrd="1" destOrd="0" presId="urn:microsoft.com/office/officeart/2005/8/layout/hierarchy1"/>
    <dgm:cxn modelId="{9B286E01-C031-440B-B361-32725C8CC87B}" type="presParOf" srcId="{A4DF1C4C-3CD1-411B-AF7A-F6F313887878}" destId="{A66AA4F1-4EA9-4E5D-BC7A-1E990D9D43F4}" srcOrd="4" destOrd="0" presId="urn:microsoft.com/office/officeart/2005/8/layout/hierarchy1"/>
    <dgm:cxn modelId="{EC372855-3FCE-4844-B710-57C11F02D170}" type="presParOf" srcId="{A4DF1C4C-3CD1-411B-AF7A-F6F313887878}" destId="{0DAAAAEE-4F77-45F8-B288-B956CD1D2A63}" srcOrd="5" destOrd="0" presId="urn:microsoft.com/office/officeart/2005/8/layout/hierarchy1"/>
    <dgm:cxn modelId="{5B855B79-1C21-472F-B549-8AF099B5F118}" type="presParOf" srcId="{0DAAAAEE-4F77-45F8-B288-B956CD1D2A63}" destId="{36343F68-33D7-4E29-8CE7-D138B0121781}" srcOrd="0" destOrd="0" presId="urn:microsoft.com/office/officeart/2005/8/layout/hierarchy1"/>
    <dgm:cxn modelId="{0719A98D-E0CD-484A-9BDE-367892EC1F31}" type="presParOf" srcId="{36343F68-33D7-4E29-8CE7-D138B0121781}" destId="{B8CBAA22-5530-4471-8E90-E1AFF97DEA66}" srcOrd="0" destOrd="0" presId="urn:microsoft.com/office/officeart/2005/8/layout/hierarchy1"/>
    <dgm:cxn modelId="{E75FBF81-E67D-4170-B200-BDA2441B30B6}" type="presParOf" srcId="{36343F68-33D7-4E29-8CE7-D138B0121781}" destId="{D02F5627-572C-45F4-9605-0438B97D3F1E}" srcOrd="1" destOrd="0" presId="urn:microsoft.com/office/officeart/2005/8/layout/hierarchy1"/>
    <dgm:cxn modelId="{BC0D592A-34D0-4D9B-A1E5-D9333BB1C78D}" type="presParOf" srcId="{0DAAAAEE-4F77-45F8-B288-B956CD1D2A63}" destId="{6D1E50C8-7664-4EC8-B036-72EF0289D0EA}" srcOrd="1" destOrd="0" presId="urn:microsoft.com/office/officeart/2005/8/layout/hierarchy1"/>
    <dgm:cxn modelId="{2D9FBC13-D9D9-47AE-983B-4BA059ACADCC}" type="presParOf" srcId="{36C8D18E-3E3F-4648-8781-08B041270F36}" destId="{103CCC2C-E499-4D9E-AC44-BFBC8CDA62DD}" srcOrd="1" destOrd="0" presId="urn:microsoft.com/office/officeart/2005/8/layout/hierarchy1"/>
    <dgm:cxn modelId="{2424EF6F-CA5F-491F-8866-BFA104738CAA}" type="presParOf" srcId="{103CCC2C-E499-4D9E-AC44-BFBC8CDA62DD}" destId="{B7D48E5D-40FD-47A6-AE11-45AAA2E6C353}" srcOrd="0" destOrd="0" presId="urn:microsoft.com/office/officeart/2005/8/layout/hierarchy1"/>
    <dgm:cxn modelId="{D3707E45-0425-483E-9825-B91D54AE6333}" type="presParOf" srcId="{B7D48E5D-40FD-47A6-AE11-45AAA2E6C353}" destId="{A1A39EB0-F757-453F-8931-B9180ABD0667}" srcOrd="0" destOrd="0" presId="urn:microsoft.com/office/officeart/2005/8/layout/hierarchy1"/>
    <dgm:cxn modelId="{D83E4D2D-CC22-4975-B808-32F97958295A}" type="presParOf" srcId="{B7D48E5D-40FD-47A6-AE11-45AAA2E6C353}" destId="{0847BC7E-6F81-4144-8A58-F35F1F21FF37}" srcOrd="1" destOrd="0" presId="urn:microsoft.com/office/officeart/2005/8/layout/hierarchy1"/>
    <dgm:cxn modelId="{F4D8A52A-5E80-43A6-8DF9-2D885BCC47A6}" type="presParOf" srcId="{103CCC2C-E499-4D9E-AC44-BFBC8CDA62DD}" destId="{E1EB6F23-555B-451F-8967-70C6E7736814}" srcOrd="1" destOrd="0" presId="urn:microsoft.com/office/officeart/2005/8/layout/hierarchy1"/>
    <dgm:cxn modelId="{39985F30-B7CB-4F8D-8FCE-99953492A9D0}" type="presParOf" srcId="{E1EB6F23-555B-451F-8967-70C6E7736814}" destId="{B682B32F-03DB-45AB-807A-7CE70120659A}" srcOrd="0" destOrd="0" presId="urn:microsoft.com/office/officeart/2005/8/layout/hierarchy1"/>
    <dgm:cxn modelId="{375B1910-B6F1-4BE3-9880-7C3AB8AC9B2A}" type="presParOf" srcId="{E1EB6F23-555B-451F-8967-70C6E7736814}" destId="{B4B5FA90-A1AE-495F-8109-B9FDB7535402}" srcOrd="1" destOrd="0" presId="urn:microsoft.com/office/officeart/2005/8/layout/hierarchy1"/>
    <dgm:cxn modelId="{6442DF98-A8D2-4D41-B2CA-DA567454FF1C}" type="presParOf" srcId="{B4B5FA90-A1AE-495F-8109-B9FDB7535402}" destId="{CAC81650-C0F4-49C2-B461-54CFD8CBCADE}" srcOrd="0" destOrd="0" presId="urn:microsoft.com/office/officeart/2005/8/layout/hierarchy1"/>
    <dgm:cxn modelId="{4FF5BD43-4E9B-4320-8D55-8179D179E003}" type="presParOf" srcId="{CAC81650-C0F4-49C2-B461-54CFD8CBCADE}" destId="{9010D00C-2DE7-40BD-A9FD-11AAB2DB55FE}" srcOrd="0" destOrd="0" presId="urn:microsoft.com/office/officeart/2005/8/layout/hierarchy1"/>
    <dgm:cxn modelId="{70F1B68F-33FC-4A42-8D9D-C420339D36FB}" type="presParOf" srcId="{CAC81650-C0F4-49C2-B461-54CFD8CBCADE}" destId="{40858E1C-7A64-4095-AED2-47044F49EB50}" srcOrd="1" destOrd="0" presId="urn:microsoft.com/office/officeart/2005/8/layout/hierarchy1"/>
    <dgm:cxn modelId="{43AA80EE-5835-4DEB-ACDB-A20B9AB0BD08}" type="presParOf" srcId="{B4B5FA90-A1AE-495F-8109-B9FDB7535402}" destId="{7FA784A3-C27F-405C-A4F4-BB57D2FFE98B}" srcOrd="1" destOrd="0" presId="urn:microsoft.com/office/officeart/2005/8/layout/hierarchy1"/>
    <dgm:cxn modelId="{04D7A355-EE1B-43E3-8C2A-28499530747F}" type="presParOf" srcId="{7FA784A3-C27F-405C-A4F4-BB57D2FFE98B}" destId="{6FFA1DF9-5A88-42D3-B709-CC097C462133}" srcOrd="0" destOrd="0" presId="urn:microsoft.com/office/officeart/2005/8/layout/hierarchy1"/>
    <dgm:cxn modelId="{9F7E24B8-708A-4941-BD20-D19D27F3A3A2}" type="presParOf" srcId="{7FA784A3-C27F-405C-A4F4-BB57D2FFE98B}" destId="{32A3FB1D-1057-4C53-9824-ABE4E5A32EC5}" srcOrd="1" destOrd="0" presId="urn:microsoft.com/office/officeart/2005/8/layout/hierarchy1"/>
    <dgm:cxn modelId="{46EE5CAD-BD54-42FA-AA3D-5AF21F56DDAC}" type="presParOf" srcId="{32A3FB1D-1057-4C53-9824-ABE4E5A32EC5}" destId="{15117070-28B0-423E-8107-D27C2408A5FA}" srcOrd="0" destOrd="0" presId="urn:microsoft.com/office/officeart/2005/8/layout/hierarchy1"/>
    <dgm:cxn modelId="{D8ADAB37-29EA-4104-8910-138F683D6FDA}" type="presParOf" srcId="{15117070-28B0-423E-8107-D27C2408A5FA}" destId="{BC2BFF30-95F4-406E-AEC0-00F110930D84}" srcOrd="0" destOrd="0" presId="urn:microsoft.com/office/officeart/2005/8/layout/hierarchy1"/>
    <dgm:cxn modelId="{2B9906BB-02AB-43F2-93CF-D1468BD548C5}" type="presParOf" srcId="{15117070-28B0-423E-8107-D27C2408A5FA}" destId="{3EC2079B-63B4-476A-9E81-06D1A5AEB841}" srcOrd="1" destOrd="0" presId="urn:microsoft.com/office/officeart/2005/8/layout/hierarchy1"/>
    <dgm:cxn modelId="{AC0018CB-875D-4BB6-9571-BEB9C0D11AC2}" type="presParOf" srcId="{32A3FB1D-1057-4C53-9824-ABE4E5A32EC5}" destId="{847D699B-AB2E-4024-B6BA-33F55EB0384F}" srcOrd="1" destOrd="0" presId="urn:microsoft.com/office/officeart/2005/8/layout/hierarchy1"/>
  </dgm:cxnLst>
  <dgm:bg/>
  <dgm:whole>
    <a:ln w="28575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A1DF9-5A88-42D3-B709-CC097C462133}">
      <dsp:nvSpPr>
        <dsp:cNvPr id="0" name=""/>
        <dsp:cNvSpPr/>
      </dsp:nvSpPr>
      <dsp:spPr>
        <a:xfrm>
          <a:off x="9454301" y="3262526"/>
          <a:ext cx="91440" cy="6077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5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2B32F-03DB-45AB-807A-7CE70120659A}">
      <dsp:nvSpPr>
        <dsp:cNvPr id="0" name=""/>
        <dsp:cNvSpPr/>
      </dsp:nvSpPr>
      <dsp:spPr>
        <a:xfrm>
          <a:off x="9454301" y="1327802"/>
          <a:ext cx="91440" cy="6077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5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AA4F1-4EA9-4E5D-BC7A-1E990D9D43F4}">
      <dsp:nvSpPr>
        <dsp:cNvPr id="0" name=""/>
        <dsp:cNvSpPr/>
      </dsp:nvSpPr>
      <dsp:spPr>
        <a:xfrm>
          <a:off x="4391838" y="2889429"/>
          <a:ext cx="2554091" cy="607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69"/>
              </a:lnTo>
              <a:lnTo>
                <a:pt x="2554091" y="414169"/>
              </a:lnTo>
              <a:lnTo>
                <a:pt x="2554091" y="60775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5B1BDD-7C96-4FBD-82B7-9CD580AD90B0}">
      <dsp:nvSpPr>
        <dsp:cNvPr id="0" name=""/>
        <dsp:cNvSpPr/>
      </dsp:nvSpPr>
      <dsp:spPr>
        <a:xfrm>
          <a:off x="4346118" y="2889429"/>
          <a:ext cx="91440" cy="6077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5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A60DB-8895-4F28-9C08-8746B657C961}">
      <dsp:nvSpPr>
        <dsp:cNvPr id="0" name=""/>
        <dsp:cNvSpPr/>
      </dsp:nvSpPr>
      <dsp:spPr>
        <a:xfrm>
          <a:off x="1856409" y="2889429"/>
          <a:ext cx="2535429" cy="616568"/>
        </a:xfrm>
        <a:custGeom>
          <a:avLst/>
          <a:gdLst/>
          <a:ahLst/>
          <a:cxnLst/>
          <a:rect l="0" t="0" r="0" b="0"/>
          <a:pathLst>
            <a:path>
              <a:moveTo>
                <a:pt x="2535429" y="0"/>
              </a:moveTo>
              <a:lnTo>
                <a:pt x="2535429" y="422980"/>
              </a:lnTo>
              <a:lnTo>
                <a:pt x="0" y="422980"/>
              </a:lnTo>
              <a:lnTo>
                <a:pt x="0" y="61656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15F8BE-E92E-47FE-91BD-5A1956A61AA5}">
      <dsp:nvSpPr>
        <dsp:cNvPr id="0" name=""/>
        <dsp:cNvSpPr/>
      </dsp:nvSpPr>
      <dsp:spPr>
        <a:xfrm>
          <a:off x="1273844" y="836"/>
          <a:ext cx="6235989" cy="28885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7F8B1-923E-47F0-AD2F-41447A53C292}">
      <dsp:nvSpPr>
        <dsp:cNvPr id="0" name=""/>
        <dsp:cNvSpPr/>
      </dsp:nvSpPr>
      <dsp:spPr>
        <a:xfrm>
          <a:off x="1506034" y="221416"/>
          <a:ext cx="6235989" cy="2888593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kern="1200" dirty="0"/>
            <a:t>PNRR </a:t>
          </a:r>
          <a:br>
            <a:rPr lang="it-IT" sz="4000" kern="1200" dirty="0"/>
          </a:br>
          <a:r>
            <a:rPr lang="it-IT" sz="4000" kern="1200" dirty="0"/>
            <a:t>IRIS</a:t>
          </a:r>
          <a:endParaRPr lang="en-GB" sz="4000" kern="1200" dirty="0"/>
        </a:p>
      </dsp:txBody>
      <dsp:txXfrm>
        <a:off x="1590638" y="306020"/>
        <a:ext cx="6066781" cy="2719385"/>
      </dsp:txXfrm>
    </dsp:sp>
    <dsp:sp modelId="{1BF81835-A3B2-4AE3-B1C7-39FF77AB52CB}">
      <dsp:nvSpPr>
        <dsp:cNvPr id="0" name=""/>
        <dsp:cNvSpPr/>
      </dsp:nvSpPr>
      <dsp:spPr>
        <a:xfrm>
          <a:off x="811553" y="3505998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C0BC0-3E7C-4E51-A094-1760FA833F97}">
      <dsp:nvSpPr>
        <dsp:cNvPr id="0" name=""/>
        <dsp:cNvSpPr/>
      </dsp:nvSpPr>
      <dsp:spPr>
        <a:xfrm>
          <a:off x="1043743" y="3726578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 err="1"/>
            <a:t>Purchasing</a:t>
          </a:r>
          <a:r>
            <a:rPr lang="it-IT" sz="2300" kern="1200" dirty="0"/>
            <a:t> machines</a:t>
          </a:r>
          <a:endParaRPr lang="en-GB" sz="2300" kern="1200" dirty="0"/>
        </a:p>
      </dsp:txBody>
      <dsp:txXfrm>
        <a:off x="1082609" y="3765444"/>
        <a:ext cx="2011978" cy="1249234"/>
      </dsp:txXfrm>
    </dsp:sp>
    <dsp:sp modelId="{2EFA4877-8AFF-4B74-8B52-7E8FD7566BCF}">
      <dsp:nvSpPr>
        <dsp:cNvPr id="0" name=""/>
        <dsp:cNvSpPr/>
      </dsp:nvSpPr>
      <dsp:spPr>
        <a:xfrm>
          <a:off x="3346983" y="3497187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0ECAB-A16D-4259-957C-53772EBA047A}">
      <dsp:nvSpPr>
        <dsp:cNvPr id="0" name=""/>
        <dsp:cNvSpPr/>
      </dsp:nvSpPr>
      <dsp:spPr>
        <a:xfrm>
          <a:off x="3579173" y="3717767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Conductor</a:t>
          </a:r>
          <a:r>
            <a:rPr lang="it-IT" sz="2300" kern="1200" dirty="0"/>
            <a:t> </a:t>
          </a:r>
          <a:r>
            <a:rPr lang="it-IT" sz="2300" kern="1200" dirty="0" err="1"/>
            <a:t>properties</a:t>
          </a:r>
          <a:endParaRPr lang="en-GB" sz="2300" kern="1200" dirty="0"/>
        </a:p>
      </dsp:txBody>
      <dsp:txXfrm>
        <a:off x="3618039" y="3756633"/>
        <a:ext cx="2011978" cy="1249234"/>
      </dsp:txXfrm>
    </dsp:sp>
    <dsp:sp modelId="{B8CBAA22-5530-4471-8E90-E1AFF97DEA66}">
      <dsp:nvSpPr>
        <dsp:cNvPr id="0" name=""/>
        <dsp:cNvSpPr/>
      </dsp:nvSpPr>
      <dsp:spPr>
        <a:xfrm>
          <a:off x="5901074" y="3497187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F5627-572C-45F4-9605-0438B97D3F1E}">
      <dsp:nvSpPr>
        <dsp:cNvPr id="0" name=""/>
        <dsp:cNvSpPr/>
      </dsp:nvSpPr>
      <dsp:spPr>
        <a:xfrm>
          <a:off x="6133264" y="3717767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 err="1"/>
            <a:t>Quench</a:t>
          </a:r>
          <a:r>
            <a:rPr lang="it-IT" sz="2300" kern="1200" dirty="0"/>
            <a:t> </a:t>
          </a:r>
          <a:r>
            <a:rPr lang="it-IT" sz="2300" kern="1200" dirty="0" err="1"/>
            <a:t>simulations</a:t>
          </a:r>
          <a:endParaRPr lang="en-GB" sz="2300" kern="1200" dirty="0"/>
        </a:p>
      </dsp:txBody>
      <dsp:txXfrm>
        <a:off x="6172130" y="3756633"/>
        <a:ext cx="2011978" cy="1249234"/>
      </dsp:txXfrm>
    </dsp:sp>
    <dsp:sp modelId="{A1A39EB0-F757-453F-8931-B9180ABD0667}">
      <dsp:nvSpPr>
        <dsp:cNvPr id="0" name=""/>
        <dsp:cNvSpPr/>
      </dsp:nvSpPr>
      <dsp:spPr>
        <a:xfrm>
          <a:off x="8455165" y="836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47BC7E-6F81-4144-8A58-F35F1F21FF37}">
      <dsp:nvSpPr>
        <dsp:cNvPr id="0" name=""/>
        <dsp:cNvSpPr/>
      </dsp:nvSpPr>
      <dsp:spPr>
        <a:xfrm>
          <a:off x="8687355" y="221416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HFM &amp; </a:t>
          </a:r>
          <a:r>
            <a:rPr lang="it-IT" sz="2300" kern="1200" dirty="0" err="1"/>
            <a:t>MuCol</a:t>
          </a:r>
          <a:endParaRPr lang="en-GB" sz="2300" kern="1200" dirty="0"/>
        </a:p>
      </dsp:txBody>
      <dsp:txXfrm>
        <a:off x="8726221" y="260282"/>
        <a:ext cx="2011978" cy="1249234"/>
      </dsp:txXfrm>
    </dsp:sp>
    <dsp:sp modelId="{9010D00C-2DE7-40BD-A9FD-11AAB2DB55FE}">
      <dsp:nvSpPr>
        <dsp:cNvPr id="0" name=""/>
        <dsp:cNvSpPr/>
      </dsp:nvSpPr>
      <dsp:spPr>
        <a:xfrm>
          <a:off x="8455165" y="1935560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58E1C-7A64-4095-AED2-47044F49EB50}">
      <dsp:nvSpPr>
        <dsp:cNvPr id="0" name=""/>
        <dsp:cNvSpPr/>
      </dsp:nvSpPr>
      <dsp:spPr>
        <a:xfrm>
          <a:off x="8687355" y="2156140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 err="1"/>
            <a:t>Magnet</a:t>
          </a:r>
          <a:r>
            <a:rPr lang="it-IT" sz="2300" kern="1200" dirty="0"/>
            <a:t> design and </a:t>
          </a:r>
          <a:r>
            <a:rPr lang="it-IT" sz="2300" kern="1200" dirty="0" err="1"/>
            <a:t>forecasted</a:t>
          </a:r>
          <a:r>
            <a:rPr lang="it-IT" sz="2300" kern="1200" dirty="0"/>
            <a:t> </a:t>
          </a:r>
          <a:r>
            <a:rPr lang="it-IT" sz="2300" kern="1200" dirty="0" err="1"/>
            <a:t>prototypes</a:t>
          </a:r>
          <a:endParaRPr lang="en-GB" sz="2300" kern="1200" dirty="0"/>
        </a:p>
      </dsp:txBody>
      <dsp:txXfrm>
        <a:off x="8726221" y="2195006"/>
        <a:ext cx="2011978" cy="1249234"/>
      </dsp:txXfrm>
    </dsp:sp>
    <dsp:sp modelId="{BC2BFF30-95F4-406E-AEC0-00F110930D84}">
      <dsp:nvSpPr>
        <dsp:cNvPr id="0" name=""/>
        <dsp:cNvSpPr/>
      </dsp:nvSpPr>
      <dsp:spPr>
        <a:xfrm>
          <a:off x="8455165" y="3870283"/>
          <a:ext cx="2089710" cy="1326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2079B-63B4-476A-9E81-06D1A5AEB841}">
      <dsp:nvSpPr>
        <dsp:cNvPr id="0" name=""/>
        <dsp:cNvSpPr/>
      </dsp:nvSpPr>
      <dsp:spPr>
        <a:xfrm>
          <a:off x="8687355" y="4090864"/>
          <a:ext cx="2089710" cy="1326966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Small Coils</a:t>
          </a:r>
          <a:endParaRPr lang="en-GB" sz="2300" kern="1200" dirty="0"/>
        </a:p>
      </dsp:txBody>
      <dsp:txXfrm>
        <a:off x="8726221" y="4129730"/>
        <a:ext cx="2011978" cy="1249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A6A44-FC37-401D-8BF0-B1AF436C1187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93E5-EE3A-4FD6-8289-13B21F0CF1F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0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213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21774-80A2-7E1B-5FA7-81841C41E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BB64A1-6774-FA0A-560F-64DFFE8D0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CAD207-99A9-DFE5-A51C-AF242C2CF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7C0A4FC-2DCE-BAFF-6248-B8F04422EA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667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21774-80A2-7E1B-5FA7-81841C41E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BB64A1-6774-FA0A-560F-64DFFE8D0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CAD207-99A9-DFE5-A51C-AF242C2CF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7C0A4FC-2DCE-BAFF-6248-B8F04422EA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053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6C178-07A8-289C-DC95-5C253A5EA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BE901E6-D657-3B1E-C1EE-484F2B7E4D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F769796-AFFB-F2C1-F3B9-DF457B98A1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1C7686-C85A-EA54-C8E6-43E82BCCEC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400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286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6C178-07A8-289C-DC95-5C253A5EA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BE901E6-D657-3B1E-C1EE-484F2B7E4D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F769796-AFFB-F2C1-F3B9-DF457B98A1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1C7686-C85A-EA54-C8E6-43E82BCCEC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9524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55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3B4C8-2332-71AD-C754-80DE3ECFC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F3BD510-1017-327B-7692-8F4FA29D3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39ADA24-1B81-E37B-DFCC-FAB0AB1B4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5ADC25-401E-27E9-8E4A-F3EFB827C0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064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8F7BF-2275-5DF0-0126-11EBB029D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2D264E0-2588-6319-46A4-7A3882EBFB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0FB0B41-5DBD-CF78-B42F-7DB4D5D54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F1BEFCE-029F-8E00-7387-83575BC4E6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228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2000E-E95E-32A9-6DFD-101F6181D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1E5D761-F3E1-A209-2731-94F9619802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0F9EA2B-6E5D-C6BD-1D2E-BDA3F4F4A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FB4F1E-2A1B-9B4C-202F-DCBD8F210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662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39E7C-76FE-CEF3-ACAE-EDC2B98EE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BA1608-7C2B-A09C-E742-EE5DF9BD5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D2F459A-2F23-0451-C0BC-81AEE1BAB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3064E2-933B-D33C-D3B3-C6FD775D4B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263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7B8AD-DE20-4030-36C3-CC5936E0C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54BC800-1F0C-E0B8-2636-6FE366D56E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29186D6-FBDA-74B5-0664-371DBA27BE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575C48-F606-A084-DA14-54910684C9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02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97A83-43E7-072A-EE7F-80AA48847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603963-B9E5-C3D9-79C1-C0514A7451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F70BE9A-C077-43FA-088B-A5C7E3D190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56CEE4-E27C-B4D0-9175-162292FBE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781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21774-80A2-7E1B-5FA7-81841C41E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BB64A1-6774-FA0A-560F-64DFFE8D0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CAD207-99A9-DFE5-A51C-AF242C2CF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7C0A4FC-2DCE-BAFF-6248-B8F04422EA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5056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13F9-2EC8-E9B9-2968-0236D7C1A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70D9AD-748C-C0FB-7449-55D97A1F4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D127F-13E0-6BA6-0FE6-5E914B2A9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B7148-C723-CBF9-4178-995F42442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79FA2-7E39-F0F6-70E1-36A0D261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095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7AF29-6ED9-07DB-DDA1-B9F766E57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6DAC42-FC06-48BF-9871-C6CB26A37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8298F-4201-2B76-117A-2EBBE0B9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ACEE6-C9C1-2E12-8D2E-FFDB0A929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05529-3C0A-11CB-67AA-49930B614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72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F54122-0639-90E9-76C6-F8E3E93B7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D7E9CD-A8BC-6E60-B611-9B79F4A54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1E12E-9293-4A8F-FD36-CAFC23454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17BDE-7D44-0E35-7B1D-9DD9A9DF5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4D6E8-EC07-85F8-0FA8-CBE5A17D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4432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EPRT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5AE2A7E-927D-4B57-B64A-3BC102C42E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" y="0"/>
            <a:ext cx="12183535" cy="274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5" y="3429000"/>
            <a:ext cx="7784567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E1560F4E-6C8D-1726-1D90-6E1C5CB331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32" y="3273417"/>
            <a:ext cx="3882503" cy="202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19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35D087-2E08-4457-A775-5C8A15B1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A3BA0C-8E86-41D6-9316-22AC20E3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1005" y="6356349"/>
            <a:ext cx="5911517" cy="365125"/>
          </a:xfrm>
        </p:spPr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21D14F-79C2-4A7F-AE14-F8DDF776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6511" y="6372606"/>
            <a:ext cx="1530927" cy="365125"/>
          </a:xfrm>
        </p:spPr>
        <p:txBody>
          <a:bodyPr/>
          <a:lstStyle>
            <a:lvl1pPr>
              <a:defRPr sz="1800" b="1"/>
            </a:lvl1pPr>
          </a:lstStyle>
          <a:p>
            <a:fld id="{A6D6D798-1883-974D-96D0-4E82B243DEDE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55D9D69F-2C26-427C-A381-30F7FB42C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2" y="1511656"/>
            <a:ext cx="8963025" cy="4191000"/>
          </a:xfrm>
        </p:spPr>
        <p:txBody>
          <a:bodyPr/>
          <a:lstStyle>
            <a:lvl1pPr marL="18288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6858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 marL="11430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 marL="16002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 marL="20574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469D1377-7106-476E-BE62-9BCD1596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442" y="245256"/>
            <a:ext cx="10108887" cy="728112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5851DBC-8465-4A95-8C49-F8AE8191C6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712"/>
          <a:stretch/>
        </p:blipFill>
        <p:spPr>
          <a:xfrm>
            <a:off x="10673123" y="245256"/>
            <a:ext cx="1518877" cy="72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15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 dirty="0"/>
              <a:t>Fare clic sull'icona per inserire un'immagine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23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0B738FA7-77CE-5442-A946-89B02CF385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4005" y="6212534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7281E72-E017-C946-BD0B-FC962B4D36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641" y="538226"/>
            <a:ext cx="2686255" cy="1649528"/>
          </a:xfrm>
          <a:prstGeom prst="rect">
            <a:avLst/>
          </a:prstGeom>
        </p:spPr>
      </p:pic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6E9FE7C0-73C1-4141-AA4B-2FC6FD3F94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1000" y="762000"/>
            <a:ext cx="2921000" cy="5334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</p:spTree>
    <p:extLst>
      <p:ext uri="{BB962C8B-B14F-4D97-AF65-F5344CB8AC3E}">
        <p14:creationId xmlns:p14="http://schemas.microsoft.com/office/powerpoint/2010/main" val="274358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NE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215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88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SCU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4369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6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SCURA_box tes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9E1088F-5AD7-6F4C-A34D-16EA33B5D842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0299FF3-353A-9C41-A2AB-F30B56B6767F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757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64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BIANCA-Mar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6951132" cy="365125"/>
          </a:xfrm>
        </p:spPr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1330552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C743FB-07CC-4F31-9F87-3ED9A368E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399" y="1543050"/>
            <a:ext cx="8963025" cy="4191000"/>
          </a:xfrm>
        </p:spPr>
        <p:txBody>
          <a:bodyPr/>
          <a:lstStyle>
            <a:lvl1pPr marL="18288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6858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 marL="11430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 marL="16002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 marL="20574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7FCD1E-CAC3-47D4-B4E3-3638E74636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3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4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176EE-AC63-C6CC-5074-63ED1FDC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6860-1B19-10B0-8301-130EB56AB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F4D44-81F7-0327-9EA3-3408230F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1D362-CAE8-459F-1090-09611ECE4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7D90C-0A5A-06A2-3289-75C3F09B8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730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85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99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9B0B72A-A6C1-1249-88B9-6D9907833940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142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666" y="2339471"/>
            <a:ext cx="6096001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5A3EF7-880F-5B4D-A6F4-242C1C67F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465" y="136525"/>
            <a:ext cx="4953002" cy="6128808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BB11BE-9127-D841-A036-D1F80B8F5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5666" y="3605785"/>
            <a:ext cx="5122333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38842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580E0-E843-33DF-4265-AAE132148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C4760-428F-DE9B-2036-EF870B059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7CB05-05D0-4F9A-5830-C88AD67B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158F1-B1C7-E8BF-284A-184387B82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FC09E-358A-9B49-C1E5-4CF08D38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02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A336D-69E4-9A83-BEB5-6478304A7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6CBDC-2E35-BF32-64A6-69FE54E3E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AE175-ABEC-C5D6-9572-997153CC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CB289-E9A2-6472-EA5C-2BEB034A7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ED069-D484-69AD-BD0A-DEA350A2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3629E-9271-20C2-9088-EAB63FDF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609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40FA-20E5-4EA9-DFE2-4D257AA5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B1904A-988C-7946-DCBC-D3B8DBD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01F0CA-99F5-3B64-D77E-8DF44F885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AF46D-A351-9FDE-585F-E3DC4129C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1E3749-DE1B-BF0C-323B-CF89716E4D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070171-A91A-0D34-9CBC-BD905DD9D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9AAECC-C614-4BB8-11E3-53B8553F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926B25-49B3-8C02-DB96-1D2B4A0CF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003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50274-5846-1125-BEBA-90525F7E9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9EBDA6-1CB7-5579-1ECC-74049F086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C010A-E996-8F67-E685-7B02326EE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95225-059C-AA8D-FC2E-36A1D441F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863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59371-6306-B818-36FC-8DD0A1C36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C11803-31B8-78AA-5572-0939AE56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C6FF7-0026-CBEE-640F-D910C5F16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83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17B3-E206-3EBD-986C-0220A41AD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21B06-5444-5CA9-8828-27FB232B1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5D369-2BAA-89B9-DB6A-1039DC6D5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CD438-4E52-7BE0-DC3C-0A71A567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E81D2-3342-3B86-5429-E73A5FC9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E3995-65F8-AECF-25D5-2DC5615E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366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47A30-5E43-125B-BF6E-0506E748C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84F3B-A9FA-34C6-33DA-AEF98BF37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218334-9827-03FC-F14B-484F5DF36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6C769-D5AF-018D-2DCB-53E1211F0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51CB1-1DA1-ED55-64B7-07DB39BA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08C91-CB57-7902-0039-07327391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761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2B073-C25E-C17B-2123-471B6117A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811B4-B665-3868-7740-B05A0A2BA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820C-38F3-4C9E-1F48-99E121751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D38A8-9E1D-0150-F3D2-D33E2FB14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9E770-A9D3-5305-A7FF-A61C8E05D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D798-1883-974D-96D0-4E82B243DEDE}" type="slidenum">
              <a:rPr lang="it-IT" smtClean="0"/>
              <a:t>‹#›</a:t>
            </a:fld>
            <a:endParaRPr lang="it-IT" dirty="0"/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E49A30CA-A1B4-8793-1078-D1AAD31745B2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1380755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5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18" r:id="rId14"/>
    <p:sldLayoutId id="2147483712" r:id="rId15"/>
    <p:sldLayoutId id="2147483723" r:id="rId16"/>
    <p:sldLayoutId id="2147483725" r:id="rId17"/>
    <p:sldLayoutId id="2147483729" r:id="rId18"/>
    <p:sldLayoutId id="2147483724" r:id="rId19"/>
    <p:sldLayoutId id="2147483731" r:id="rId20"/>
    <p:sldLayoutId id="2147483727" r:id="rId21"/>
    <p:sldLayoutId id="2147483730" r:id="rId22"/>
    <p:sldLayoutId id="214748372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9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2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5.jp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36.emf"/><Relationship Id="rId9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AEFA3D1-D5B1-4843-B081-FF100B84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252" y="3087432"/>
            <a:ext cx="7563728" cy="2308324"/>
          </a:xfrm>
        </p:spPr>
        <p:txBody>
          <a:bodyPr/>
          <a:lstStyle/>
          <a:p>
            <a:pPr algn="ctr"/>
            <a:r>
              <a:rPr lang="en-GB" sz="3600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Muon Collider Magnet Design Second Workshop</a:t>
            </a:r>
            <a:br>
              <a:rPr lang="en-GB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</a:br>
            <a:r>
              <a:rPr lang="en-GB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Charging, losses and quench in (NI) HTS magnets</a:t>
            </a:r>
            <a:endParaRPr lang="en-GB" sz="3600" dirty="0">
              <a:solidFill>
                <a:srgbClr val="4297B7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568819-0995-41F8-B5C1-699641D05795}"/>
              </a:ext>
            </a:extLst>
          </p:cNvPr>
          <p:cNvSpPr txBox="1"/>
          <p:nvPr/>
        </p:nvSpPr>
        <p:spPr>
          <a:xfrm>
            <a:off x="8242300" y="5916156"/>
            <a:ext cx="2984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2400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05/11/2024</a:t>
            </a:r>
            <a:endParaRPr lang="it-IT" sz="2400" dirty="0">
              <a:solidFill>
                <a:srgbClr val="4297B7"/>
              </a:solidFill>
            </a:endParaRP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E5A0E819-826C-4F55-B402-09C71810935C}"/>
              </a:ext>
            </a:extLst>
          </p:cNvPr>
          <p:cNvSpPr txBox="1">
            <a:spLocks/>
          </p:cNvSpPr>
          <p:nvPr/>
        </p:nvSpPr>
        <p:spPr>
          <a:xfrm>
            <a:off x="507252" y="5724649"/>
            <a:ext cx="7735048" cy="4801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rgbClr val="4297B7"/>
                </a:solidFill>
                <a:latin typeface="Roboto" panose="02000000000000000000" pitchFamily="2" charset="0"/>
              </a:rPr>
              <a:t>S. Sorti on behalf of LASA HTS team</a:t>
            </a:r>
            <a:endParaRPr lang="en-GB" sz="2000" dirty="0">
              <a:solidFill>
                <a:srgbClr val="4297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156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56265-27DB-47AC-0057-3E29883BE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70133EE-36F0-9025-8F87-1A2941FC6A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68" t="6547" r="5844" b="1679"/>
          <a:stretch/>
        </p:blipFill>
        <p:spPr>
          <a:xfrm>
            <a:off x="5551411" y="36494"/>
            <a:ext cx="2211868" cy="2512033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5D3B122-7633-B926-65B9-3D40A38D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98A3739-881A-C63F-6AFD-E07AFFD01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ESMA example, AC losses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D4C88F17-A256-2160-2662-7FD112587C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4" y="1164410"/>
            <a:ext cx="5067596" cy="5448334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dirty="0"/>
              <a:t>Good validation of model, </a:t>
            </a:r>
            <a:br>
              <a:rPr lang="en-GB" sz="2400" dirty="0"/>
            </a:br>
            <a:r>
              <a:rPr lang="en-GB" sz="2400" dirty="0"/>
              <a:t>12 W for T = 3.2 h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dirty="0"/>
              <a:t>Confirmation of reduced contribution from magnetization (power called “resistive” but takes it all). Tape is not saturating, thus lower overall loop.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BA5D9C-DA2B-9737-D3FE-3AB3D4AC5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670" y="3053334"/>
            <a:ext cx="5299267" cy="37332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0938D2-7FFA-7CBF-B814-91A24DEEF9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029" t="4785"/>
          <a:stretch/>
        </p:blipFill>
        <p:spPr>
          <a:xfrm>
            <a:off x="1937254" y="4199416"/>
            <a:ext cx="3665749" cy="26585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B50DA4-178C-91A8-D2E9-2538BEC9E404}"/>
              </a:ext>
            </a:extLst>
          </p:cNvPr>
          <p:cNvSpPr txBox="1"/>
          <p:nvPr/>
        </p:nvSpPr>
        <p:spPr>
          <a:xfrm>
            <a:off x="7444584" y="1059180"/>
            <a:ext cx="46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  <a:r>
              <a:rPr lang="it-IT" baseline="-25000" dirty="0"/>
              <a:t>0</a:t>
            </a:r>
            <a:endParaRPr lang="en-GB" baseline="-25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19D82-4C36-AB80-00DA-EC4ECCC6FFD2}"/>
              </a:ext>
            </a:extLst>
          </p:cNvPr>
          <p:cNvSpPr txBox="1"/>
          <p:nvPr/>
        </p:nvSpPr>
        <p:spPr>
          <a:xfrm>
            <a:off x="7444584" y="390702"/>
            <a:ext cx="46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  <a:r>
              <a:rPr lang="it-IT" baseline="-25000" dirty="0"/>
              <a:t>5</a:t>
            </a:r>
            <a:endParaRPr lang="en-GB" baseline="-25000" dirty="0"/>
          </a:p>
        </p:txBody>
      </p:sp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1E38D933-69C5-0AC3-388C-9CE1CB1E5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732101"/>
              </p:ext>
            </p:extLst>
          </p:nvPr>
        </p:nvGraphicFramePr>
        <p:xfrm>
          <a:off x="7856483" y="156039"/>
          <a:ext cx="4157221" cy="238744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373286">
                  <a:extLst>
                    <a:ext uri="{9D8B030D-6E8A-4147-A177-3AD203B41FA5}">
                      <a16:colId xmlns:a16="http://schemas.microsoft.com/office/drawing/2014/main" val="113922037"/>
                    </a:ext>
                  </a:extLst>
                </a:gridCol>
                <a:gridCol w="433804">
                  <a:extLst>
                    <a:ext uri="{9D8B030D-6E8A-4147-A177-3AD203B41FA5}">
                      <a16:colId xmlns:a16="http://schemas.microsoft.com/office/drawing/2014/main" val="1490116165"/>
                    </a:ext>
                  </a:extLst>
                </a:gridCol>
                <a:gridCol w="1350131">
                  <a:extLst>
                    <a:ext uri="{9D8B030D-6E8A-4147-A177-3AD203B41FA5}">
                      <a16:colId xmlns:a16="http://schemas.microsoft.com/office/drawing/2014/main" val="198259223"/>
                    </a:ext>
                  </a:extLst>
                </a:gridCol>
              </a:tblGrid>
              <a:tr h="290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Parameter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Unit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2871974056"/>
                  </a:ext>
                </a:extLst>
              </a:tr>
              <a:tr h="290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Central field 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tesla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1684971173"/>
                  </a:ext>
                </a:extLst>
              </a:tr>
              <a:tr h="29068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kern="1200" dirty="0" err="1">
                          <a:solidFill>
                            <a:schemeClr val="tx1"/>
                          </a:solidFill>
                          <a:effectLst/>
                        </a:rPr>
                        <a:t>Current</a:t>
                      </a:r>
                      <a:r>
                        <a:rPr lang="it-IT" sz="1400" kern="1200" dirty="0">
                          <a:solidFill>
                            <a:schemeClr val="tx1"/>
                          </a:solidFill>
                          <a:effectLst/>
                        </a:rPr>
                        <a:t> for 10 T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2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200" dirty="0">
                          <a:solidFill>
                            <a:schemeClr val="tx1"/>
                          </a:solidFill>
                          <a:effectLst/>
                        </a:rPr>
                        <a:t>1150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2026449449"/>
                  </a:ext>
                </a:extLst>
              </a:tr>
              <a:tr h="290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Free bore dimensions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</a:rPr>
                        <a:t>⌀</a:t>
                      </a:r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pt-BR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3990920697"/>
                  </a:ext>
                </a:extLst>
              </a:tr>
              <a:tr h="290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Coil Mechanical length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pt-BR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1715055515"/>
                  </a:ext>
                </a:extLst>
              </a:tr>
              <a:tr h="28261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Good field region uniformity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</a:rPr>
                        <a:t>1.5%</a:t>
                      </a:r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1534289640"/>
                  </a:ext>
                </a:extLst>
              </a:tr>
              <a:tr h="43280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Good field region extension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H50xV30xL400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3642734058"/>
                  </a:ext>
                </a:extLst>
              </a:tr>
              <a:tr h="2065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Operating temperature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+mn-cs"/>
                      </a:endParaRPr>
                    </a:p>
                  </a:txBody>
                  <a:tcPr marL="5234" marR="5234" marT="5234" marB="0" anchor="ctr"/>
                </a:tc>
                <a:extLst>
                  <a:ext uri="{0D108BD9-81ED-4DB2-BD59-A6C34878D82A}">
                    <a16:rowId xmlns:a16="http://schemas.microsoft.com/office/drawing/2014/main" val="2312734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32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56265-27DB-47AC-0057-3E29883BE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6711626-BA2E-97A7-42F3-8ED102B35BB3}"/>
              </a:ext>
            </a:extLst>
          </p:cNvPr>
          <p:cNvGrpSpPr/>
          <p:nvPr/>
        </p:nvGrpSpPr>
        <p:grpSpPr>
          <a:xfrm>
            <a:off x="2066329" y="1663258"/>
            <a:ext cx="10001109" cy="4529148"/>
            <a:chOff x="913818" y="1631614"/>
            <a:chExt cx="10001109" cy="4529148"/>
          </a:xfrm>
        </p:grpSpPr>
        <p:pic>
          <p:nvPicPr>
            <p:cNvPr id="4" name="20240508_ESMA">
              <a:hlinkClick r:id="" action="ppaction://media"/>
              <a:extLst>
                <a:ext uri="{FF2B5EF4-FFF2-40B4-BE49-F238E27FC236}">
                  <a16:creationId xmlns:a16="http://schemas.microsoft.com/office/drawing/2014/main" id="{A5148F9D-453E-181A-6FFB-DAE71D19A779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913818" y="1631614"/>
              <a:ext cx="10001109" cy="452914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9CA35DA-15DC-742A-E9D5-0E717C1591A3}"/>
                </a:ext>
              </a:extLst>
            </p:cNvPr>
            <p:cNvSpPr txBox="1"/>
            <p:nvPr/>
          </p:nvSpPr>
          <p:spPr>
            <a:xfrm>
              <a:off x="7823885" y="3582852"/>
              <a:ext cx="302007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/>
                <a:t>T </a:t>
              </a:r>
              <a:r>
                <a:rPr lang="it-IT" sz="2000" b="1" dirty="0" err="1"/>
                <a:t>above</a:t>
              </a:r>
              <a:r>
                <a:rPr lang="it-IT" sz="2000" b="1" dirty="0"/>
                <a:t> 400 K </a:t>
              </a:r>
              <a:br>
                <a:rPr lang="it-IT" sz="2000" b="1" dirty="0"/>
              </a:br>
              <a:r>
                <a:rPr lang="it-IT" sz="1400" b="1" dirty="0"/>
                <a:t>(</a:t>
              </a:r>
              <a:r>
                <a:rPr lang="it-IT" sz="1400" b="1" dirty="0" err="1"/>
                <a:t>but</a:t>
              </a:r>
              <a:r>
                <a:rPr lang="it-IT" sz="1400" b="1" dirty="0"/>
                <a:t> </a:t>
              </a:r>
              <a:r>
                <a:rPr lang="it-IT" sz="1400" b="1" dirty="0" err="1"/>
                <a:t>very</a:t>
              </a:r>
              <a:r>
                <a:rPr lang="it-IT" sz="1400" b="1" dirty="0"/>
                <a:t> </a:t>
              </a:r>
              <a:r>
                <a:rPr lang="it-IT" sz="1400" b="1" dirty="0" err="1"/>
                <a:t>simple</a:t>
              </a:r>
              <a:r>
                <a:rPr lang="it-IT" sz="1400" b="1" dirty="0"/>
                <a:t> </a:t>
              </a:r>
              <a:r>
                <a:rPr lang="it-IT" sz="1400" b="1" dirty="0" err="1"/>
                <a:t>thermal</a:t>
              </a:r>
              <a:r>
                <a:rPr lang="it-IT" sz="1400" b="1" dirty="0"/>
                <a:t> model)</a:t>
              </a:r>
              <a:endParaRPr lang="en-GB" sz="2000" b="1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BC7DB21-1FFF-8E29-7BC5-F63A6E69F207}"/>
                    </a:ext>
                  </a:extLst>
                </p:cNvPr>
                <p:cNvSpPr txBox="1"/>
                <p:nvPr/>
              </p:nvSpPr>
              <p:spPr>
                <a:xfrm>
                  <a:off x="7823885" y="5760652"/>
                  <a:ext cx="183655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2000" b="1" dirty="0"/>
                    <a:t>J up to 2</a:t>
                  </a:r>
                  <a14:m>
                    <m:oMath xmlns:m="http://schemas.openxmlformats.org/officeDocument/2006/math">
                      <m:r>
                        <a:rPr lang="it-IT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000" b="1" dirty="0"/>
                    <a:t>J</a:t>
                  </a:r>
                  <a:r>
                    <a:rPr lang="en-GB" sz="2000" b="1" baseline="-25000" dirty="0"/>
                    <a:t>op</a:t>
                  </a: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BC7DB21-1FFF-8E29-7BC5-F63A6E69F2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3885" y="5760652"/>
                  <a:ext cx="1836558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3654" t="-7576" b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5D3B122-7633-B926-65B9-3D40A38D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98A3739-881A-C63F-6AFD-E07AFFD01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ESMA example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D4C88F17-A256-2160-2662-7FD112587C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10201484" cy="1099939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Contact resistivity of the order of 1 mΩcm</a:t>
            </a:r>
            <a:r>
              <a:rPr lang="en-GB" baseline="30000" dirty="0"/>
              <a:t>2 </a:t>
            </a:r>
            <a:r>
              <a:rPr lang="en-GB" dirty="0"/>
              <a:t>with artificial heater</a:t>
            </a:r>
            <a:endParaRPr lang="en-GB" baseline="30000" dirty="0"/>
          </a:p>
        </p:txBody>
      </p:sp>
      <p:pic>
        <p:nvPicPr>
          <p:cNvPr id="9" name="Picture 8" descr="A close-up of a metal object&#10;&#10;Description automatically generated">
            <a:extLst>
              <a:ext uri="{FF2B5EF4-FFF2-40B4-BE49-F238E27FC236}">
                <a16:creationId xmlns:a16="http://schemas.microsoft.com/office/drawing/2014/main" id="{8CDD6E66-A137-735C-8A4B-5CD8B2C83E8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442" t="22229" r="45179" b="44304"/>
          <a:stretch/>
        </p:blipFill>
        <p:spPr>
          <a:xfrm rot="21327782" flipH="1">
            <a:off x="-97622" y="3008496"/>
            <a:ext cx="2817043" cy="267825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B49752-3A56-2EA7-363E-531FA8D243A5}"/>
              </a:ext>
            </a:extLst>
          </p:cNvPr>
          <p:cNvCxnSpPr/>
          <p:nvPr/>
        </p:nvCxnSpPr>
        <p:spPr>
          <a:xfrm>
            <a:off x="1206727" y="2554034"/>
            <a:ext cx="0" cy="613458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2D42073-2DAF-C1FF-0998-820D1EB2FEFF}"/>
              </a:ext>
            </a:extLst>
          </p:cNvPr>
          <p:cNvSpPr txBox="1"/>
          <p:nvPr/>
        </p:nvSpPr>
        <p:spPr>
          <a:xfrm>
            <a:off x="458800" y="2211479"/>
            <a:ext cx="3974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</a:rPr>
              <a:t>40 W X 0.1 s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0143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56265-27DB-47AC-0057-3E29883BE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5D3B122-7633-B926-65B9-3D40A38D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98A3739-881A-C63F-6AFD-E07AFFD01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ESMA example</a:t>
            </a:r>
            <a:endParaRPr lang="it-IT" dirty="0">
              <a:solidFill>
                <a:srgbClr val="4297B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D4C88F17-A256-2160-2662-7FD112587C16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6583096" cy="544833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GB" sz="2400" dirty="0"/>
                  <a:t>Still, worst aspect is </a:t>
                </a:r>
                <a:r>
                  <a:rPr lang="en-GB" sz="2400" b="1" dirty="0"/>
                  <a:t>mechanics</a:t>
                </a:r>
                <a:r>
                  <a:rPr lang="en-GB" sz="2400" dirty="0"/>
                  <a:t>, due to the shock-wave. Mitigation already in place (reinforcement).</a:t>
                </a: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GB" sz="2400" dirty="0"/>
                  <a:t>Detection &amp; discharge with magnet shut down (a few V on coils, no dump) . Not much more can be done, main parameter remain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400" dirty="0"/>
                  <a:t> for E extraction, so this scheme always a bit on the edge.</a:t>
                </a:r>
                <a:br>
                  <a:rPr lang="en-GB" sz="2400" dirty="0"/>
                </a:br>
                <a: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GB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early detection </a:t>
                </a:r>
                <a: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as it takes seconds of drifting</a:t>
                </a:r>
                <a:b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(non-disclosable yet, series of sensors)</a:t>
                </a: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GB" sz="2400" dirty="0"/>
                  <a:t>Other scenarios (insufficient cooling, coil degradation, etc) to be </a:t>
                </a:r>
                <a:r>
                  <a:rPr lang="en-GB" sz="2400" b="1" dirty="0"/>
                  <a:t>mitigated in operation</a:t>
                </a: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GB" sz="2400" dirty="0"/>
                  <a:t>Other approaches may regard better </a:t>
                </a:r>
                <a:r>
                  <a:rPr lang="en-GB" sz="2400" dirty="0" err="1"/>
                  <a:t>R</a:t>
                </a:r>
                <a:r>
                  <a:rPr lang="en-GB" sz="2400" baseline="-25000" dirty="0" err="1"/>
                  <a:t>ct</a:t>
                </a:r>
                <a:r>
                  <a:rPr lang="en-GB" sz="2400" dirty="0"/>
                  <a:t> tuning and/or energy extraction (magnetic dam?)</a:t>
                </a:r>
              </a:p>
            </p:txBody>
          </p:sp>
        </mc:Choice>
        <mc:Fallback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D4C88F17-A256-2160-2662-7FD112587C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6583096" cy="5448334"/>
              </a:xfrm>
              <a:blipFill>
                <a:blip r:embed="rId5"/>
                <a:stretch>
                  <a:fillRect l="-1111" t="-895" r="-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BB3610B-329B-C662-7D70-B5F259DD3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506" y="973367"/>
            <a:ext cx="3961595" cy="2971196"/>
          </a:xfrm>
          <a:prstGeom prst="rect">
            <a:avLst/>
          </a:prstGeom>
        </p:spPr>
      </p:pic>
      <p:pic>
        <p:nvPicPr>
          <p:cNvPr id="15" name="Video">
            <a:hlinkClick r:id="" action="ppaction://media"/>
            <a:extLst>
              <a:ext uri="{FF2B5EF4-FFF2-40B4-BE49-F238E27FC236}">
                <a16:creationId xmlns:a16="http://schemas.microsoft.com/office/drawing/2014/main" id="{D87D832F-A4EA-D0FE-613B-32AAD1874F8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22458" y="3972488"/>
            <a:ext cx="3679690" cy="276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8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AC22A-CE47-852D-3B59-C54C85784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CF0289E-145A-81ED-599F-C203632A6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C6F8689-A752-18EF-0E39-6E9CB6047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Ongoing activities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D517FE6C-00C2-F2C2-C70B-4A59E50A8C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5921037" cy="5448334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Modelling in COMSOL for NI charging </a:t>
            </a:r>
            <a:r>
              <a:rPr lang="en-GB"/>
              <a:t>(future </a:t>
            </a:r>
            <a:r>
              <a:rPr lang="en-GB" dirty="0"/>
              <a:t>2D linear</a:t>
            </a:r>
            <a:r>
              <a:rPr lang="en-GB"/>
              <a:t>, quench,…), </a:t>
            </a:r>
            <a:r>
              <a:rPr lang="en-GB" dirty="0"/>
              <a:t>for RFMFTF in IMCC, by G. Scarantino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Modelling analytic + COMSOL</a:t>
            </a:r>
            <a:br>
              <a:rPr lang="en-GB" dirty="0"/>
            </a:br>
            <a:r>
              <a:rPr lang="en-GB" dirty="0"/>
              <a:t>for insulated HTS (see F. Mariani talk)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Automation studies for NI and INS coils (in-house codes)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Ideas about REBCO-oriented magnet design optimization</a:t>
            </a:r>
          </a:p>
        </p:txBody>
      </p:sp>
      <p:pic>
        <p:nvPicPr>
          <p:cNvPr id="20" name="yourvideo">
            <a:hlinkClick r:id="" action="ppaction://media"/>
            <a:extLst>
              <a:ext uri="{FF2B5EF4-FFF2-40B4-BE49-F238E27FC236}">
                <a16:creationId xmlns:a16="http://schemas.microsoft.com/office/drawing/2014/main" id="{1F445C90-FDA0-EAE1-8252-B5B53FBD53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34480" y="3507422"/>
            <a:ext cx="4467437" cy="3350578"/>
          </a:xfrm>
          <a:prstGeom prst="rect">
            <a:avLst/>
          </a:prstGeom>
        </p:spPr>
      </p:pic>
      <p:pic>
        <p:nvPicPr>
          <p:cNvPr id="21" name="Immagine 388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B1B5F96-5FA3-15E5-ED0E-4BBBC6DE52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1159" y="310747"/>
            <a:ext cx="3614079" cy="3065282"/>
          </a:xfrm>
          <a:prstGeom prst="rect">
            <a:avLst/>
          </a:prstGeom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FB3748C0-45FE-2B00-6A1D-786E50D4CAE1}"/>
              </a:ext>
            </a:extLst>
          </p:cNvPr>
          <p:cNvSpPr/>
          <p:nvPr/>
        </p:nvSpPr>
        <p:spPr>
          <a:xfrm>
            <a:off x="6096001" y="609312"/>
            <a:ext cx="965158" cy="5763294"/>
          </a:xfrm>
          <a:prstGeom prst="leftBrace">
            <a:avLst>
              <a:gd name="adj1" fmla="val 53575"/>
              <a:gd name="adj2" fmla="val 64103"/>
            </a:avLst>
          </a:prstGeom>
          <a:ln w="38100">
            <a:solidFill>
              <a:srgbClr val="4297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93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08E8097-D773-ED9A-B550-B7BB41354D93}"/>
              </a:ext>
            </a:extLst>
          </p:cNvPr>
          <p:cNvSpPr/>
          <p:nvPr/>
        </p:nvSpPr>
        <p:spPr>
          <a:xfrm>
            <a:off x="650018" y="3907167"/>
            <a:ext cx="10757867" cy="2642467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14</a:t>
            </a:fld>
            <a:endParaRPr lang="it-IT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F797ED8-2D69-4D3F-F681-DF5A6F369FFC}"/>
              </a:ext>
            </a:extLst>
          </p:cNvPr>
          <p:cNvGrpSpPr/>
          <p:nvPr/>
        </p:nvGrpSpPr>
        <p:grpSpPr>
          <a:xfrm>
            <a:off x="650018" y="1153888"/>
            <a:ext cx="10891964" cy="2753279"/>
            <a:chOff x="360861" y="4007291"/>
            <a:chExt cx="10891964" cy="275327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9D16100-DEE4-4032-8A14-103BDE48B5A5}"/>
                </a:ext>
              </a:extLst>
            </p:cNvPr>
            <p:cNvSpPr/>
            <p:nvPr/>
          </p:nvSpPr>
          <p:spPr>
            <a:xfrm>
              <a:off x="360861" y="4007291"/>
              <a:ext cx="10757867" cy="264246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E6FB61A-A6A7-43DE-AFAB-CB0408CCBED7}"/>
                </a:ext>
              </a:extLst>
            </p:cNvPr>
            <p:cNvGrpSpPr/>
            <p:nvPr/>
          </p:nvGrpSpPr>
          <p:grpSpPr>
            <a:xfrm>
              <a:off x="526760" y="4078789"/>
              <a:ext cx="2926370" cy="2436421"/>
              <a:chOff x="568676" y="3975707"/>
              <a:chExt cx="2926370" cy="2436421"/>
            </a:xfrm>
          </p:grpSpPr>
          <p:pic>
            <p:nvPicPr>
              <p:cNvPr id="13" name="Picture 12" descr="A close-up of a machine&#10;&#10;Description automatically generated">
                <a:extLst>
                  <a:ext uri="{FF2B5EF4-FFF2-40B4-BE49-F238E27FC236}">
                    <a16:creationId xmlns:a16="http://schemas.microsoft.com/office/drawing/2014/main" id="{1696FA31-5A36-45FD-9BB6-A785C0EF2F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312" t="37864" r="46504" b="19743"/>
              <a:stretch/>
            </p:blipFill>
            <p:spPr>
              <a:xfrm>
                <a:off x="568676" y="4083141"/>
                <a:ext cx="2460811" cy="2327898"/>
              </a:xfrm>
              <a:prstGeom prst="rect">
                <a:avLst/>
              </a:prstGeom>
            </p:spPr>
          </p:pic>
          <p:grpSp>
            <p:nvGrpSpPr>
              <p:cNvPr id="45" name="Group 20">
                <a:extLst>
                  <a:ext uri="{FF2B5EF4-FFF2-40B4-BE49-F238E27FC236}">
                    <a16:creationId xmlns:a16="http://schemas.microsoft.com/office/drawing/2014/main" id="{7162098D-CCB8-4A90-8044-95367ACFD1BF}"/>
                  </a:ext>
                </a:extLst>
              </p:cNvPr>
              <p:cNvGrpSpPr/>
              <p:nvPr/>
            </p:nvGrpSpPr>
            <p:grpSpPr>
              <a:xfrm>
                <a:off x="3036732" y="3975707"/>
                <a:ext cx="458314" cy="836204"/>
                <a:chOff x="-108086" y="2400996"/>
                <a:chExt cx="458314" cy="836204"/>
              </a:xfrm>
            </p:grpSpPr>
            <p:sp>
              <p:nvSpPr>
                <p:cNvPr id="52" name="Right Arrow 21">
                  <a:extLst>
                    <a:ext uri="{FF2B5EF4-FFF2-40B4-BE49-F238E27FC236}">
                      <a16:creationId xmlns:a16="http://schemas.microsoft.com/office/drawing/2014/main" id="{72326A26-E0E2-4877-8EC4-69C50B99351A}"/>
                    </a:ext>
                  </a:extLst>
                </p:cNvPr>
                <p:cNvSpPr/>
                <p:nvPr/>
              </p:nvSpPr>
              <p:spPr bwMode="auto">
                <a:xfrm rot="11921917">
                  <a:off x="-108086" y="3039209"/>
                  <a:ext cx="337992" cy="197991"/>
                </a:xfrm>
                <a:prstGeom prst="rightArrow">
                  <a:avLst>
                    <a:gd name="adj1" fmla="val 50000"/>
                    <a:gd name="adj2" fmla="val 86247"/>
                  </a:avLst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C000"/>
                    </a:solidFill>
                  </a:endParaRP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7FDFF3FC-251F-48F1-A90F-843F135D4598}"/>
                    </a:ext>
                  </a:extLst>
                </p:cNvPr>
                <p:cNvSpPr txBox="1"/>
                <p:nvPr/>
              </p:nvSpPr>
              <p:spPr bwMode="auto">
                <a:xfrm>
                  <a:off x="-65270" y="2400996"/>
                  <a:ext cx="415498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spcBef>
                      <a:spcPct val="20000"/>
                    </a:spcBef>
                    <a:buClr>
                      <a:srgbClr val="9999CC"/>
                    </a:buClr>
                    <a:buSzPct val="80000"/>
                  </a:pPr>
                  <a:r>
                    <a:rPr lang="en-US" sz="3200" b="1" i="1" kern="0" dirty="0">
                      <a:ln w="3175" cmpd="sng">
                        <a:noFill/>
                      </a:ln>
                      <a:latin typeface="Arial Narrow" pitchFamily="34" charset="0"/>
                    </a:rPr>
                    <a:t>I</a:t>
                  </a:r>
                  <a:r>
                    <a:rPr lang="en-US" sz="3200" b="1" i="1" kern="0" baseline="-25000" dirty="0">
                      <a:ln w="3175" cmpd="sng">
                        <a:noFill/>
                      </a:ln>
                      <a:latin typeface="Arial Narrow" pitchFamily="34" charset="0"/>
                    </a:rPr>
                    <a:t>p</a:t>
                  </a:r>
                </a:p>
              </p:txBody>
            </p:sp>
          </p:grpSp>
          <p:grpSp>
            <p:nvGrpSpPr>
              <p:cNvPr id="46" name="Group 23">
                <a:extLst>
                  <a:ext uri="{FF2B5EF4-FFF2-40B4-BE49-F238E27FC236}">
                    <a16:creationId xmlns:a16="http://schemas.microsoft.com/office/drawing/2014/main" id="{C00C46E2-7139-4927-BB03-11F1F427CB02}"/>
                  </a:ext>
                </a:extLst>
              </p:cNvPr>
              <p:cNvGrpSpPr/>
              <p:nvPr/>
            </p:nvGrpSpPr>
            <p:grpSpPr>
              <a:xfrm>
                <a:off x="1777655" y="4212678"/>
                <a:ext cx="1300889" cy="1876845"/>
                <a:chOff x="1317809" y="2408022"/>
                <a:chExt cx="1300889" cy="1368503"/>
              </a:xfrm>
            </p:grpSpPr>
            <p:sp>
              <p:nvSpPr>
                <p:cNvPr id="50" name="Circular Arrow 24">
                  <a:extLst>
                    <a:ext uri="{FF2B5EF4-FFF2-40B4-BE49-F238E27FC236}">
                      <a16:creationId xmlns:a16="http://schemas.microsoft.com/office/drawing/2014/main" id="{7B3F32EC-725D-4468-97EF-BB64ABDC9806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1240566" y="2485265"/>
                  <a:ext cx="1300038" cy="1145551"/>
                </a:xfrm>
                <a:prstGeom prst="circularArrow">
                  <a:avLst>
                    <a:gd name="adj1" fmla="val 2821"/>
                    <a:gd name="adj2" fmla="val 1142319"/>
                    <a:gd name="adj3" fmla="val 19052218"/>
                    <a:gd name="adj4" fmla="val 10800007"/>
                    <a:gd name="adj5" fmla="val 7287"/>
                  </a:avLst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421174F-2D4F-40C5-95D8-F11B87FF63E6}"/>
                    </a:ext>
                  </a:extLst>
                </p:cNvPr>
                <p:cNvSpPr txBox="1"/>
                <p:nvPr/>
              </p:nvSpPr>
              <p:spPr bwMode="auto">
                <a:xfrm>
                  <a:off x="2198390" y="3350136"/>
                  <a:ext cx="420308" cy="4263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spcBef>
                      <a:spcPct val="20000"/>
                    </a:spcBef>
                    <a:buClr>
                      <a:srgbClr val="9999CC"/>
                    </a:buClr>
                    <a:buSzPct val="80000"/>
                  </a:pPr>
                  <a:r>
                    <a:rPr lang="en-US" sz="3200" b="1" i="1" kern="0" dirty="0">
                      <a:ln w="0"/>
                      <a:solidFill>
                        <a:srgbClr val="F0F0F0"/>
                      </a:solidFill>
                      <a:latin typeface="Arial Narrow" pitchFamily="34" charset="0"/>
                    </a:rPr>
                    <a:t>I</a:t>
                  </a:r>
                  <a:r>
                    <a:rPr lang="en-US" sz="3200" b="1" i="1" kern="0" baseline="-25000" dirty="0">
                      <a:ln w="0"/>
                      <a:solidFill>
                        <a:srgbClr val="F0F0F0"/>
                      </a:solidFill>
                      <a:latin typeface="Arial Narrow" pitchFamily="34" charset="0"/>
                      <a:sym typeface="Symbol"/>
                    </a:rPr>
                    <a:t></a:t>
                  </a:r>
                  <a:endParaRPr lang="en-US" sz="3200" b="1" i="1" kern="0" baseline="-25000" dirty="0">
                    <a:ln w="0"/>
                    <a:solidFill>
                      <a:srgbClr val="F0F0F0"/>
                    </a:solidFill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47" name="Group 26">
                <a:extLst>
                  <a:ext uri="{FF2B5EF4-FFF2-40B4-BE49-F238E27FC236}">
                    <a16:creationId xmlns:a16="http://schemas.microsoft.com/office/drawing/2014/main" id="{2921B55D-A4E8-468B-8FCC-E07A048E91C9}"/>
                  </a:ext>
                </a:extLst>
              </p:cNvPr>
              <p:cNvGrpSpPr/>
              <p:nvPr/>
            </p:nvGrpSpPr>
            <p:grpSpPr>
              <a:xfrm>
                <a:off x="1214932" y="5827353"/>
                <a:ext cx="724983" cy="584775"/>
                <a:chOff x="1288017" y="3064239"/>
                <a:chExt cx="724983" cy="584775"/>
              </a:xfrm>
            </p:grpSpPr>
            <p:sp>
              <p:nvSpPr>
                <p:cNvPr id="48" name="Down Arrow 27">
                  <a:extLst>
                    <a:ext uri="{FF2B5EF4-FFF2-40B4-BE49-F238E27FC236}">
                      <a16:creationId xmlns:a16="http://schemas.microsoft.com/office/drawing/2014/main" id="{BF0DAC9F-A68C-4438-8F18-7412274B30A5}"/>
                    </a:ext>
                  </a:extLst>
                </p:cNvPr>
                <p:cNvSpPr/>
                <p:nvPr/>
              </p:nvSpPr>
              <p:spPr bwMode="auto">
                <a:xfrm rot="10800000">
                  <a:off x="1816822" y="3233528"/>
                  <a:ext cx="196178" cy="289788"/>
                </a:xfrm>
                <a:prstGeom prst="downArrow">
                  <a:avLst>
                    <a:gd name="adj1" fmla="val 50000"/>
                    <a:gd name="adj2" fmla="val 71414"/>
                  </a:avLst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E09136D-4ECB-4449-9FB7-1E31B453146A}"/>
                    </a:ext>
                  </a:extLst>
                </p:cNvPr>
                <p:cNvSpPr txBox="1"/>
                <p:nvPr/>
              </p:nvSpPr>
              <p:spPr bwMode="auto">
                <a:xfrm>
                  <a:off x="1288017" y="3064239"/>
                  <a:ext cx="439544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l">
                    <a:spcBef>
                      <a:spcPct val="20000"/>
                    </a:spcBef>
                    <a:buClr>
                      <a:srgbClr val="9999CC"/>
                    </a:buClr>
                    <a:buSzPct val="80000"/>
                  </a:pPr>
                  <a:r>
                    <a:rPr lang="en-US" sz="3200" b="1" i="1" kern="0" dirty="0">
                      <a:ln w="3175" cmpd="sng">
                        <a:noFill/>
                      </a:ln>
                      <a:solidFill>
                        <a:schemeClr val="bg1"/>
                      </a:solidFill>
                      <a:latin typeface="Arial Narrow" pitchFamily="34" charset="0"/>
                    </a:rPr>
                    <a:t>I</a:t>
                  </a:r>
                  <a:r>
                    <a:rPr lang="en-US" sz="3200" b="1" i="1" kern="0" baseline="-25000" dirty="0">
                      <a:ln w="3175" cmpd="sng">
                        <a:noFill/>
                      </a:ln>
                      <a:solidFill>
                        <a:schemeClr val="bg1"/>
                      </a:solidFill>
                      <a:latin typeface="Arial Narrow" pitchFamily="34" charset="0"/>
                    </a:rPr>
                    <a:t>R</a:t>
                  </a:r>
                </a:p>
              </p:txBody>
            </p:sp>
          </p:grpSp>
        </p:grpSp>
        <p:grpSp>
          <p:nvGrpSpPr>
            <p:cNvPr id="54" name="Group 3">
              <a:extLst>
                <a:ext uri="{FF2B5EF4-FFF2-40B4-BE49-F238E27FC236}">
                  <a16:creationId xmlns:a16="http://schemas.microsoft.com/office/drawing/2014/main" id="{36757EAB-D783-4C38-B487-D4FCE18F8BA6}"/>
                </a:ext>
              </a:extLst>
            </p:cNvPr>
            <p:cNvGrpSpPr/>
            <p:nvPr/>
          </p:nvGrpSpPr>
          <p:grpSpPr>
            <a:xfrm>
              <a:off x="3736530" y="4192225"/>
              <a:ext cx="1567424" cy="2219630"/>
              <a:chOff x="2715608" y="1376425"/>
              <a:chExt cx="1567424" cy="2219630"/>
            </a:xfrm>
            <a:effectLst/>
          </p:grpSpPr>
          <p:grpSp>
            <p:nvGrpSpPr>
              <p:cNvPr id="55" name="Group 11">
                <a:extLst>
                  <a:ext uri="{FF2B5EF4-FFF2-40B4-BE49-F238E27FC236}">
                    <a16:creationId xmlns:a16="http://schemas.microsoft.com/office/drawing/2014/main" id="{42FC09A9-83F4-4C1D-88B3-1F685C7991AC}"/>
                  </a:ext>
                </a:extLst>
              </p:cNvPr>
              <p:cNvGrpSpPr/>
              <p:nvPr/>
            </p:nvGrpSpPr>
            <p:grpSpPr>
              <a:xfrm>
                <a:off x="2792863" y="1527931"/>
                <a:ext cx="423333" cy="485995"/>
                <a:chOff x="3020046" y="1978670"/>
                <a:chExt cx="423333" cy="485995"/>
              </a:xfrm>
            </p:grpSpPr>
            <p:cxnSp>
              <p:nvCxnSpPr>
                <p:cNvPr id="88" name="Straight Arrow Connector 12">
                  <a:extLst>
                    <a:ext uri="{FF2B5EF4-FFF2-40B4-BE49-F238E27FC236}">
                      <a16:creationId xmlns:a16="http://schemas.microsoft.com/office/drawing/2014/main" id="{F3811D50-0745-42D3-80BA-C5C1A45A32C0}"/>
                    </a:ext>
                  </a:extLst>
                </p:cNvPr>
                <p:cNvCxnSpPr/>
                <p:nvPr/>
              </p:nvCxnSpPr>
              <p:spPr>
                <a:xfrm rot="5400000">
                  <a:off x="3221519" y="2327505"/>
                  <a:ext cx="274320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tailEnd type="stealth" w="med" len="lg"/>
                </a:ln>
                <a:effectLst/>
              </p:spPr>
            </p:cxnSp>
            <p:sp>
              <p:nvSpPr>
                <p:cNvPr id="89" name="TextBox 35">
                  <a:extLst>
                    <a:ext uri="{FF2B5EF4-FFF2-40B4-BE49-F238E27FC236}">
                      <a16:creationId xmlns:a16="http://schemas.microsoft.com/office/drawing/2014/main" id="{CB4FC360-4DF0-4D5D-9FE3-F2F144782ACF}"/>
                    </a:ext>
                  </a:extLst>
                </p:cNvPr>
                <p:cNvSpPr txBox="1"/>
                <p:nvPr/>
              </p:nvSpPr>
              <p:spPr>
                <a:xfrm>
                  <a:off x="3020046" y="1978670"/>
                  <a:ext cx="4233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5pPr>
                  <a:lvl6pPr marL="22860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6pPr>
                  <a:lvl7pPr marL="27432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7pPr>
                  <a:lvl8pPr marL="32004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8pPr>
                  <a:lvl9pPr marL="36576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9pPr>
                </a:lstStyle>
                <a:p>
                  <a:pPr algn="just"/>
                  <a:r>
                    <a:rPr lang="en-US" sz="1800" i="1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</a:rPr>
                    <a:t>I</a:t>
                  </a:r>
                  <a:r>
                    <a:rPr lang="en-US" sz="1800" i="1" baseline="-25000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  <a:sym typeface="Symbol"/>
                    </a:rPr>
                    <a:t></a:t>
                  </a:r>
                  <a:endParaRPr lang="en-US" sz="1800" i="1" baseline="-25000" dirty="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56" name="Group 14">
                <a:extLst>
                  <a:ext uri="{FF2B5EF4-FFF2-40B4-BE49-F238E27FC236}">
                    <a16:creationId xmlns:a16="http://schemas.microsoft.com/office/drawing/2014/main" id="{EA3EE0BD-0F1A-480D-84AB-91F83098497A}"/>
                  </a:ext>
                </a:extLst>
              </p:cNvPr>
              <p:cNvGrpSpPr/>
              <p:nvPr/>
            </p:nvGrpSpPr>
            <p:grpSpPr>
              <a:xfrm>
                <a:off x="3859699" y="1460189"/>
                <a:ext cx="423333" cy="579132"/>
                <a:chOff x="4086882" y="1910928"/>
                <a:chExt cx="423333" cy="579132"/>
              </a:xfrm>
            </p:grpSpPr>
            <p:cxnSp>
              <p:nvCxnSpPr>
                <p:cNvPr id="86" name="Straight Arrow Connector 15">
                  <a:extLst>
                    <a:ext uri="{FF2B5EF4-FFF2-40B4-BE49-F238E27FC236}">
                      <a16:creationId xmlns:a16="http://schemas.microsoft.com/office/drawing/2014/main" id="{14C2BF21-EF5B-4D00-9881-76482A46C7E7}"/>
                    </a:ext>
                  </a:extLst>
                </p:cNvPr>
                <p:cNvCxnSpPr/>
                <p:nvPr/>
              </p:nvCxnSpPr>
              <p:spPr>
                <a:xfrm rot="5400000">
                  <a:off x="4279888" y="2352900"/>
                  <a:ext cx="274320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tailEnd type="stealth" w="med" len="lg"/>
                </a:ln>
                <a:effectLst/>
              </p:spPr>
            </p:cxnSp>
            <p:sp>
              <p:nvSpPr>
                <p:cNvPr id="87" name="TextBox 36">
                  <a:extLst>
                    <a:ext uri="{FF2B5EF4-FFF2-40B4-BE49-F238E27FC236}">
                      <a16:creationId xmlns:a16="http://schemas.microsoft.com/office/drawing/2014/main" id="{280A7D66-63ED-4048-82B1-A23BFCC289F1}"/>
                    </a:ext>
                  </a:extLst>
                </p:cNvPr>
                <p:cNvSpPr txBox="1"/>
                <p:nvPr/>
              </p:nvSpPr>
              <p:spPr>
                <a:xfrm>
                  <a:off x="4086882" y="1910928"/>
                  <a:ext cx="423333" cy="369332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5pPr>
                  <a:lvl6pPr marL="22860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6pPr>
                  <a:lvl7pPr marL="27432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7pPr>
                  <a:lvl8pPr marL="32004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8pPr>
                  <a:lvl9pPr marL="36576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9pPr>
                </a:lstStyle>
                <a:p>
                  <a:pPr algn="just"/>
                  <a:r>
                    <a:rPr lang="en-US" sz="1800" i="1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</a:rPr>
                    <a:t>I</a:t>
                  </a:r>
                  <a:r>
                    <a:rPr lang="en-US" sz="1800" i="1" baseline="-25000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</a:rPr>
                    <a:t>R</a:t>
                  </a:r>
                </a:p>
              </p:txBody>
            </p:sp>
          </p:grpSp>
          <p:grpSp>
            <p:nvGrpSpPr>
              <p:cNvPr id="57" name="Group 17">
                <a:extLst>
                  <a:ext uri="{FF2B5EF4-FFF2-40B4-BE49-F238E27FC236}">
                    <a16:creationId xmlns:a16="http://schemas.microsoft.com/office/drawing/2014/main" id="{0C1BDEFA-463D-4A83-A315-F1E70E8D307A}"/>
                  </a:ext>
                </a:extLst>
              </p:cNvPr>
              <p:cNvGrpSpPr/>
              <p:nvPr/>
            </p:nvGrpSpPr>
            <p:grpSpPr>
              <a:xfrm>
                <a:off x="3312084" y="1376425"/>
                <a:ext cx="423333" cy="418912"/>
                <a:chOff x="3568276" y="1786194"/>
                <a:chExt cx="423333" cy="418912"/>
              </a:xfrm>
            </p:grpSpPr>
            <p:cxnSp>
              <p:nvCxnSpPr>
                <p:cNvPr id="84" name="Straight Arrow Connector 18">
                  <a:extLst>
                    <a:ext uri="{FF2B5EF4-FFF2-40B4-BE49-F238E27FC236}">
                      <a16:creationId xmlns:a16="http://schemas.microsoft.com/office/drawing/2014/main" id="{D54A2678-AAE1-4C7B-B5C9-A8BA3EE8DD65}"/>
                    </a:ext>
                  </a:extLst>
                </p:cNvPr>
                <p:cNvCxnSpPr/>
                <p:nvPr/>
              </p:nvCxnSpPr>
              <p:spPr>
                <a:xfrm>
                  <a:off x="3924916" y="1786194"/>
                  <a:ext cx="0" cy="346142"/>
                </a:xfrm>
                <a:prstGeom prst="straightConnector1">
                  <a:avLst/>
                </a:prstGeom>
                <a:noFill/>
                <a:ln w="57150" cap="flat" cmpd="sng" algn="ctr">
                  <a:solidFill>
                    <a:schemeClr val="tx1"/>
                  </a:solidFill>
                  <a:prstDash val="solid"/>
                  <a:tailEnd type="stealth" w="med" len="lg"/>
                </a:ln>
                <a:effectLst/>
              </p:spPr>
            </p:cxn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868A7B93-425A-48BB-9BFA-ADB8051C8711}"/>
                    </a:ext>
                  </a:extLst>
                </p:cNvPr>
                <p:cNvSpPr txBox="1"/>
                <p:nvPr/>
              </p:nvSpPr>
              <p:spPr>
                <a:xfrm>
                  <a:off x="3568276" y="1835774"/>
                  <a:ext cx="4233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5pPr>
                  <a:lvl6pPr marL="22860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6pPr>
                  <a:lvl7pPr marL="27432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7pPr>
                  <a:lvl8pPr marL="32004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8pPr>
                  <a:lvl9pPr marL="3657600" algn="l" defTabSz="457200" rtl="0" eaLnBrk="1" latinLnBrk="0" hangingPunct="1">
                    <a:defRPr sz="1400" b="1" kern="1200">
                      <a:solidFill>
                        <a:srgbClr val="187534"/>
                      </a:solidFill>
                      <a:latin typeface="Arial" charset="0"/>
                      <a:ea typeface="Osaka" charset="-128"/>
                      <a:cs typeface="Osaka" charset="-128"/>
                    </a:defRPr>
                  </a:lvl9pPr>
                </a:lstStyle>
                <a:p>
                  <a:pPr algn="just"/>
                  <a:r>
                    <a:rPr lang="en-US" sz="1800" i="1" err="1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</a:rPr>
                    <a:t>I</a:t>
                  </a:r>
                  <a:r>
                    <a:rPr lang="en-US" sz="1800" i="1" baseline="-25000" err="1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  <a:latin typeface="Arial Narrow" pitchFamily="34" charset="0"/>
                    </a:rPr>
                    <a:t>p</a:t>
                  </a:r>
                  <a:endParaRPr lang="en-US" sz="1800" i="1" baseline="-250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58" name="Group 29">
                <a:extLst>
                  <a:ext uri="{FF2B5EF4-FFF2-40B4-BE49-F238E27FC236}">
                    <a16:creationId xmlns:a16="http://schemas.microsoft.com/office/drawing/2014/main" id="{6FE83F03-8944-4544-9FDB-78E6D0022F33}"/>
                  </a:ext>
                </a:extLst>
              </p:cNvPr>
              <p:cNvGrpSpPr/>
              <p:nvPr/>
            </p:nvGrpSpPr>
            <p:grpSpPr>
              <a:xfrm rot="5400000">
                <a:off x="2955022" y="2533715"/>
                <a:ext cx="493236" cy="223795"/>
                <a:chOff x="2207653" y="423574"/>
                <a:chExt cx="853440" cy="284480"/>
              </a:xfrm>
            </p:grpSpPr>
            <p:sp>
              <p:nvSpPr>
                <p:cNvPr id="81" name="Arc 30">
                  <a:extLst>
                    <a:ext uri="{FF2B5EF4-FFF2-40B4-BE49-F238E27FC236}">
                      <a16:creationId xmlns:a16="http://schemas.microsoft.com/office/drawing/2014/main" id="{0959A961-F16A-40E6-A3BA-5998C6934588}"/>
                    </a:ext>
                  </a:extLst>
                </p:cNvPr>
                <p:cNvSpPr/>
                <p:nvPr/>
              </p:nvSpPr>
              <p:spPr>
                <a:xfrm>
                  <a:off x="2207653" y="423574"/>
                  <a:ext cx="284480" cy="284480"/>
                </a:xfrm>
                <a:prstGeom prst="arc">
                  <a:avLst>
                    <a:gd name="adj1" fmla="val 11227501"/>
                    <a:gd name="adj2" fmla="val 0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Arc 31">
                  <a:extLst>
                    <a:ext uri="{FF2B5EF4-FFF2-40B4-BE49-F238E27FC236}">
                      <a16:creationId xmlns:a16="http://schemas.microsoft.com/office/drawing/2014/main" id="{D096CEEC-807B-466A-8E60-B925754E3A68}"/>
                    </a:ext>
                  </a:extLst>
                </p:cNvPr>
                <p:cNvSpPr/>
                <p:nvPr/>
              </p:nvSpPr>
              <p:spPr>
                <a:xfrm>
                  <a:off x="2492133" y="423574"/>
                  <a:ext cx="284480" cy="284480"/>
                </a:xfrm>
                <a:prstGeom prst="arc">
                  <a:avLst>
                    <a:gd name="adj1" fmla="val 11227501"/>
                    <a:gd name="adj2" fmla="val 0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Arc 32">
                  <a:extLst>
                    <a:ext uri="{FF2B5EF4-FFF2-40B4-BE49-F238E27FC236}">
                      <a16:creationId xmlns:a16="http://schemas.microsoft.com/office/drawing/2014/main" id="{CCA8C0B0-BD71-411E-980E-848121D84302}"/>
                    </a:ext>
                  </a:extLst>
                </p:cNvPr>
                <p:cNvSpPr/>
                <p:nvPr/>
              </p:nvSpPr>
              <p:spPr>
                <a:xfrm>
                  <a:off x="2776613" y="423574"/>
                  <a:ext cx="284480" cy="284480"/>
                </a:xfrm>
                <a:prstGeom prst="arc">
                  <a:avLst>
                    <a:gd name="adj1" fmla="val 11227501"/>
                    <a:gd name="adj2" fmla="val 0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9" name="Straight Connector 33">
                <a:extLst>
                  <a:ext uri="{FF2B5EF4-FFF2-40B4-BE49-F238E27FC236}">
                    <a16:creationId xmlns:a16="http://schemas.microsoft.com/office/drawing/2014/main" id="{9657D170-7C2C-4282-BB11-A1242EBAC349}"/>
                  </a:ext>
                </a:extLst>
              </p:cNvPr>
              <p:cNvCxnSpPr/>
              <p:nvPr/>
            </p:nvCxnSpPr>
            <p:spPr bwMode="auto">
              <a:xfrm>
                <a:off x="3200954" y="19016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60" name="Group 34">
                <a:extLst>
                  <a:ext uri="{FF2B5EF4-FFF2-40B4-BE49-F238E27FC236}">
                    <a16:creationId xmlns:a16="http://schemas.microsoft.com/office/drawing/2014/main" id="{D8158BEF-4F74-47B4-B3E9-26C535ADC2F8}"/>
                  </a:ext>
                </a:extLst>
              </p:cNvPr>
              <p:cNvGrpSpPr/>
              <p:nvPr/>
            </p:nvGrpSpPr>
            <p:grpSpPr>
              <a:xfrm rot="5400000">
                <a:off x="3859448" y="2598560"/>
                <a:ext cx="501514" cy="133865"/>
                <a:chOff x="1238774" y="840533"/>
                <a:chExt cx="717713" cy="191574"/>
              </a:xfrm>
            </p:grpSpPr>
            <p:cxnSp>
              <p:nvCxnSpPr>
                <p:cNvPr id="70" name="Straight Connector 35">
                  <a:extLst>
                    <a:ext uri="{FF2B5EF4-FFF2-40B4-BE49-F238E27FC236}">
                      <a16:creationId xmlns:a16="http://schemas.microsoft.com/office/drawing/2014/main" id="{B99222DB-02C2-47B5-9E52-9B40021E40C8}"/>
                    </a:ext>
                  </a:extLst>
                </p:cNvPr>
                <p:cNvCxnSpPr/>
                <p:nvPr/>
              </p:nvCxnSpPr>
              <p:spPr>
                <a:xfrm flipV="1">
                  <a:off x="1238774" y="842317"/>
                  <a:ext cx="60569" cy="94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36">
                  <a:extLst>
                    <a:ext uri="{FF2B5EF4-FFF2-40B4-BE49-F238E27FC236}">
                      <a16:creationId xmlns:a16="http://schemas.microsoft.com/office/drawing/2014/main" id="{E5459371-335A-49D7-B8AF-6FF10E947F46}"/>
                    </a:ext>
                  </a:extLst>
                </p:cNvPr>
                <p:cNvCxnSpPr/>
                <p:nvPr/>
              </p:nvCxnSpPr>
              <p:spPr>
                <a:xfrm>
                  <a:off x="1299343" y="842317"/>
                  <a:ext cx="121684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37">
                  <a:extLst>
                    <a:ext uri="{FF2B5EF4-FFF2-40B4-BE49-F238E27FC236}">
                      <a16:creationId xmlns:a16="http://schemas.microsoft.com/office/drawing/2014/main" id="{755C1F15-79DE-48E9-8A23-63F8CE7FDACA}"/>
                    </a:ext>
                  </a:extLst>
                </p:cNvPr>
                <p:cNvCxnSpPr/>
                <p:nvPr/>
              </p:nvCxnSpPr>
              <p:spPr>
                <a:xfrm flipV="1">
                  <a:off x="1421027" y="840533"/>
                  <a:ext cx="121684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38">
                  <a:extLst>
                    <a:ext uri="{FF2B5EF4-FFF2-40B4-BE49-F238E27FC236}">
                      <a16:creationId xmlns:a16="http://schemas.microsoft.com/office/drawing/2014/main" id="{C0220FF5-B1D5-4E9F-B7B6-87949DB344F6}"/>
                    </a:ext>
                  </a:extLst>
                </p:cNvPr>
                <p:cNvCxnSpPr/>
                <p:nvPr/>
              </p:nvCxnSpPr>
              <p:spPr>
                <a:xfrm>
                  <a:off x="1542712" y="840533"/>
                  <a:ext cx="121684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39">
                  <a:extLst>
                    <a:ext uri="{FF2B5EF4-FFF2-40B4-BE49-F238E27FC236}">
                      <a16:creationId xmlns:a16="http://schemas.microsoft.com/office/drawing/2014/main" id="{16D48EB2-802A-4213-8E35-34CDBD68F426}"/>
                    </a:ext>
                  </a:extLst>
                </p:cNvPr>
                <p:cNvCxnSpPr/>
                <p:nvPr/>
              </p:nvCxnSpPr>
              <p:spPr>
                <a:xfrm flipV="1">
                  <a:off x="1238774" y="842317"/>
                  <a:ext cx="60569" cy="94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40">
                  <a:extLst>
                    <a:ext uri="{FF2B5EF4-FFF2-40B4-BE49-F238E27FC236}">
                      <a16:creationId xmlns:a16="http://schemas.microsoft.com/office/drawing/2014/main" id="{3E145EAE-3D6D-4BB2-AA45-2D54424DC6A4}"/>
                    </a:ext>
                  </a:extLst>
                </p:cNvPr>
                <p:cNvCxnSpPr/>
                <p:nvPr/>
              </p:nvCxnSpPr>
              <p:spPr>
                <a:xfrm>
                  <a:off x="1299343" y="842317"/>
                  <a:ext cx="121684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41">
                  <a:extLst>
                    <a:ext uri="{FF2B5EF4-FFF2-40B4-BE49-F238E27FC236}">
                      <a16:creationId xmlns:a16="http://schemas.microsoft.com/office/drawing/2014/main" id="{C668ECE7-FCFE-46A5-BBB8-08B9078FBA95}"/>
                    </a:ext>
                  </a:extLst>
                </p:cNvPr>
                <p:cNvCxnSpPr/>
                <p:nvPr/>
              </p:nvCxnSpPr>
              <p:spPr>
                <a:xfrm flipV="1">
                  <a:off x="1664397" y="840533"/>
                  <a:ext cx="117306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42">
                  <a:extLst>
                    <a:ext uri="{FF2B5EF4-FFF2-40B4-BE49-F238E27FC236}">
                      <a16:creationId xmlns:a16="http://schemas.microsoft.com/office/drawing/2014/main" id="{D3969144-9509-4D21-9169-502FB4E13907}"/>
                    </a:ext>
                  </a:extLst>
                </p:cNvPr>
                <p:cNvCxnSpPr/>
                <p:nvPr/>
              </p:nvCxnSpPr>
              <p:spPr>
                <a:xfrm>
                  <a:off x="1781703" y="840533"/>
                  <a:ext cx="117306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43">
                  <a:extLst>
                    <a:ext uri="{FF2B5EF4-FFF2-40B4-BE49-F238E27FC236}">
                      <a16:creationId xmlns:a16="http://schemas.microsoft.com/office/drawing/2014/main" id="{2E611974-7479-406C-AF66-B1DEBCFB8EEF}"/>
                    </a:ext>
                  </a:extLst>
                </p:cNvPr>
                <p:cNvCxnSpPr/>
                <p:nvPr/>
              </p:nvCxnSpPr>
              <p:spPr>
                <a:xfrm flipV="1">
                  <a:off x="1899009" y="935546"/>
                  <a:ext cx="57478" cy="9299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44">
                  <a:extLst>
                    <a:ext uri="{FF2B5EF4-FFF2-40B4-BE49-F238E27FC236}">
                      <a16:creationId xmlns:a16="http://schemas.microsoft.com/office/drawing/2014/main" id="{184FE981-2C59-462A-9B5D-2507B1680EAF}"/>
                    </a:ext>
                  </a:extLst>
                </p:cNvPr>
                <p:cNvCxnSpPr/>
                <p:nvPr/>
              </p:nvCxnSpPr>
              <p:spPr>
                <a:xfrm flipV="1">
                  <a:off x="1664397" y="840533"/>
                  <a:ext cx="117306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45">
                  <a:extLst>
                    <a:ext uri="{FF2B5EF4-FFF2-40B4-BE49-F238E27FC236}">
                      <a16:creationId xmlns:a16="http://schemas.microsoft.com/office/drawing/2014/main" id="{3729BC23-F6FF-4C62-995D-ACD17A7F2FA0}"/>
                    </a:ext>
                  </a:extLst>
                </p:cNvPr>
                <p:cNvCxnSpPr/>
                <p:nvPr/>
              </p:nvCxnSpPr>
              <p:spPr>
                <a:xfrm>
                  <a:off x="1781703" y="840533"/>
                  <a:ext cx="117306" cy="1897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" name="Straight Connector 46">
                <a:extLst>
                  <a:ext uri="{FF2B5EF4-FFF2-40B4-BE49-F238E27FC236}">
                    <a16:creationId xmlns:a16="http://schemas.microsoft.com/office/drawing/2014/main" id="{7AC7EDEF-A3B8-44F2-B0BD-19AD82BFF420}"/>
                  </a:ext>
                </a:extLst>
              </p:cNvPr>
              <p:cNvCxnSpPr/>
              <p:nvPr/>
            </p:nvCxnSpPr>
            <p:spPr bwMode="auto">
              <a:xfrm>
                <a:off x="4106429" y="1919844"/>
                <a:ext cx="0" cy="498795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Straight Connector 47">
                <a:extLst>
                  <a:ext uri="{FF2B5EF4-FFF2-40B4-BE49-F238E27FC236}">
                    <a16:creationId xmlns:a16="http://schemas.microsoft.com/office/drawing/2014/main" id="{0470377A-4E7F-4EE1-BEE3-DC00CE3B9B58}"/>
                  </a:ext>
                </a:extLst>
              </p:cNvPr>
              <p:cNvCxnSpPr/>
              <p:nvPr/>
            </p:nvCxnSpPr>
            <p:spPr bwMode="auto">
              <a:xfrm>
                <a:off x="4114667" y="2920741"/>
                <a:ext cx="0" cy="542762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48">
                <a:extLst>
                  <a:ext uri="{FF2B5EF4-FFF2-40B4-BE49-F238E27FC236}">
                    <a16:creationId xmlns:a16="http://schemas.microsoft.com/office/drawing/2014/main" id="{C5D8F3B1-2069-48B4-9B6A-312F38AF7D0F}"/>
                  </a:ext>
                </a:extLst>
              </p:cNvPr>
              <p:cNvCxnSpPr/>
              <p:nvPr/>
            </p:nvCxnSpPr>
            <p:spPr bwMode="auto">
              <a:xfrm>
                <a:off x="3209192" y="3452622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Straight Connector 49">
                <a:extLst>
                  <a:ext uri="{FF2B5EF4-FFF2-40B4-BE49-F238E27FC236}">
                    <a16:creationId xmlns:a16="http://schemas.microsoft.com/office/drawing/2014/main" id="{25AB8B6F-A999-4CA6-BF4C-BAF9487C4158}"/>
                  </a:ext>
                </a:extLst>
              </p:cNvPr>
              <p:cNvCxnSpPr/>
              <p:nvPr/>
            </p:nvCxnSpPr>
            <p:spPr bwMode="auto">
              <a:xfrm>
                <a:off x="3665704" y="1761519"/>
                <a:ext cx="0" cy="131844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Straight Connector 50">
                <a:extLst>
                  <a:ext uri="{FF2B5EF4-FFF2-40B4-BE49-F238E27FC236}">
                    <a16:creationId xmlns:a16="http://schemas.microsoft.com/office/drawing/2014/main" id="{A717C91B-3504-4130-BA46-D5E5F017F7AB}"/>
                  </a:ext>
                </a:extLst>
              </p:cNvPr>
              <p:cNvCxnSpPr/>
              <p:nvPr/>
            </p:nvCxnSpPr>
            <p:spPr bwMode="auto">
              <a:xfrm flipV="1">
                <a:off x="3665704" y="3443478"/>
                <a:ext cx="0" cy="15257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6" name="TextBox 35">
                <a:extLst>
                  <a:ext uri="{FF2B5EF4-FFF2-40B4-BE49-F238E27FC236}">
                    <a16:creationId xmlns:a16="http://schemas.microsoft.com/office/drawing/2014/main" id="{3D1A58CE-D102-4DB2-B3A4-BC87FE8623CF}"/>
                  </a:ext>
                </a:extLst>
              </p:cNvPr>
              <p:cNvSpPr txBox="1"/>
              <p:nvPr/>
            </p:nvSpPr>
            <p:spPr>
              <a:xfrm>
                <a:off x="2715608" y="2413923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5pPr>
                <a:lvl6pPr marL="22860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6pPr>
                <a:lvl7pPr marL="27432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7pPr>
                <a:lvl8pPr marL="32004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8pPr>
                <a:lvl9pPr marL="36576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9pPr>
              </a:lstStyle>
              <a:p>
                <a:pPr algn="just"/>
                <a:r>
                  <a:rPr lang="en-US" sz="1800" b="0" i="1" dirty="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rPr>
                  <a:t>L</a:t>
                </a:r>
                <a:r>
                  <a:rPr lang="en-US" sz="1800" b="0" i="1" baseline="-25000" dirty="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rPr>
                  <a:t>HTS</a:t>
                </a:r>
              </a:p>
            </p:txBody>
          </p:sp>
          <p:sp>
            <p:nvSpPr>
              <p:cNvPr id="67" name="TextBox 35">
                <a:extLst>
                  <a:ext uri="{FF2B5EF4-FFF2-40B4-BE49-F238E27FC236}">
                    <a16:creationId xmlns:a16="http://schemas.microsoft.com/office/drawing/2014/main" id="{DCB5BEE0-4662-4EC6-AE64-BC510ABA0644}"/>
                  </a:ext>
                </a:extLst>
              </p:cNvPr>
              <p:cNvSpPr txBox="1"/>
              <p:nvPr/>
            </p:nvSpPr>
            <p:spPr>
              <a:xfrm>
                <a:off x="3630008" y="2437687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5pPr>
                <a:lvl6pPr marL="22860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6pPr>
                <a:lvl7pPr marL="27432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7pPr>
                <a:lvl8pPr marL="32004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8pPr>
                <a:lvl9pPr marL="3657600" algn="l" defTabSz="457200" rtl="0" eaLnBrk="1" latinLnBrk="0" hangingPunct="1">
                  <a:defRPr sz="1400" b="1" kern="1200">
                    <a:solidFill>
                      <a:srgbClr val="187534"/>
                    </a:solidFill>
                    <a:latin typeface="Arial" charset="0"/>
                    <a:ea typeface="Osaka" charset="-128"/>
                    <a:cs typeface="Osaka" charset="-128"/>
                  </a:defRPr>
                </a:lvl9pPr>
              </a:lstStyle>
              <a:p>
                <a:pPr algn="just"/>
                <a:r>
                  <a:rPr lang="en-US" sz="1800" b="0" i="1" dirty="0" err="1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rPr>
                  <a:t>R</a:t>
                </a:r>
                <a:r>
                  <a:rPr lang="en-US" sz="1800" b="0" i="1" baseline="-25000" dirty="0" err="1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Arial Narrow" pitchFamily="34" charset="0"/>
                  </a:rPr>
                  <a:t>c</a:t>
                </a:r>
                <a:endParaRPr lang="en-US" sz="1800" b="0" i="1" baseline="-25000" dirty="0">
                  <a:solidFill>
                    <a:schemeClr val="tx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  <p:cxnSp>
            <p:nvCxnSpPr>
              <p:cNvPr id="68" name="Straight Connector 53">
                <a:extLst>
                  <a:ext uri="{FF2B5EF4-FFF2-40B4-BE49-F238E27FC236}">
                    <a16:creationId xmlns:a16="http://schemas.microsoft.com/office/drawing/2014/main" id="{163286AA-A8AE-464C-8B15-61CDE813E3E8}"/>
                  </a:ext>
                </a:extLst>
              </p:cNvPr>
              <p:cNvCxnSpPr/>
              <p:nvPr/>
            </p:nvCxnSpPr>
            <p:spPr bwMode="auto">
              <a:xfrm>
                <a:off x="3216232" y="1901631"/>
                <a:ext cx="0" cy="498795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54">
                <a:extLst>
                  <a:ext uri="{FF2B5EF4-FFF2-40B4-BE49-F238E27FC236}">
                    <a16:creationId xmlns:a16="http://schemas.microsoft.com/office/drawing/2014/main" id="{A7F5286B-B485-4209-9753-53B419C052E9}"/>
                  </a:ext>
                </a:extLst>
              </p:cNvPr>
              <p:cNvCxnSpPr/>
              <p:nvPr/>
            </p:nvCxnSpPr>
            <p:spPr bwMode="auto">
              <a:xfrm>
                <a:off x="3216276" y="2902528"/>
                <a:ext cx="0" cy="542762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70EEE9-6D4C-4754-BEF9-B3755B66F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2234" y="4100929"/>
              <a:ext cx="3730591" cy="26596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6F8AF49-F291-47BF-BDF6-43F7BC410AE0}"/>
                    </a:ext>
                  </a:extLst>
                </p:cNvPr>
                <p:cNvSpPr txBox="1"/>
                <p:nvPr/>
              </p:nvSpPr>
              <p:spPr>
                <a:xfrm>
                  <a:off x="6146148" y="5567155"/>
                  <a:ext cx="925061" cy="5638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𝐻𝑇𝑆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6F8AF49-F291-47BF-BDF6-43F7BC410A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6148" y="5567155"/>
                  <a:ext cx="925061" cy="56387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FE566681-446B-4C30-A502-8179D331966C}"/>
                    </a:ext>
                  </a:extLst>
                </p:cNvPr>
                <p:cNvSpPr txBox="1"/>
                <p:nvPr/>
              </p:nvSpPr>
              <p:spPr>
                <a:xfrm>
                  <a:off x="5709272" y="4646269"/>
                  <a:ext cx="1919078" cy="5332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FE566681-446B-4C30-A502-8179D33196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09272" y="4646269"/>
                  <a:ext cx="1919078" cy="53328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itolo 4">
            <a:extLst>
              <a:ext uri="{FF2B5EF4-FFF2-40B4-BE49-F238E27FC236}">
                <a16:creationId xmlns:a16="http://schemas.microsoft.com/office/drawing/2014/main" id="{80DDA3F8-24F5-5785-9888-47FF96898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442" y="245256"/>
            <a:ext cx="10108887" cy="728112"/>
          </a:xfrm>
        </p:spPr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Ongoing activities: 2023/2024 campaign closed, now new one</a:t>
            </a:r>
            <a:endParaRPr lang="it-IT" dirty="0">
              <a:solidFill>
                <a:srgbClr val="4297B7"/>
              </a:solidFill>
            </a:endParaRPr>
          </a:p>
        </p:txBody>
      </p:sp>
      <p:pic>
        <p:nvPicPr>
          <p:cNvPr id="19" name="Picture 18" descr="A metal object with a circle on it&#10;&#10;Description automatically generated">
            <a:extLst>
              <a:ext uri="{FF2B5EF4-FFF2-40B4-BE49-F238E27FC236}">
                <a16:creationId xmlns:a16="http://schemas.microsoft.com/office/drawing/2014/main" id="{A1EEDE9D-1900-CBAE-C9F9-FFBB90561F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379" t="13526" r="25739" b="10029"/>
          <a:stretch/>
        </p:blipFill>
        <p:spPr>
          <a:xfrm>
            <a:off x="1005083" y="4003781"/>
            <a:ext cx="3010623" cy="2362183"/>
          </a:xfrm>
          <a:prstGeom prst="rect">
            <a:avLst/>
          </a:prstGeom>
        </p:spPr>
      </p:pic>
      <p:pic>
        <p:nvPicPr>
          <p:cNvPr id="20" name="Picture 19" descr="A round object with metal rods and a white circle&#10;&#10;Description automatically generated with medium confidence">
            <a:extLst>
              <a:ext uri="{FF2B5EF4-FFF2-40B4-BE49-F238E27FC236}">
                <a16:creationId xmlns:a16="http://schemas.microsoft.com/office/drawing/2014/main" id="{283923EE-031C-BCEA-0530-97F8BA47030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884" t="5281" r="34209"/>
          <a:stretch/>
        </p:blipFill>
        <p:spPr>
          <a:xfrm>
            <a:off x="4333187" y="4048810"/>
            <a:ext cx="2183117" cy="2333787"/>
          </a:xfrm>
          <a:prstGeom prst="rect">
            <a:avLst/>
          </a:prstGeom>
        </p:spPr>
      </p:pic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5BDA4893-DA28-DFF9-C7B0-B4C55989C61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2025" r="31266"/>
          <a:stretch/>
        </p:blipFill>
        <p:spPr>
          <a:xfrm>
            <a:off x="6839456" y="4064032"/>
            <a:ext cx="2420279" cy="2333788"/>
          </a:xfrm>
          <a:prstGeom prst="rect">
            <a:avLst/>
          </a:prstGeom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AEF20D2F-A381-ADDA-F2DC-72572837B5DE}"/>
              </a:ext>
            </a:extLst>
          </p:cNvPr>
          <p:cNvSpPr/>
          <p:nvPr/>
        </p:nvSpPr>
        <p:spPr>
          <a:xfrm>
            <a:off x="4022530" y="4819628"/>
            <a:ext cx="348241" cy="336369"/>
          </a:xfrm>
          <a:prstGeom prst="rightArrow">
            <a:avLst/>
          </a:prstGeom>
          <a:solidFill>
            <a:srgbClr val="4FBB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1FF5F80E-56C7-0D09-4EBC-42FA827773D8}"/>
              </a:ext>
            </a:extLst>
          </p:cNvPr>
          <p:cNvSpPr/>
          <p:nvPr/>
        </p:nvSpPr>
        <p:spPr>
          <a:xfrm>
            <a:off x="6409053" y="4819628"/>
            <a:ext cx="430404" cy="306205"/>
          </a:xfrm>
          <a:prstGeom prst="rightArrow">
            <a:avLst/>
          </a:prstGeom>
          <a:solidFill>
            <a:srgbClr val="4FBB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D208BF-BB10-78E5-2A67-49B1BDA445E2}"/>
              </a:ext>
            </a:extLst>
          </p:cNvPr>
          <p:cNvSpPr txBox="1"/>
          <p:nvPr/>
        </p:nvSpPr>
        <p:spPr>
          <a:xfrm>
            <a:off x="9570391" y="4769373"/>
            <a:ext cx="15268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ym typeface="Wingdings" panose="05000000000000000000" pitchFamily="2" charset="2"/>
              </a:rPr>
              <a:t>&gt; 150 G</a:t>
            </a:r>
            <a:r>
              <a:rPr lang="el-GR" sz="2400" dirty="0">
                <a:sym typeface="Wingdings" panose="05000000000000000000" pitchFamily="2" charset="2"/>
              </a:rPr>
              <a:t>Ω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br>
              <a:rPr lang="en-GB" sz="2400" dirty="0">
                <a:sym typeface="Wingdings" panose="05000000000000000000" pitchFamily="2" charset="2"/>
              </a:rPr>
            </a:br>
            <a:r>
              <a:rPr lang="en-GB" sz="2400" dirty="0">
                <a:sym typeface="Wingdings" panose="05000000000000000000" pitchFamily="2" charset="2"/>
              </a:rPr>
              <a:t>@ 2.5 kV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492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AC22A-CE47-852D-3B59-C54C85784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CF0289E-145A-81ED-599F-C203632A6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C6F8689-A752-18EF-0E39-6E9CB6047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Opportunities for IMCC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D517FE6C-00C2-F2C2-C70B-4A59E50A8C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10108886" cy="5448334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Charging can easily become part of early evaluations if needed.</a:t>
            </a:r>
            <a:br>
              <a:rPr lang="en-GB" dirty="0"/>
            </a:br>
            <a:r>
              <a:rPr lang="en-GB" dirty="0"/>
              <a:t>ESMA-like magnets may hope to get limited </a:t>
            </a:r>
            <a:r>
              <a:rPr lang="en-GB" b="1" i="1" dirty="0"/>
              <a:t>M</a:t>
            </a:r>
            <a:r>
              <a:rPr lang="en-GB" dirty="0"/>
              <a:t> losses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For protection, fast-running models are missing for quench propagation. Maybe some estimations can be drawn (about costs for pre-quench detection systems?)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We could select some models to be further developed, aiming at mid-speed models (like </a:t>
            </a:r>
            <a:r>
              <a:rPr lang="en-GB" dirty="0" err="1"/>
              <a:t>Comsol</a:t>
            </a:r>
            <a:r>
              <a:rPr lang="en-GB" dirty="0"/>
              <a:t> 2D).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In parallel to that, experimental validation.</a:t>
            </a:r>
          </a:p>
        </p:txBody>
      </p:sp>
    </p:spTree>
    <p:extLst>
      <p:ext uri="{BB962C8B-B14F-4D97-AF65-F5344CB8AC3E}">
        <p14:creationId xmlns:p14="http://schemas.microsoft.com/office/powerpoint/2010/main" val="12172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D8455A8-F007-45B9-BB64-6AC4C2124B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700" y="1044618"/>
            <a:ext cx="11146969" cy="5458820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b="1" dirty="0"/>
              <a:t>contribute to the discussion </a:t>
            </a:r>
            <a:r>
              <a:rPr lang="en-US" dirty="0"/>
              <a:t>about assumptions, parameters, models and strategies for the design of </a:t>
            </a:r>
            <a:r>
              <a:rPr lang="en-US" dirty="0" err="1"/>
              <a:t>MuCol</a:t>
            </a:r>
            <a:r>
              <a:rPr lang="en-US" dirty="0"/>
              <a:t> dipole and c.f. magnets</a:t>
            </a:r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Mainly sharing LASA experience</a:t>
            </a:r>
            <a:r>
              <a:rPr lang="en-US" dirty="0"/>
              <a:t>, plus what we have learnt from many experts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not a seminar, a lot of topics are better covered by others (like INS coils)</a:t>
            </a:r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presentation will cover:</a:t>
            </a:r>
          </a:p>
          <a:p>
            <a:pPr marL="1017270" lvl="1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Charging and losses for Non-insulated coils</a:t>
            </a:r>
          </a:p>
          <a:p>
            <a:pPr marL="1474470" lvl="2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Lumped formula for preliminary design</a:t>
            </a:r>
          </a:p>
          <a:p>
            <a:pPr marL="1474470" lvl="2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advanced models</a:t>
            </a:r>
          </a:p>
          <a:p>
            <a:pPr marL="1017270" lvl="1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Non-insulated coils quench</a:t>
            </a:r>
          </a:p>
          <a:p>
            <a:pPr marL="1474470" lvl="2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Phenomenology of NI quench (ESMA example)</a:t>
            </a:r>
          </a:p>
          <a:p>
            <a:pPr marL="1017270" lvl="1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Grounds for future activities</a:t>
            </a:r>
            <a:endParaRPr lang="en-US" dirty="0"/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Motivation, objectives, and summary</a:t>
            </a:r>
            <a:endParaRPr lang="it-IT" dirty="0">
              <a:solidFill>
                <a:srgbClr val="4297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3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1" name="Connector: Elbow 380">
            <a:extLst>
              <a:ext uri="{FF2B5EF4-FFF2-40B4-BE49-F238E27FC236}">
                <a16:creationId xmlns:a16="http://schemas.microsoft.com/office/drawing/2014/main" id="{65815A51-4080-4081-8745-AEBBDC9276C5}"/>
              </a:ext>
            </a:extLst>
          </p:cNvPr>
          <p:cNvCxnSpPr>
            <a:cxnSpLocks/>
          </p:cNvCxnSpPr>
          <p:nvPr/>
        </p:nvCxnSpPr>
        <p:spPr>
          <a:xfrm>
            <a:off x="6960637" y="4627984"/>
            <a:ext cx="2360645" cy="1418258"/>
          </a:xfrm>
          <a:prstGeom prst="bentConnector3">
            <a:avLst>
              <a:gd name="adj1" fmla="val 59486"/>
            </a:avLst>
          </a:prstGeom>
          <a:ln w="19050">
            <a:solidFill>
              <a:srgbClr val="3D4B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LASA research on HTS Framework</a:t>
            </a:r>
            <a:endParaRPr lang="it-IT" dirty="0">
              <a:solidFill>
                <a:srgbClr val="4297B7"/>
              </a:solidFill>
            </a:endParaRPr>
          </a:p>
        </p:txBody>
      </p:sp>
      <p:graphicFrame>
        <p:nvGraphicFramePr>
          <p:cNvPr id="204" name="Diagram 203">
            <a:extLst>
              <a:ext uri="{FF2B5EF4-FFF2-40B4-BE49-F238E27FC236}">
                <a16:creationId xmlns:a16="http://schemas.microsoft.com/office/drawing/2014/main" id="{626A85E2-8FA5-412C-B1ED-2DAA70586E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4220597"/>
              </p:ext>
            </p:extLst>
          </p:nvPr>
        </p:nvGraphicFramePr>
        <p:xfrm>
          <a:off x="0" y="1319064"/>
          <a:ext cx="115699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634CDEE9-2022-267C-B67F-F7781C0B8B2D}"/>
              </a:ext>
            </a:extLst>
          </p:cNvPr>
          <p:cNvGrpSpPr/>
          <p:nvPr/>
        </p:nvGrpSpPr>
        <p:grpSpPr>
          <a:xfrm>
            <a:off x="5961428" y="1593389"/>
            <a:ext cx="1740329" cy="2864990"/>
            <a:chOff x="6425005" y="3600578"/>
            <a:chExt cx="1740329" cy="2864990"/>
          </a:xfrm>
        </p:grpSpPr>
        <p:pic>
          <p:nvPicPr>
            <p:cNvPr id="4" name="Immagine 8">
              <a:extLst>
                <a:ext uri="{FF2B5EF4-FFF2-40B4-BE49-F238E27FC236}">
                  <a16:creationId xmlns:a16="http://schemas.microsoft.com/office/drawing/2014/main" id="{BB8FB322-16E1-DB39-BDDB-236BFBFE9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567"/>
            <a:stretch/>
          </p:blipFill>
          <p:spPr bwMode="auto">
            <a:xfrm>
              <a:off x="6425005" y="4803723"/>
              <a:ext cx="1729915" cy="16618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8F96B24-5872-3ADF-5315-9C4DBA8373CE}"/>
                </a:ext>
              </a:extLst>
            </p:cNvPr>
            <p:cNvGrpSpPr/>
            <p:nvPr/>
          </p:nvGrpSpPr>
          <p:grpSpPr>
            <a:xfrm>
              <a:off x="6425006" y="3600578"/>
              <a:ext cx="1740328" cy="1100592"/>
              <a:chOff x="8693979" y="2785064"/>
              <a:chExt cx="2050992" cy="1297057"/>
            </a:xfrm>
          </p:grpSpPr>
          <p:sp>
            <p:nvSpPr>
              <p:cNvPr id="7" name="TextBox 9">
                <a:extLst>
                  <a:ext uri="{FF2B5EF4-FFF2-40B4-BE49-F238E27FC236}">
                    <a16:creationId xmlns:a16="http://schemas.microsoft.com/office/drawing/2014/main" id="{A386AD5E-1C94-57B9-002D-20081EB02112}"/>
                  </a:ext>
                </a:extLst>
              </p:cNvPr>
              <p:cNvSpPr txBox="1"/>
              <p:nvPr/>
            </p:nvSpPr>
            <p:spPr>
              <a:xfrm>
                <a:off x="9337798" y="2785064"/>
                <a:ext cx="946786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Metal</a:t>
                </a:r>
                <a:endParaRPr lang="it-IT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76894759-BC70-A463-9F3D-1302C3E2B39A}"/>
                  </a:ext>
                </a:extLst>
              </p:cNvPr>
              <p:cNvSpPr txBox="1"/>
              <p:nvPr/>
            </p:nvSpPr>
            <p:spPr>
              <a:xfrm>
                <a:off x="9337799" y="3095606"/>
                <a:ext cx="1407172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 </a:t>
                </a:r>
                <a:r>
                  <a:rPr lang="en-US" kern="12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stabil</a:t>
                </a:r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it-IT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" name="TextBox 9">
                <a:extLst>
                  <a:ext uri="{FF2B5EF4-FFF2-40B4-BE49-F238E27FC236}">
                    <a16:creationId xmlns:a16="http://schemas.microsoft.com/office/drawing/2014/main" id="{6E47B358-E16C-543C-1DED-E3EEEDBA25FE}"/>
                  </a:ext>
                </a:extLst>
              </p:cNvPr>
              <p:cNvSpPr txBox="1"/>
              <p:nvPr/>
            </p:nvSpPr>
            <p:spPr>
              <a:xfrm>
                <a:off x="9337799" y="3406149"/>
                <a:ext cx="946786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YBCO</a:t>
                </a:r>
                <a:endParaRPr lang="it-IT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D26A07-DE2F-1CA7-67FE-83D24D83CC9A}"/>
                  </a:ext>
                </a:extLst>
              </p:cNvPr>
              <p:cNvSpPr txBox="1"/>
              <p:nvPr/>
            </p:nvSpPr>
            <p:spPr>
              <a:xfrm>
                <a:off x="9337799" y="3716690"/>
                <a:ext cx="1342923" cy="3273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Substrate</a:t>
                </a:r>
                <a:endParaRPr lang="it-IT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E3B4207-7D4A-B28D-C8A1-68D3F94F7B7C}"/>
                  </a:ext>
                </a:extLst>
              </p:cNvPr>
              <p:cNvSpPr/>
              <p:nvPr/>
            </p:nvSpPr>
            <p:spPr>
              <a:xfrm>
                <a:off x="9208636" y="2855704"/>
                <a:ext cx="126485" cy="16216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587FC6B-4FF6-D8DF-EC89-6ED1E0354AE7}"/>
                  </a:ext>
                </a:extLst>
              </p:cNvPr>
              <p:cNvSpPr/>
              <p:nvPr/>
            </p:nvSpPr>
            <p:spPr>
              <a:xfrm>
                <a:off x="9208636" y="3197534"/>
                <a:ext cx="126485" cy="162160"/>
              </a:xfrm>
              <a:prstGeom prst="rect">
                <a:avLst/>
              </a:prstGeom>
              <a:solidFill>
                <a:srgbClr val="CC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FF7D38F-3402-52EE-6BEF-091CF8FCDA25}"/>
                  </a:ext>
                </a:extLst>
              </p:cNvPr>
              <p:cNvSpPr/>
              <p:nvPr/>
            </p:nvSpPr>
            <p:spPr>
              <a:xfrm>
                <a:off x="9208636" y="3507817"/>
                <a:ext cx="126485" cy="162160"/>
              </a:xfrm>
              <a:prstGeom prst="rect">
                <a:avLst/>
              </a:prstGeom>
              <a:solidFill>
                <a:srgbClr val="B31A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9944F09-D3D0-9042-4B4A-402CB9522509}"/>
                  </a:ext>
                </a:extLst>
              </p:cNvPr>
              <p:cNvSpPr/>
              <p:nvPr/>
            </p:nvSpPr>
            <p:spPr>
              <a:xfrm>
                <a:off x="9208636" y="3818100"/>
                <a:ext cx="126485" cy="16216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Left Brace 14">
                <a:extLst>
                  <a:ext uri="{FF2B5EF4-FFF2-40B4-BE49-F238E27FC236}">
                    <a16:creationId xmlns:a16="http://schemas.microsoft.com/office/drawing/2014/main" id="{15F3F4CC-4754-A929-1148-B948D4ED657F}"/>
                  </a:ext>
                </a:extLst>
              </p:cNvPr>
              <p:cNvSpPr/>
              <p:nvPr/>
            </p:nvSpPr>
            <p:spPr>
              <a:xfrm>
                <a:off x="9053697" y="3095606"/>
                <a:ext cx="172315" cy="986515"/>
              </a:xfrm>
              <a:prstGeom prst="leftBrace">
                <a:avLst>
                  <a:gd name="adj1" fmla="val 74665"/>
                  <a:gd name="adj2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9">
                <a:extLst>
                  <a:ext uri="{FF2B5EF4-FFF2-40B4-BE49-F238E27FC236}">
                    <a16:creationId xmlns:a16="http://schemas.microsoft.com/office/drawing/2014/main" id="{F1E6B768-7E15-3ABA-5B70-E541C3A80A1C}"/>
                  </a:ext>
                </a:extLst>
              </p:cNvPr>
              <p:cNvSpPr txBox="1"/>
              <p:nvPr/>
            </p:nvSpPr>
            <p:spPr>
              <a:xfrm rot="16200000">
                <a:off x="8464281" y="3427232"/>
                <a:ext cx="758804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kern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Tape</a:t>
                </a:r>
                <a:endParaRPr lang="it-IT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pic>
        <p:nvPicPr>
          <p:cNvPr id="386" name="Picture 385" descr="A close-up of a stack of rings&#10;&#10;Description automatically generated">
            <a:extLst>
              <a:ext uri="{FF2B5EF4-FFF2-40B4-BE49-F238E27FC236}">
                <a16:creationId xmlns:a16="http://schemas.microsoft.com/office/drawing/2014/main" id="{5A7FD257-6378-4BBF-B35B-E79E69A8188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81" b="24913"/>
          <a:stretch/>
        </p:blipFill>
        <p:spPr>
          <a:xfrm>
            <a:off x="1115224" y="973368"/>
            <a:ext cx="5962261" cy="346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9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E740E-7FBA-3F6F-A7A8-6A3EB4188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1A41E28-C3F7-3E66-AA77-4147EDF52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4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045DD2D-4E71-4A83-2311-661255BC5C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1836" y="1044618"/>
            <a:ext cx="6896351" cy="2144338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main phenomena is straightforward: current flows radially during transients (including open circuits).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 from superconductor saturation, </a:t>
            </a:r>
            <a:b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lumped models are pretty good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also quantitively</a:t>
            </a:r>
            <a:endParaRPr lang="en-US" sz="1800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5A76CC-440B-49D9-0133-15079B9B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Charging of NI coils</a:t>
            </a:r>
            <a:endParaRPr lang="it-IT" dirty="0">
              <a:solidFill>
                <a:srgbClr val="4297B7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1D2BDB-6CF8-B886-B7EC-74DD209AF02A}"/>
              </a:ext>
            </a:extLst>
          </p:cNvPr>
          <p:cNvGrpSpPr/>
          <p:nvPr/>
        </p:nvGrpSpPr>
        <p:grpSpPr>
          <a:xfrm>
            <a:off x="8396568" y="1472241"/>
            <a:ext cx="3204295" cy="5063156"/>
            <a:chOff x="8515050" y="1429287"/>
            <a:chExt cx="2972100" cy="46962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6602B20-0A14-40E4-BD45-3D1DDBAEE962}"/>
                </a:ext>
              </a:extLst>
            </p:cNvPr>
            <p:cNvGrpSpPr/>
            <p:nvPr/>
          </p:nvGrpSpPr>
          <p:grpSpPr>
            <a:xfrm>
              <a:off x="8648399" y="1482106"/>
              <a:ext cx="2705400" cy="4643442"/>
              <a:chOff x="8897973" y="1385818"/>
              <a:chExt cx="2945363" cy="505530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839309C-2B49-9E5D-2ADA-662DC1B6AE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5086"/>
              <a:stretch/>
            </p:blipFill>
            <p:spPr>
              <a:xfrm>
                <a:off x="8897973" y="3942222"/>
                <a:ext cx="2945363" cy="2498902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E05546A-5741-853E-5CC0-CCF536FB6A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4087"/>
              <a:stretch/>
            </p:blipFill>
            <p:spPr>
              <a:xfrm>
                <a:off x="9046342" y="1385818"/>
                <a:ext cx="2648623" cy="2687667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82DF4D-EC43-9F44-6E4B-0486C561F1C2}"/>
                </a:ext>
              </a:extLst>
            </p:cNvPr>
            <p:cNvSpPr/>
            <p:nvPr/>
          </p:nvSpPr>
          <p:spPr>
            <a:xfrm>
              <a:off x="8515050" y="1429287"/>
              <a:ext cx="2972100" cy="46962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E598CB3-E98B-8A93-4761-CAC268BD4727}"/>
              </a:ext>
            </a:extLst>
          </p:cNvPr>
          <p:cNvSpPr txBox="1"/>
          <p:nvPr/>
        </p:nvSpPr>
        <p:spPr>
          <a:xfrm>
            <a:off x="8540335" y="1120187"/>
            <a:ext cx="3060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rgbClr val="4297B7"/>
                </a:solidFill>
              </a:rPr>
              <a:t>Courtesy of Jeroen van Nugteren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E54025-3A18-BE43-4FB7-79CE7552D6D3}"/>
              </a:ext>
            </a:extLst>
          </p:cNvPr>
          <p:cNvGrpSpPr/>
          <p:nvPr/>
        </p:nvGrpSpPr>
        <p:grpSpPr>
          <a:xfrm>
            <a:off x="604971" y="3196550"/>
            <a:ext cx="7173216" cy="3295956"/>
            <a:chOff x="530876" y="3287965"/>
            <a:chExt cx="6406288" cy="294356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CBF0E93-8DD6-7E21-66BA-8E4B8924D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876" y="3287965"/>
              <a:ext cx="4813128" cy="224429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25300DE-1C02-7550-E519-DCD03F160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78915" y="5018502"/>
              <a:ext cx="2958249" cy="12130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610854-8D5D-24B4-C834-F1F0778E206C}"/>
              </a:ext>
            </a:extLst>
          </p:cNvPr>
          <p:cNvSpPr txBox="1"/>
          <p:nvPr/>
        </p:nvSpPr>
        <p:spPr>
          <a:xfrm>
            <a:off x="604971" y="5717118"/>
            <a:ext cx="3798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i="1" dirty="0">
                <a:solidFill>
                  <a:srgbClr val="4297B7"/>
                </a:solidFill>
              </a:rPr>
              <a:t>R</a:t>
            </a:r>
            <a:r>
              <a:rPr lang="en-GB" sz="1600" i="1" dirty="0" err="1">
                <a:solidFill>
                  <a:srgbClr val="4297B7"/>
                </a:solidFill>
              </a:rPr>
              <a:t>eprinted</a:t>
            </a:r>
            <a:r>
              <a:rPr lang="en-GB" sz="1600" i="1" dirty="0">
                <a:solidFill>
                  <a:srgbClr val="4297B7"/>
                </a:solidFill>
              </a:rPr>
              <a:t> from C. </a:t>
            </a:r>
            <a:r>
              <a:rPr lang="en-GB" sz="1600" i="1" dirty="0" err="1">
                <a:solidFill>
                  <a:srgbClr val="4297B7"/>
                </a:solidFill>
              </a:rPr>
              <a:t>Genot</a:t>
            </a:r>
            <a:r>
              <a:rPr lang="en-GB" sz="1600" i="1" dirty="0">
                <a:solidFill>
                  <a:srgbClr val="4297B7"/>
                </a:solidFill>
              </a:rPr>
              <a:t>, Numerical and experimental studies for the optimization and protection of NI-MI HTS coils</a:t>
            </a:r>
          </a:p>
          <a:p>
            <a:pPr algn="r"/>
            <a:endParaRPr lang="en-GB" sz="1600" i="1" dirty="0">
              <a:solidFill>
                <a:srgbClr val="4297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775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E549D-DE3E-FB40-7104-03A75EE68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C09BAE1-0063-64A6-123E-57CA4A1EE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E360A0F-B211-8B7A-AEBE-0CFEE3A1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Charging of NI coils: lumped formula</a:t>
            </a:r>
            <a:endParaRPr lang="it-IT" dirty="0">
              <a:solidFill>
                <a:srgbClr val="4297B7"/>
              </a:solidFill>
            </a:endParaRPr>
          </a:p>
        </p:txBody>
      </p:sp>
      <p:pic>
        <p:nvPicPr>
          <p:cNvPr id="11" name="Picture 2" descr="Parallel RL Circuit - AC Circuits - Basics Electronics">
            <a:extLst>
              <a:ext uri="{FF2B5EF4-FFF2-40B4-BE49-F238E27FC236}">
                <a16:creationId xmlns:a16="http://schemas.microsoft.com/office/drawing/2014/main" id="{BE91924B-86D9-473C-3253-55F3E1849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133" y="2182700"/>
            <a:ext cx="3874305" cy="244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B451762E-003B-3CB6-FCDC-AA7705A81982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8551855" cy="5101088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2400" dirty="0"/>
                  <a:t>We start with this:</a:t>
                </a:r>
              </a:p>
              <a:p>
                <a:pPr marL="96012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sz="2200" dirty="0"/>
                  <a:t>Fixed geometry, you fix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200"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22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200" dirty="0"/>
                  <a:t> being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2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/>
                  <a:t>number of turns</a:t>
                </a:r>
              </a:p>
              <a:p>
                <a:pPr marL="96012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sz="2200" dirty="0"/>
                  <a:t>Radial resistance is the series of turn-resistances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2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20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GB" sz="2200" dirty="0"/>
              </a:p>
              <a:p>
                <a:pPr marL="96012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sz="2200" dirty="0"/>
                  <a:t>After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200" dirty="0"/>
                  <a:t> transient,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200" dirty="0"/>
                  <a:t>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GB" sz="2200" dirty="0"/>
              </a:p>
              <a:p>
                <a:pPr marL="96012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sz="2200" dirty="0"/>
                  <a:t>Can write:</a:t>
                </a:r>
                <a:br>
                  <a:rPr lang="en-GB" sz="2200" dirty="0"/>
                </a:b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 sz="2200" smtClean="0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  <m:f>
                                  <m:fPr>
                                    <m:ctrlP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it-IT" sz="2000" b="0" i="1" smtClean="0">
                                            <a:latin typeface="Cambria Math" panose="02040503050406030204" pitchFamily="18" charset="0"/>
                                          </a:rPr>
                                          <m:t>,0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it-IT" sz="2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220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,0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20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2200" dirty="0"/>
              </a:p>
              <a:p>
                <a:pPr marL="96012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sz="2200" dirty="0"/>
                  <a:t>This may </a:t>
                </a:r>
                <a:r>
                  <a:rPr lang="en-GB" sz="2200" b="1" dirty="0"/>
                  <a:t>shift the focus</a:t>
                </a:r>
                <a:r>
                  <a:rPr lang="en-GB" sz="2200" dirty="0"/>
                  <a:t>. Example: nominal ESMA</a:t>
                </a:r>
                <a:br>
                  <a:rPr lang="en-GB" sz="2200" dirty="0"/>
                </a:br>
                <a:r>
                  <a:rPr lang="en-GB" sz="2200" dirty="0"/>
                  <a:t>20 K cryocooled, limiting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200" dirty="0"/>
                  <a:t> for current leads heat</a:t>
                </a:r>
                <a:br>
                  <a:rPr lang="en-GB" sz="2200" dirty="0"/>
                </a:br>
                <a:r>
                  <a:rPr lang="en-GB" sz="2200" dirty="0"/>
                  <a:t>L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200" dirty="0"/>
                  <a:t> 5.5 H, R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200" dirty="0"/>
                  <a:t> 20 m</a:t>
                </a:r>
                <a:r>
                  <a:rPr lang="el-GR" sz="2200" dirty="0"/>
                  <a:t>Ω</a:t>
                </a:r>
                <a:r>
                  <a:rPr lang="it-IT" sz="2200" dirty="0"/>
                  <a:t> 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GB" sz="2200" dirty="0"/>
                  <a:t> minutes</a:t>
                </a:r>
                <a:br>
                  <a:rPr lang="en-GB" sz="2200" dirty="0"/>
                </a:br>
                <a:r>
                  <a:rPr lang="en-GB" sz="2200" dirty="0"/>
                  <a:t>but P = 15 W at 0.1 A/s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2200" dirty="0"/>
                  <a:t>3 h</a:t>
                </a:r>
              </a:p>
            </p:txBody>
          </p:sp>
        </mc:Choice>
        <mc:Fallback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B451762E-003B-3CB6-FCDC-AA7705A819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8551855" cy="5101088"/>
              </a:xfrm>
              <a:blipFill>
                <a:blip r:embed="rId4"/>
                <a:stretch>
                  <a:fillRect l="-855" t="-9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489602E-31F8-94A8-80AF-9B76B55BD276}"/>
                  </a:ext>
                </a:extLst>
              </p:cNvPr>
              <p:cNvSpPr txBox="1"/>
              <p:nvPr/>
            </p:nvSpPr>
            <p:spPr>
              <a:xfrm>
                <a:off x="8816360" y="4511181"/>
                <a:ext cx="2600775" cy="6242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V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L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GB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𝑅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489602E-31F8-94A8-80AF-9B76B55BD2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6360" y="4511181"/>
                <a:ext cx="2600775" cy="6242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Left Brace 23">
            <a:extLst>
              <a:ext uri="{FF2B5EF4-FFF2-40B4-BE49-F238E27FC236}">
                <a16:creationId xmlns:a16="http://schemas.microsoft.com/office/drawing/2014/main" id="{A79FF9FD-DC41-8B3E-FFAC-6C24C98E7F65}"/>
              </a:ext>
            </a:extLst>
          </p:cNvPr>
          <p:cNvSpPr/>
          <p:nvPr/>
        </p:nvSpPr>
        <p:spPr>
          <a:xfrm rot="16200000">
            <a:off x="4512037" y="2976193"/>
            <a:ext cx="416689" cy="6161920"/>
          </a:xfrm>
          <a:prstGeom prst="leftBrace">
            <a:avLst>
              <a:gd name="adj1" fmla="val 3611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800EF7-80A8-96FC-25A6-DBD31C9D39DA}"/>
              </a:ext>
            </a:extLst>
          </p:cNvPr>
          <p:cNvSpPr txBox="1"/>
          <p:nvPr/>
        </p:nvSpPr>
        <p:spPr>
          <a:xfrm>
            <a:off x="1697287" y="6194930"/>
            <a:ext cx="7180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Bottleneck never been charging tau but heat!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818FA5-6C2C-AACC-B458-E0AC5D35DCEB}"/>
              </a:ext>
            </a:extLst>
          </p:cNvPr>
          <p:cNvSpPr txBox="1"/>
          <p:nvPr/>
        </p:nvSpPr>
        <p:spPr>
          <a:xfrm>
            <a:off x="8981191" y="1440848"/>
            <a:ext cx="272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Quantities 0 are the ones for a single-turn magnet</a:t>
            </a:r>
          </a:p>
        </p:txBody>
      </p:sp>
    </p:spTree>
    <p:extLst>
      <p:ext uri="{BB962C8B-B14F-4D97-AF65-F5344CB8AC3E}">
        <p14:creationId xmlns:p14="http://schemas.microsoft.com/office/powerpoint/2010/main" val="2762485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40731-06BA-84BA-6FC2-410FF9D96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03B6E80-A1CE-E2C2-48A1-269141F17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0265C64-5C2E-B9BE-D7A1-BD0281CE5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Charging of NI coils: lumped formula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05C78ED5-F3C0-9090-9592-2DF84CA5D2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9507003" cy="5101088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dirty="0"/>
              <a:t>For more complex geometries, one element</a:t>
            </a:r>
            <a:br>
              <a:rPr lang="en-GB" sz="2400" dirty="0"/>
            </a:br>
            <a:r>
              <a:rPr lang="en-GB" sz="2400" dirty="0"/>
              <a:t>per coil can be introduced 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 addition, 0D model for cooling if needed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Successfully employed, for instance, in</a:t>
            </a:r>
            <a:br>
              <a:rPr lang="en-GB" sz="2000" dirty="0"/>
            </a:br>
            <a:r>
              <a:rPr lang="en-GB" sz="1600" b="0" i="0" dirty="0">
                <a:solidFill>
                  <a:srgbClr val="333333"/>
                </a:solidFill>
                <a:effectLst/>
                <a:latin typeface="-apple-system"/>
              </a:rPr>
              <a:t>Magnus Dam </a:t>
            </a:r>
            <a:r>
              <a:rPr lang="en-GB" sz="160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-apple-system"/>
              </a:rPr>
              <a:t> 2023 </a:t>
            </a:r>
            <a:r>
              <a:rPr lang="en-GB" sz="1600" b="0" i="1" dirty="0" err="1">
                <a:solidFill>
                  <a:srgbClr val="333333"/>
                </a:solidFill>
                <a:effectLst/>
                <a:latin typeface="-apple-system"/>
              </a:rPr>
              <a:t>Supercond</a:t>
            </a:r>
            <a:r>
              <a:rPr lang="en-GB" sz="1600" b="0" i="1" dirty="0">
                <a:solidFill>
                  <a:srgbClr val="333333"/>
                </a:solidFill>
                <a:effectLst/>
                <a:latin typeface="-apple-system"/>
              </a:rPr>
              <a:t>. Sci. Technol.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600" b="1" i="0" dirty="0">
                <a:solidFill>
                  <a:srgbClr val="333333"/>
                </a:solidFill>
                <a:effectLst/>
                <a:latin typeface="-apple-system"/>
              </a:rPr>
              <a:t>36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-apple-system"/>
              </a:rPr>
              <a:t> 014007</a:t>
            </a:r>
            <a:b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</a:br>
            <a:r>
              <a:rPr lang="en-GB" sz="2000" b="0" i="0" dirty="0">
                <a:solidFill>
                  <a:srgbClr val="333333"/>
                </a:solidFill>
                <a:effectLst/>
                <a:latin typeface="-apple-system"/>
              </a:rPr>
              <a:t>(experimental validation on a NI coil)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33"/>
                </a:solidFill>
                <a:latin typeface="-apple-system"/>
              </a:rPr>
              <a:t>We used it for a specific application (see later)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dirty="0">
                <a:solidFill>
                  <a:srgbClr val="333333"/>
                </a:solidFill>
                <a:latin typeface="-apple-system"/>
              </a:rPr>
              <a:t>Indeed, radial-current losses are only half of the story, as we have also </a:t>
            </a:r>
            <a:r>
              <a:rPr lang="en-GB" sz="2400" b="1" dirty="0">
                <a:solidFill>
                  <a:srgbClr val="333333"/>
                </a:solidFill>
                <a:latin typeface="-apple-system"/>
              </a:rPr>
              <a:t>magnetization </a:t>
            </a:r>
            <a:r>
              <a:rPr lang="en-GB" sz="2400" b="1" i="1" dirty="0">
                <a:solidFill>
                  <a:srgbClr val="333333"/>
                </a:solidFill>
                <a:latin typeface="-apple-system"/>
              </a:rPr>
              <a:t>M</a:t>
            </a:r>
            <a:r>
              <a:rPr lang="en-GB" sz="2400" b="1" dirty="0">
                <a:solidFill>
                  <a:srgbClr val="333333"/>
                </a:solidFill>
                <a:latin typeface="-apple-system"/>
              </a:rPr>
              <a:t> losses</a:t>
            </a:r>
            <a:r>
              <a:rPr lang="en-GB" sz="2400" dirty="0">
                <a:solidFill>
                  <a:srgbClr val="333333"/>
                </a:solidFill>
                <a:latin typeface="-apple-system"/>
              </a:rPr>
              <a:t>, still, from our (very limited experience, see later)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33"/>
                </a:solidFill>
                <a:latin typeface="-apple-system"/>
              </a:rPr>
              <a:t>Magnetization is comparable to </a:t>
            </a:r>
            <a:r>
              <a:rPr lang="en-GB" sz="2000" dirty="0" err="1">
                <a:solidFill>
                  <a:srgbClr val="333333"/>
                </a:solidFill>
                <a:latin typeface="-apple-system"/>
              </a:rPr>
              <a:t>r.c.</a:t>
            </a:r>
            <a:r>
              <a:rPr lang="en-GB" sz="2000" dirty="0">
                <a:solidFill>
                  <a:srgbClr val="333333"/>
                </a:solidFill>
                <a:latin typeface="-apple-system"/>
              </a:rPr>
              <a:t> losses in the first ramp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33"/>
                </a:solidFill>
                <a:latin typeface="-apple-system"/>
              </a:rPr>
              <a:t>Magnetization is just a fraction of </a:t>
            </a:r>
            <a:r>
              <a:rPr lang="en-GB" sz="2000" dirty="0" err="1">
                <a:solidFill>
                  <a:srgbClr val="333333"/>
                </a:solidFill>
                <a:latin typeface="-apple-system"/>
              </a:rPr>
              <a:t>r.c.</a:t>
            </a:r>
            <a:r>
              <a:rPr lang="en-GB" sz="2000" dirty="0">
                <a:solidFill>
                  <a:srgbClr val="333333"/>
                </a:solidFill>
                <a:latin typeface="-apple-system"/>
              </a:rPr>
              <a:t> losses in following cycles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33"/>
                </a:solidFill>
                <a:latin typeface="-apple-system"/>
              </a:rPr>
              <a:t>Still, it really depends on the scenario, cannot take it for any case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30D49C4-EF56-6C6E-2DCA-EC3FF96347AF}"/>
                  </a:ext>
                </a:extLst>
              </p:cNvPr>
              <p:cNvSpPr txBox="1"/>
              <p:nvPr/>
            </p:nvSpPr>
            <p:spPr>
              <a:xfrm>
                <a:off x="6689493" y="3039380"/>
                <a:ext cx="5051095" cy="8090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GB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GB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𝑃𝑆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30D49C4-EF56-6C6E-2DCA-EC3FF9634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493" y="3039380"/>
                <a:ext cx="5051095" cy="8090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>
            <a:extLst>
              <a:ext uri="{FF2B5EF4-FFF2-40B4-BE49-F238E27FC236}">
                <a16:creationId xmlns:a16="http://schemas.microsoft.com/office/drawing/2014/main" id="{73070ADC-813B-15F7-4144-D84305313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65494" y="588457"/>
            <a:ext cx="3171017" cy="24460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8149B1-BA00-9982-E6B4-3E44A424743B}"/>
              </a:ext>
            </a:extLst>
          </p:cNvPr>
          <p:cNvSpPr txBox="1"/>
          <p:nvPr/>
        </p:nvSpPr>
        <p:spPr>
          <a:xfrm>
            <a:off x="7365494" y="176668"/>
            <a:ext cx="3060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rgbClr val="4297B7"/>
                </a:solidFill>
              </a:rPr>
              <a:t>L. Balconi work</a:t>
            </a:r>
          </a:p>
        </p:txBody>
      </p:sp>
    </p:spTree>
    <p:extLst>
      <p:ext uri="{BB962C8B-B14F-4D97-AF65-F5344CB8AC3E}">
        <p14:creationId xmlns:p14="http://schemas.microsoft.com/office/powerpoint/2010/main" val="1049197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4AFF0-E32F-BFEB-28F5-CCC9ED5E5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F191E5E-ED5E-94E4-0809-CE14E706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54BA098-29D0-AE6C-B152-F782CC697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Charging of NI coils: numerical models</a:t>
            </a:r>
            <a:endParaRPr lang="it-IT" dirty="0">
              <a:solidFill>
                <a:srgbClr val="4297B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A2CAFECD-B331-F0BB-4332-8E41B7878DB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11150608" cy="4495610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2400" dirty="0"/>
                  <a:t>Evolution of lumped multi-coil model is the</a:t>
                </a:r>
                <a:br>
                  <a:rPr lang="en-GB" sz="2400" dirty="0"/>
                </a:br>
                <a:r>
                  <a:rPr lang="en-GB" sz="2400" b="1" dirty="0"/>
                  <a:t>Partial Equivalent Element Circuit </a:t>
                </a:r>
                <a:r>
                  <a:rPr lang="en-GB" sz="2400" dirty="0"/>
                  <a:t>(PEEC).</a:t>
                </a:r>
                <a:br>
                  <a:rPr lang="en-GB" sz="2400" dirty="0"/>
                </a:br>
                <a:r>
                  <a:rPr lang="en-GB" sz="2400" dirty="0"/>
                  <a:t>Not so useful for charging only, can be expanded to account for </a:t>
                </a:r>
                <a:r>
                  <a:rPr lang="en-GB" sz="2400" b="1" i="1" dirty="0"/>
                  <a:t>M</a:t>
                </a:r>
                <a:r>
                  <a:rPr lang="en-GB" sz="2400" dirty="0"/>
                  <a:t>, too.</a:t>
                </a:r>
                <a:br>
                  <a:rPr lang="en-GB" sz="2400" dirty="0">
                    <a:solidFill>
                      <a:srgbClr val="333333"/>
                    </a:solidFill>
                    <a:latin typeface="-apple-system"/>
                  </a:rPr>
                </a:br>
                <a:r>
                  <a:rPr lang="en-GB" sz="2400" dirty="0">
                    <a:solidFill>
                      <a:srgbClr val="3333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Example: </a:t>
                </a:r>
                <a:r>
                  <a:rPr lang="en-GB" sz="2400" i="1" dirty="0">
                    <a:solidFill>
                      <a:srgbClr val="333333"/>
                    </a:solidFill>
                    <a:latin typeface="-apple-system"/>
                  </a:rPr>
                  <a:t>Racoon from Little Beast Engineering </a:t>
                </a: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(also for quench)</a:t>
                </a:r>
                <a:br>
                  <a:rPr lang="en-GB" sz="2400" dirty="0">
                    <a:solidFill>
                      <a:srgbClr val="333333"/>
                    </a:solidFill>
                    <a:latin typeface="-apple-system"/>
                  </a:rPr>
                </a:b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not available per-se, part of consultancy services.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Can exploit </a:t>
                </a:r>
                <a:r>
                  <a:rPr lang="en-GB" sz="2400" b="1" dirty="0">
                    <a:solidFill>
                      <a:srgbClr val="333333"/>
                    </a:solidFill>
                    <a:latin typeface="-apple-system"/>
                  </a:rPr>
                  <a:t>commercial FEM </a:t>
                </a: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too (COMSOL). We are working, for 2D axisymmetric cases, with the following (</a:t>
                </a:r>
                <a:r>
                  <a:rPr lang="fr-FR" sz="1800" b="0" i="0" dirty="0">
                    <a:solidFill>
                      <a:srgbClr val="333333"/>
                    </a:solidFill>
                    <a:effectLst/>
                    <a:latin typeface="-apple-system"/>
                  </a:rPr>
                  <a:t>R. C. </a:t>
                </a:r>
                <a:r>
                  <a:rPr lang="fr-FR" sz="1800" b="0" i="0" dirty="0" err="1">
                    <a:solidFill>
                      <a:srgbClr val="333333"/>
                    </a:solidFill>
                    <a:effectLst/>
                    <a:latin typeface="-apple-system"/>
                  </a:rPr>
                  <a:t>Mataira</a:t>
                </a:r>
                <a:r>
                  <a:rPr lang="fr-FR" sz="1800" b="0" i="0" dirty="0">
                    <a:solidFill>
                      <a:srgbClr val="333333"/>
                    </a:solidFill>
                    <a:effectLst/>
                    <a:latin typeface="-apple-system"/>
                  </a:rPr>
                  <a:t> </a:t>
                </a:r>
                <a:r>
                  <a:rPr lang="fr-FR" sz="1800" b="0" i="1" dirty="0">
                    <a:solidFill>
                      <a:srgbClr val="333333"/>
                    </a:solidFill>
                    <a:effectLst/>
                    <a:latin typeface="-apple-system"/>
                  </a:rPr>
                  <a:t>et al</a:t>
                </a:r>
                <a:r>
                  <a:rPr lang="fr-FR" sz="1800" b="0" i="0" dirty="0">
                    <a:solidFill>
                      <a:srgbClr val="333333"/>
                    </a:solidFill>
                    <a:effectLst/>
                    <a:latin typeface="-apple-system"/>
                  </a:rPr>
                  <a:t> 2020 </a:t>
                </a:r>
                <a:r>
                  <a:rPr lang="fr-FR" sz="1800" b="0" i="1" dirty="0" err="1">
                    <a:solidFill>
                      <a:srgbClr val="333333"/>
                    </a:solidFill>
                    <a:effectLst/>
                    <a:latin typeface="-apple-system"/>
                  </a:rPr>
                  <a:t>Supercond</a:t>
                </a:r>
                <a:r>
                  <a:rPr lang="fr-FR" sz="1800" b="0" i="1" dirty="0">
                    <a:solidFill>
                      <a:srgbClr val="333333"/>
                    </a:solidFill>
                    <a:effectLst/>
                    <a:latin typeface="-apple-system"/>
                  </a:rPr>
                  <a:t>. </a:t>
                </a:r>
                <a:r>
                  <a:rPr lang="fr-FR" sz="1800" b="0" i="1" dirty="0" err="1">
                    <a:solidFill>
                      <a:srgbClr val="333333"/>
                    </a:solidFill>
                    <a:effectLst/>
                    <a:latin typeface="-apple-system"/>
                  </a:rPr>
                  <a:t>Sci</a:t>
                </a:r>
                <a:r>
                  <a:rPr lang="fr-FR" sz="1800" b="0" i="1" dirty="0">
                    <a:solidFill>
                      <a:srgbClr val="333333"/>
                    </a:solidFill>
                    <a:effectLst/>
                    <a:latin typeface="-apple-system"/>
                  </a:rPr>
                  <a:t>. </a:t>
                </a:r>
                <a:r>
                  <a:rPr lang="fr-FR" sz="1800" b="0" i="1" dirty="0" err="1">
                    <a:solidFill>
                      <a:srgbClr val="333333"/>
                    </a:solidFill>
                    <a:effectLst/>
                    <a:latin typeface="-apple-system"/>
                  </a:rPr>
                  <a:t>Technol</a:t>
                </a:r>
                <a:r>
                  <a:rPr lang="fr-FR" sz="1800" b="0" i="1" dirty="0">
                    <a:solidFill>
                      <a:srgbClr val="333333"/>
                    </a:solidFill>
                    <a:effectLst/>
                    <a:latin typeface="-apple-system"/>
                  </a:rPr>
                  <a:t>.</a:t>
                </a:r>
                <a:r>
                  <a:rPr lang="fr-FR" sz="1800" b="0" i="0" dirty="0">
                    <a:solidFill>
                      <a:srgbClr val="333333"/>
                    </a:solidFill>
                    <a:effectLst/>
                    <a:latin typeface="-apple-system"/>
                  </a:rPr>
                  <a:t> </a:t>
                </a:r>
                <a:r>
                  <a:rPr lang="fr-FR" sz="1800" b="1" i="0" dirty="0">
                    <a:solidFill>
                      <a:srgbClr val="333333"/>
                    </a:solidFill>
                    <a:effectLst/>
                    <a:latin typeface="-apple-system"/>
                  </a:rPr>
                  <a:t>33</a:t>
                </a:r>
                <a:r>
                  <a:rPr lang="fr-FR" sz="1800" b="0" i="0" dirty="0">
                    <a:solidFill>
                      <a:srgbClr val="333333"/>
                    </a:solidFill>
                    <a:effectLst/>
                    <a:latin typeface="-apple-system"/>
                  </a:rPr>
                  <a:t> 08LT01</a:t>
                </a:r>
                <a:r>
                  <a:rPr lang="en-GB" sz="2400" dirty="0">
                    <a:solidFill>
                      <a:srgbClr val="333333"/>
                    </a:solidFill>
                    <a:latin typeface="-apple-system"/>
                  </a:rPr>
                  <a:t>):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2000" dirty="0">
                    <a:solidFill>
                      <a:srgbClr val="333333"/>
                    </a:solidFill>
                    <a:latin typeface="-apple-system"/>
                  </a:rPr>
                  <a:t>Full H formulation (cannot couple with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sz="2000" dirty="0">
                    <a:solidFill>
                      <a:srgbClr val="333333"/>
                    </a:solidFill>
                    <a:latin typeface="-apple-system"/>
                  </a:rPr>
                  <a:t>), solving 3D components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2000" dirty="0">
                    <a:solidFill>
                      <a:srgbClr val="333333"/>
                    </a:solidFill>
                    <a:latin typeface="-apple-system"/>
                  </a:rPr>
                  <a:t>Local anisotropic, nonlinear resistivity tensor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2000" dirty="0">
                    <a:solidFill>
                      <a:srgbClr val="333333"/>
                    </a:solidFill>
                    <a:latin typeface="-apple-system"/>
                  </a:rPr>
                  <a:t>Ongoing improvements idea:</a:t>
                </a:r>
              </a:p>
              <a:p>
                <a:pPr>
                  <a:lnSpc>
                    <a:spcPct val="100000"/>
                  </a:lnSpc>
                </a:pPr>
                <a:endParaRPr lang="en-GB" sz="2400" b="0" i="0" dirty="0">
                  <a:solidFill>
                    <a:srgbClr val="333333"/>
                  </a:solidFill>
                  <a:effectLst/>
                  <a:latin typeface="-apple-system"/>
                </a:endParaRPr>
              </a:p>
              <a:p>
                <a:pPr>
                  <a:lnSpc>
                    <a:spcPct val="100000"/>
                  </a:lnSpc>
                </a:pPr>
                <a:endParaRPr lang="en-GB" sz="2400" b="0" i="0" dirty="0">
                  <a:solidFill>
                    <a:srgbClr val="333333"/>
                  </a:solidFill>
                  <a:effectLst/>
                  <a:latin typeface="-apple-system"/>
                </a:endParaRPr>
              </a:p>
            </p:txBody>
          </p:sp>
        </mc:Choice>
        <mc:Fallback>
          <p:sp>
            <p:nvSpPr>
              <p:cNvPr id="16" name="Segnaposto testo 3">
                <a:extLst>
                  <a:ext uri="{FF2B5EF4-FFF2-40B4-BE49-F238E27FC236}">
                    <a16:creationId xmlns:a16="http://schemas.microsoft.com/office/drawing/2014/main" id="{A2CAFECD-B331-F0BB-4332-8E41B7878D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13443" y="1164410"/>
                <a:ext cx="11150608" cy="4495610"/>
              </a:xfrm>
              <a:blipFill>
                <a:blip r:embed="rId3"/>
                <a:stretch>
                  <a:fillRect l="-656" t="-1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96314E-1B37-E3DE-E611-0DA1202BAA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668935"/>
              </p:ext>
            </p:extLst>
          </p:nvPr>
        </p:nvGraphicFramePr>
        <p:xfrm>
          <a:off x="957958" y="5256702"/>
          <a:ext cx="5003004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2554">
                  <a:extLst>
                    <a:ext uri="{9D8B030D-6E8A-4147-A177-3AD203B41FA5}">
                      <a16:colId xmlns:a16="http://schemas.microsoft.com/office/drawing/2014/main" val="2498454010"/>
                    </a:ext>
                  </a:extLst>
                </a:gridCol>
                <a:gridCol w="2260450">
                  <a:extLst>
                    <a:ext uri="{9D8B030D-6E8A-4147-A177-3AD203B41FA5}">
                      <a16:colId xmlns:a16="http://schemas.microsoft.com/office/drawing/2014/main" val="995097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Mesh </a:t>
                      </a:r>
                      <a:r>
                        <a:rPr lang="it-IT" dirty="0" err="1"/>
                        <a:t>homogeneization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>
                          <a:solidFill>
                            <a:srgbClr val="3F7F47"/>
                          </a:solidFill>
                        </a:rPr>
                        <a:t>Verified</a:t>
                      </a:r>
                      <a:endParaRPr lang="en-GB" sz="2000" b="1" dirty="0">
                        <a:solidFill>
                          <a:srgbClr val="3F7F4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551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Quench</a:t>
                      </a:r>
                      <a:r>
                        <a:rPr lang="it-IT" dirty="0"/>
                        <a:t>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>
                          <a:solidFill>
                            <a:schemeClr val="accent1"/>
                          </a:solidFill>
                        </a:rPr>
                        <a:t>Possible</a:t>
                      </a:r>
                      <a:endParaRPr lang="en-GB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527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2D linear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To be </a:t>
                      </a:r>
                      <a:r>
                        <a:rPr lang="it-IT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investigated</a:t>
                      </a:r>
                      <a:endParaRPr lang="en-GB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1262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23E654B-B6F5-F5E7-147F-553D27FB550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155"/>
          <a:stretch/>
        </p:blipFill>
        <p:spPr>
          <a:xfrm>
            <a:off x="6354500" y="4397225"/>
            <a:ext cx="2310769" cy="20519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1F0EE3-8EF5-F1AE-A0C3-FB9C2BCB5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3858" y="4120341"/>
            <a:ext cx="3137956" cy="230736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67A735-5349-C1CE-4947-517AF7449A3F}"/>
              </a:ext>
            </a:extLst>
          </p:cNvPr>
          <p:cNvCxnSpPr/>
          <p:nvPr/>
        </p:nvCxnSpPr>
        <p:spPr>
          <a:xfrm>
            <a:off x="8813858" y="3992880"/>
            <a:ext cx="0" cy="256228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B22468A-B859-5712-62BE-C340BED5ACA4}"/>
              </a:ext>
            </a:extLst>
          </p:cNvPr>
          <p:cNvSpPr txBox="1"/>
          <p:nvPr/>
        </p:nvSpPr>
        <p:spPr>
          <a:xfrm>
            <a:off x="8424589" y="6460072"/>
            <a:ext cx="3060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rgbClr val="4297B7"/>
                </a:solidFill>
              </a:rPr>
              <a:t>G. Scarantino work</a:t>
            </a:r>
          </a:p>
        </p:txBody>
      </p:sp>
      <p:pic>
        <p:nvPicPr>
          <p:cNvPr id="14" name="Immagine 6">
            <a:extLst>
              <a:ext uri="{FF2B5EF4-FFF2-40B4-BE49-F238E27FC236}">
                <a16:creationId xmlns:a16="http://schemas.microsoft.com/office/drawing/2014/main" id="{CA54C5F2-A5BC-002E-ECB1-C222BF4AFE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9048" y="740976"/>
            <a:ext cx="3443788" cy="10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85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518CB-3F06-D216-A7EF-4DBE4DB7C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CD2317D-7B82-0D11-BEC0-5A2B739A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A6DE823-BEA0-9305-8BF9-1B37783DA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From charging to quench of NI coils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10B18A2F-0F0B-75CB-D0EB-EE9187FA97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9507003" cy="5101088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Pretty simple tools exist, and we are using them at LASA, for the charging of NI (or related technologies) coils. </a:t>
            </a:r>
            <a:r>
              <a:rPr lang="en-GB" b="1" dirty="0"/>
              <a:t>Analytical are fine </a:t>
            </a:r>
            <a:r>
              <a:rPr lang="en-GB" dirty="0"/>
              <a:t>for general overviews (magnet maps/graphs to span design space), then can refine estimations with PEEC/FEM.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Things get complicated with quench. To our knowledge, no simple tools exist for this scope. The reason is the </a:t>
            </a:r>
            <a:r>
              <a:rPr lang="en-GB" b="1" dirty="0"/>
              <a:t>complex mechanism </a:t>
            </a:r>
            <a:r>
              <a:rPr lang="en-GB" dirty="0"/>
              <a:t>of NI coil quench.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b="1" dirty="0"/>
              <a:t>Main point </a:t>
            </a:r>
            <a:r>
              <a:rPr lang="en-GB" dirty="0"/>
              <a:t>about NI-like quench: </a:t>
            </a:r>
            <a:r>
              <a:rPr lang="en-GB" i="1" dirty="0"/>
              <a:t>transfer[</a:t>
            </a:r>
            <a:r>
              <a:rPr lang="en-GB" i="1" dirty="0" err="1"/>
              <a:t>ing</a:t>
            </a:r>
            <a:r>
              <a:rPr lang="en-GB" i="1" dirty="0"/>
              <a:t>] of the overheating (quench) issue of insulated coils to a mechanical issue due to new unbalanced and torque forces </a:t>
            </a:r>
            <a:br>
              <a:rPr lang="en-GB" i="1" dirty="0"/>
            </a:br>
            <a:r>
              <a:rPr lang="en-GB" dirty="0"/>
              <a:t>(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-apple-system"/>
              </a:rPr>
              <a:t>Thibault </a:t>
            </a:r>
            <a:r>
              <a:rPr lang="fr-FR" sz="2400" b="0" i="0" dirty="0" err="1">
                <a:solidFill>
                  <a:srgbClr val="333333"/>
                </a:solidFill>
                <a:effectLst/>
                <a:latin typeface="-apple-system"/>
              </a:rPr>
              <a:t>Lécrevisse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sz="240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-apple-system"/>
              </a:rPr>
              <a:t> 2022 </a:t>
            </a:r>
            <a:r>
              <a:rPr lang="fr-FR" sz="2400" b="0" i="1" dirty="0" err="1">
                <a:solidFill>
                  <a:srgbClr val="333333"/>
                </a:solidFill>
                <a:effectLst/>
                <a:latin typeface="-apple-system"/>
              </a:rPr>
              <a:t>Supercond</a:t>
            </a:r>
            <a:r>
              <a:rPr lang="fr-FR" sz="2400" b="0" i="1" dirty="0">
                <a:solidFill>
                  <a:srgbClr val="333333"/>
                </a:solidFill>
                <a:effectLst/>
                <a:latin typeface="-apple-system"/>
              </a:rPr>
              <a:t>. </a:t>
            </a:r>
            <a:r>
              <a:rPr lang="fr-FR" sz="2400" b="0" i="1" dirty="0" err="1">
                <a:solidFill>
                  <a:srgbClr val="333333"/>
                </a:solidFill>
                <a:effectLst/>
                <a:latin typeface="-apple-system"/>
              </a:rPr>
              <a:t>Sci</a:t>
            </a:r>
            <a:r>
              <a:rPr lang="fr-FR" sz="2400" b="0" i="1" dirty="0">
                <a:solidFill>
                  <a:srgbClr val="333333"/>
                </a:solidFill>
                <a:effectLst/>
                <a:latin typeface="-apple-system"/>
              </a:rPr>
              <a:t>. </a:t>
            </a:r>
            <a:r>
              <a:rPr lang="fr-FR" sz="2400" b="0" i="1" dirty="0" err="1">
                <a:solidFill>
                  <a:srgbClr val="333333"/>
                </a:solidFill>
                <a:effectLst/>
                <a:latin typeface="-apple-system"/>
              </a:rPr>
              <a:t>Technol</a:t>
            </a:r>
            <a:r>
              <a:rPr lang="fr-FR" sz="2400" b="0" i="1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sz="2400" b="1" i="0" dirty="0">
                <a:solidFill>
                  <a:srgbClr val="333333"/>
                </a:solidFill>
                <a:effectLst/>
                <a:latin typeface="-apple-system"/>
              </a:rPr>
              <a:t>35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-apple-system"/>
              </a:rPr>
              <a:t> 074004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9698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788D5-3771-E89B-0DF8-DF30E0472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22F2D71-1161-25CB-348E-12EF5F92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6A3A5D10-240D-3993-7006-16DA7FFEF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297B7"/>
                </a:solidFill>
              </a:rPr>
              <a:t>Generalities about quench of NI coils</a:t>
            </a:r>
            <a:endParaRPr lang="it-IT" dirty="0">
              <a:solidFill>
                <a:srgbClr val="4297B7"/>
              </a:solidFill>
            </a:endParaRP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7A9CEC21-56EC-FA2B-89A8-88C1FEDBEC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3" y="1164410"/>
            <a:ext cx="7550882" cy="4599782"/>
          </a:xfrm>
        </p:spPr>
        <p:txBody>
          <a:bodyPr anchor="t">
            <a:normAutofit fontScale="77500" lnSpcReduction="2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When the radial resistance is </a:t>
            </a:r>
            <a:r>
              <a:rPr lang="en-GB" b="1" dirty="0"/>
              <a:t>low </a:t>
            </a:r>
            <a:r>
              <a:rPr lang="en-GB" dirty="0"/>
              <a:t>(soldered NI), quench propagation would be by normal zone heating, but current easily bypass it with low losses.</a:t>
            </a:r>
            <a:br>
              <a:rPr lang="en-GB" dirty="0"/>
            </a:br>
            <a:r>
              <a:rPr lang="en-GB" dirty="0"/>
              <a:t>Small coils are self-protected, i.e. NZ never propagates as all current goes radial without heating enough.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When radial resistance is </a:t>
            </a:r>
            <a:r>
              <a:rPr lang="en-GB" b="1" dirty="0"/>
              <a:t>high </a:t>
            </a:r>
            <a:r>
              <a:rPr lang="en-GB" dirty="0"/>
              <a:t>(MI high-res), the resistance of the normal zone not enough to push enough transport current into the radial path. </a:t>
            </a:r>
            <a:br>
              <a:rPr lang="en-GB" dirty="0"/>
            </a:br>
            <a:r>
              <a:rPr lang="en-GB" dirty="0"/>
              <a:t>Must act, like opening the circuit breaker to force it, leading to a somehow self-quench-heater at the cost of large voltages over the coil.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When radial resistance is in </a:t>
            </a:r>
            <a:r>
              <a:rPr lang="en-GB" b="1" dirty="0"/>
              <a:t>between</a:t>
            </a:r>
            <a:r>
              <a:rPr lang="en-GB" dirty="0"/>
              <a:t>, superimposition. Both propagation (NZ and radial) can even take spiral paths. Hybrid protection, should open the circuit but with a “relaxed” quench detection (heat is spreading)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187BB0-3059-AEDA-B3D1-5DAC438C4435}"/>
              </a:ext>
            </a:extLst>
          </p:cNvPr>
          <p:cNvSpPr txBox="1"/>
          <p:nvPr/>
        </p:nvSpPr>
        <p:spPr>
          <a:xfrm>
            <a:off x="4309891" y="-1826"/>
            <a:ext cx="6339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rgbClr val="4297B7"/>
                </a:solidFill>
              </a:rPr>
              <a:t>Adapted from private communication with Jeroen van Nugteren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938896-9BD1-8B7D-ACF3-6BE632F7BB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83"/>
          <a:stretch/>
        </p:blipFill>
        <p:spPr>
          <a:xfrm>
            <a:off x="7974958" y="464161"/>
            <a:ext cx="2674916" cy="20875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DFCE49-4B95-A474-C98D-D3A556205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869" y="2770655"/>
            <a:ext cx="2438611" cy="2522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53689D-8FA5-6EBC-F17D-BF53C9019359}"/>
              </a:ext>
            </a:extLst>
          </p:cNvPr>
          <p:cNvSpPr txBox="1"/>
          <p:nvPr/>
        </p:nvSpPr>
        <p:spPr>
          <a:xfrm>
            <a:off x="378836" y="5887689"/>
            <a:ext cx="102710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i="1" dirty="0">
                <a:solidFill>
                  <a:schemeClr val="tx2">
                    <a:lumMod val="75000"/>
                  </a:schemeClr>
                </a:solidFill>
              </a:rPr>
              <a:t>And this is only for electrical resistivity. Then we have the combination with thermal resistivity and the mechanical effects!</a:t>
            </a:r>
          </a:p>
        </p:txBody>
      </p:sp>
    </p:spTree>
    <p:extLst>
      <p:ext uri="{BB962C8B-B14F-4D97-AF65-F5344CB8AC3E}">
        <p14:creationId xmlns:p14="http://schemas.microsoft.com/office/powerpoint/2010/main" val="2267442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12929</TotalTime>
  <Words>1407</Words>
  <Application>Microsoft Office PowerPoint</Application>
  <PresentationFormat>Widescreen</PresentationFormat>
  <Paragraphs>164</Paragraphs>
  <Slides>15</Slides>
  <Notes>14</Notes>
  <HiddenSlides>0</HiddenSlides>
  <MMClips>3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-apple-system</vt:lpstr>
      <vt:lpstr>Arial</vt:lpstr>
      <vt:lpstr>Arial Narrow</vt:lpstr>
      <vt:lpstr>Calibri</vt:lpstr>
      <vt:lpstr>Calibri Light</vt:lpstr>
      <vt:lpstr>Cambria Math</vt:lpstr>
      <vt:lpstr>Roboto</vt:lpstr>
      <vt:lpstr>Times New Roman</vt:lpstr>
      <vt:lpstr>Wingdings</vt:lpstr>
      <vt:lpstr>Wingdings 2</vt:lpstr>
      <vt:lpstr>Office Theme</vt:lpstr>
      <vt:lpstr>Muon Collider Magnet Design Second Workshop  Charging, losses and quench in (NI) HTS magnets</vt:lpstr>
      <vt:lpstr>Motivation, objectives, and summary</vt:lpstr>
      <vt:lpstr>LASA research on HTS Framework</vt:lpstr>
      <vt:lpstr>Charging of NI coils</vt:lpstr>
      <vt:lpstr>Charging of NI coils: lumped formula</vt:lpstr>
      <vt:lpstr>Charging of NI coils: lumped formula</vt:lpstr>
      <vt:lpstr>Charging of NI coils: numerical models</vt:lpstr>
      <vt:lpstr>From charging to quench of NI coils</vt:lpstr>
      <vt:lpstr>Generalities about quench of NI coils</vt:lpstr>
      <vt:lpstr>ESMA example, AC losses</vt:lpstr>
      <vt:lpstr>ESMA example</vt:lpstr>
      <vt:lpstr>ESMA example</vt:lpstr>
      <vt:lpstr>Ongoing activities</vt:lpstr>
      <vt:lpstr>Ongoing activities: 2023/2024 campaign closed, now new one</vt:lpstr>
      <vt:lpstr>Opportunities for IMCC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Cuicchio</dc:creator>
  <cp:lastModifiedBy>Stefano Sorti</cp:lastModifiedBy>
  <cp:revision>301</cp:revision>
  <dcterms:created xsi:type="dcterms:W3CDTF">2021-01-25T12:14:57Z</dcterms:created>
  <dcterms:modified xsi:type="dcterms:W3CDTF">2024-11-06T08:36:02Z</dcterms:modified>
</cp:coreProperties>
</file>