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  <p:sldMasterId id="2147483668" r:id="rId2"/>
  </p:sldMasterIdLst>
  <p:notesMasterIdLst>
    <p:notesMasterId r:id="rId4"/>
  </p:notesMasterIdLst>
  <p:sldIdLst>
    <p:sldId id="269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23" userDrawn="1">
          <p15:clr>
            <a:srgbClr val="A4A3A4"/>
          </p15:clr>
        </p15:guide>
        <p15:guide id="2" pos="325" userDrawn="1">
          <p15:clr>
            <a:srgbClr val="A4A3A4"/>
          </p15:clr>
        </p15:guide>
        <p15:guide id="3" orient="horz" pos="3974" userDrawn="1">
          <p15:clr>
            <a:srgbClr val="A4A3A4"/>
          </p15:clr>
        </p15:guide>
        <p15:guide id="4" pos="7355" userDrawn="1">
          <p15:clr>
            <a:srgbClr val="A4A3A4"/>
          </p15:clr>
        </p15:guide>
        <p15:guide id="5" pos="3840" userDrawn="1">
          <p15:clr>
            <a:srgbClr val="A4A3A4"/>
          </p15:clr>
        </p15:guide>
        <p15:guide id="6" orient="horz" pos="867" userDrawn="1">
          <p15:clr>
            <a:srgbClr val="A4A3A4"/>
          </p15:clr>
        </p15:guide>
        <p15:guide id="7" orient="horz" pos="3634" userDrawn="1">
          <p15:clr>
            <a:srgbClr val="A4A3A4"/>
          </p15:clr>
        </p15:guide>
        <p15:guide id="8" pos="869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13D33"/>
    <a:srgbClr val="FF6900"/>
    <a:srgbClr val="626262"/>
    <a:srgbClr val="1E5DF8"/>
    <a:srgbClr val="F08900"/>
    <a:srgbClr val="003088"/>
    <a:srgbClr val="FFFFFF"/>
    <a:srgbClr val="00BED5"/>
    <a:srgbClr val="E94D36"/>
    <a:srgbClr val="BE2BB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3228305-EC76-413D-BD24-E16BF3C14CBD}" v="1" dt="2024-11-21T10:12:36.55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7666"/>
    <p:restoredTop sz="94471"/>
  </p:normalViewPr>
  <p:slideViewPr>
    <p:cSldViewPr snapToGrid="0" snapToObjects="1">
      <p:cViewPr varScale="1">
        <p:scale>
          <a:sx n="59" d="100"/>
          <a:sy n="59" d="100"/>
        </p:scale>
        <p:origin x="1244" y="52"/>
      </p:cViewPr>
      <p:guideLst>
        <p:guide orient="horz" pos="323"/>
        <p:guide pos="325"/>
        <p:guide orient="horz" pos="3974"/>
        <p:guide pos="7355"/>
        <p:guide pos="3840"/>
        <p:guide orient="horz" pos="867"/>
        <p:guide orient="horz" pos="3634"/>
        <p:guide pos="86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Relationship Id="rId9" Type="http://schemas.microsoft.com/office/2015/10/relationships/revisionInfo" Target="revisionInfo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b="0" i="0">
                <a:latin typeface="Arial Regular"/>
              </a:defRPr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b="0" i="0">
                <a:latin typeface="Arial Regular"/>
              </a:defRPr>
            </a:lvl1pPr>
          </a:lstStyle>
          <a:p>
            <a:fld id="{48FE9A4A-3203-D544-A0F2-9B4A7A1B021E}" type="datetimeFigureOut">
              <a:rPr lang="en-US" smtClean="0"/>
              <a:pPr/>
              <a:t>11/21/2024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b="0" i="0">
                <a:latin typeface="Arial Regular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i="0">
                <a:latin typeface="Arial Regular"/>
              </a:defRPr>
            </a:lvl1pPr>
          </a:lstStyle>
          <a:p>
            <a:fld id="{C0F3BA1D-A00F-DB41-84DA-BE26C4853B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18686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b="0" i="0" kern="1200">
        <a:solidFill>
          <a:schemeClr val="tx1"/>
        </a:solidFill>
        <a:latin typeface="Arial Regular"/>
        <a:ea typeface="+mn-ea"/>
        <a:cs typeface="+mn-cs"/>
      </a:defRPr>
    </a:lvl1pPr>
    <a:lvl2pPr marL="457200" algn="l" defTabSz="914400" rtl="0" eaLnBrk="1" latinLnBrk="0" hangingPunct="1">
      <a:defRPr sz="1200" b="0" i="0" kern="1200">
        <a:solidFill>
          <a:schemeClr val="tx1"/>
        </a:solidFill>
        <a:latin typeface="Arial Regular"/>
        <a:ea typeface="+mn-ea"/>
        <a:cs typeface="+mn-cs"/>
      </a:defRPr>
    </a:lvl2pPr>
    <a:lvl3pPr marL="914400" algn="l" defTabSz="914400" rtl="0" eaLnBrk="1" latinLnBrk="0" hangingPunct="1">
      <a:defRPr sz="1200" b="0" i="0" kern="1200">
        <a:solidFill>
          <a:schemeClr val="tx1"/>
        </a:solidFill>
        <a:latin typeface="Arial Regular"/>
        <a:ea typeface="+mn-ea"/>
        <a:cs typeface="+mn-cs"/>
      </a:defRPr>
    </a:lvl3pPr>
    <a:lvl4pPr marL="1371600" algn="l" defTabSz="914400" rtl="0" eaLnBrk="1" latinLnBrk="0" hangingPunct="1">
      <a:defRPr sz="1200" b="0" i="0" kern="1200">
        <a:solidFill>
          <a:schemeClr val="tx1"/>
        </a:solidFill>
        <a:latin typeface="Arial Regular"/>
        <a:ea typeface="+mn-ea"/>
        <a:cs typeface="+mn-cs"/>
      </a:defRPr>
    </a:lvl4pPr>
    <a:lvl5pPr marL="1828800" algn="l" defTabSz="914400" rtl="0" eaLnBrk="1" latinLnBrk="0" hangingPunct="1">
      <a:defRPr sz="1200" b="0" i="0" kern="1200">
        <a:solidFill>
          <a:schemeClr val="tx1"/>
        </a:solidFill>
        <a:latin typeface="Arial Regular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68082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874860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522138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470059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32787FE-8CBB-6248-9619-3941DE55C1B6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5940" y="5802305"/>
            <a:ext cx="2111379" cy="539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48903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7" r:id="rId2"/>
    <p:sldLayoutId id="2147483661" r:id="rId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DD7AF2DF-B182-3D42-AFB4-BDFF5FB9E9FD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5943" y="5802308"/>
            <a:ext cx="2108080" cy="53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1283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697BFE5A-7C82-E244-83C3-A634D5C30E22}"/>
              </a:ext>
            </a:extLst>
          </p:cNvPr>
          <p:cNvSpPr/>
          <p:nvPr/>
        </p:nvSpPr>
        <p:spPr>
          <a:xfrm>
            <a:off x="416314" y="1387942"/>
            <a:ext cx="5494629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tx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national Drafting Team has been assembled with representation from:</a:t>
            </a:r>
          </a:p>
          <a:p>
            <a:endParaRPr lang="en-US" sz="2400" dirty="0">
              <a:solidFill>
                <a:schemeClr val="tx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tx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Collider and non-collider physics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tx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Theoretical physics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tx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Accelerator and detector R&amp;D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tx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Software and computing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tx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Early Career participation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US" sz="2400" dirty="0">
              <a:solidFill>
                <a:schemeClr val="tx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GB" sz="2400" dirty="0">
              <a:solidFill>
                <a:schemeClr val="tx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7B54F19-1212-9345-95FF-9D2815FD6E96}"/>
              </a:ext>
            </a:extLst>
          </p:cNvPr>
          <p:cNvSpPr txBox="1"/>
          <p:nvPr/>
        </p:nvSpPr>
        <p:spPr>
          <a:xfrm>
            <a:off x="403340" y="345182"/>
            <a:ext cx="11495361" cy="76944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44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lang="en-GB" sz="44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SPPU in the UK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16E8E7B6-B21F-DC93-B527-B5C55D519D69}"/>
              </a:ext>
            </a:extLst>
          </p:cNvPr>
          <p:cNvSpPr/>
          <p:nvPr/>
        </p:nvSpPr>
        <p:spPr>
          <a:xfrm>
            <a:off x="6325195" y="1387942"/>
            <a:ext cx="5494629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tx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 national drafting days: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tx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4 November at Daresbury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tx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9 January at UCL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tx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 more proposed: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tx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One after 31 March deadline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tx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One after briefing book (Oct ‘25)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400" dirty="0">
              <a:solidFill>
                <a:schemeClr val="tx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tx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Prof Mark Lancaster (advisor to UK Council delegates) is UK representative on PPG of ESPPU</a:t>
            </a:r>
          </a:p>
        </p:txBody>
      </p:sp>
    </p:spTree>
    <p:extLst>
      <p:ext uri="{BB962C8B-B14F-4D97-AF65-F5344CB8AC3E}">
        <p14:creationId xmlns:p14="http://schemas.microsoft.com/office/powerpoint/2010/main" val="28267984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">
      <a:dk1>
        <a:srgbClr val="201D3E"/>
      </a:dk1>
      <a:lt1>
        <a:srgbClr val="FFFFFF"/>
      </a:lt1>
      <a:dk2>
        <a:srgbClr val="FFFFFF"/>
      </a:dk2>
      <a:lt2>
        <a:srgbClr val="FFFFFF"/>
      </a:lt2>
      <a:accent1>
        <a:srgbClr val="69BF49"/>
      </a:accent1>
      <a:accent2>
        <a:srgbClr val="07B089"/>
      </a:accent2>
      <a:accent3>
        <a:srgbClr val="36D2AF"/>
      </a:accent3>
      <a:accent4>
        <a:srgbClr val="10BED6"/>
      </a:accent4>
      <a:accent5>
        <a:srgbClr val="247BE1"/>
      </a:accent5>
      <a:accent6>
        <a:srgbClr val="BF28BC"/>
      </a:accent6>
      <a:hlink>
        <a:srgbClr val="FF595B"/>
      </a:hlink>
      <a:folHlink>
        <a:srgbClr val="F02436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AE6F2518-B084-4896-AF52-66CC2144AA26}"/>
    </a:ext>
  </a:extLst>
</a:theme>
</file>

<file path=ppt/theme/theme2.xml><?xml version="1.0" encoding="utf-8"?>
<a:theme xmlns:a="http://schemas.openxmlformats.org/drawingml/2006/main" name="MASTER 2 WHIT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3760</TotalTime>
  <Words>82</Words>
  <Application>Microsoft Office PowerPoint</Application>
  <PresentationFormat>Widescreen</PresentationFormat>
  <Paragraphs>16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Arial Regular</vt:lpstr>
      <vt:lpstr>Office Theme</vt:lpstr>
      <vt:lpstr>MASTER 2 WHITE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Philip Millard</dc:creator>
  <cp:lastModifiedBy>Hills, Stephanie (STFC,CERN,COMMS)</cp:lastModifiedBy>
  <cp:revision>193</cp:revision>
  <cp:lastPrinted>2019-10-02T08:27:37Z</cp:lastPrinted>
  <dcterms:created xsi:type="dcterms:W3CDTF">2019-09-17T08:04:08Z</dcterms:created>
  <dcterms:modified xsi:type="dcterms:W3CDTF">2024-11-21T10:17:53Z</dcterms:modified>
</cp:coreProperties>
</file>