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5"/>
  </p:sldMasterIdLst>
  <p:notesMasterIdLst>
    <p:notesMasterId r:id="rId7"/>
  </p:notesMasterIdLst>
  <p:handoutMasterIdLst>
    <p:handoutMasterId r:id="rId8"/>
  </p:handoutMasterIdLst>
  <p:sldIdLst>
    <p:sldId id="261" r:id="rId6"/>
  </p:sldIdLst>
  <p:sldSz cx="12192000" cy="6858000"/>
  <p:notesSz cx="6858000" cy="9144000"/>
  <p:defaultTextStyle>
    <a:defPPr>
      <a:defRPr lang="fi-FI"/>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25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C2A8"/>
    <a:srgbClr val="BA94DC"/>
    <a:srgbClr val="9B9B9B"/>
    <a:srgbClr val="FCFCFC"/>
    <a:srgbClr val="AD81D5"/>
    <a:srgbClr val="E6E6E6"/>
    <a:srgbClr val="3A75C4"/>
    <a:srgbClr val="00BD9D"/>
    <a:srgbClr val="009E60"/>
    <a:srgbClr val="5BBF21"/>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7292A2E-F333-43FB-9621-5CBBE7FDCDCB}" styleName="Vaalea tyyli 2 - Korostus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Vaalea tyyli 2 - Korostu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Vaalea tyyli 2 - Korostus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Vaalea tyyli 2 - Korostus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Vaalea tyyli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Vaalea tyyli 3 - Korostus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83671" autoAdjust="0"/>
  </p:normalViewPr>
  <p:slideViewPr>
    <p:cSldViewPr>
      <p:cViewPr varScale="1">
        <p:scale>
          <a:sx n="119" d="100"/>
          <a:sy n="119" d="100"/>
        </p:scale>
        <p:origin x="96" y="348"/>
      </p:cViewPr>
      <p:guideLst>
        <p:guide orient="horz" pos="1253"/>
        <p:guide pos="3840"/>
      </p:guideLst>
    </p:cSldViewPr>
  </p:slideViewPr>
  <p:notesTextViewPr>
    <p:cViewPr>
      <p:scale>
        <a:sx n="3" d="2"/>
        <a:sy n="3" d="2"/>
      </p:scale>
      <p:origin x="0" y="0"/>
    </p:cViewPr>
  </p:notesTextViewPr>
  <p:sorterViewPr>
    <p:cViewPr>
      <p:scale>
        <a:sx n="201" d="100"/>
        <a:sy n="201" d="100"/>
      </p:scale>
      <p:origin x="0" y="0"/>
    </p:cViewPr>
  </p:sorterViewPr>
  <p:notesViewPr>
    <p:cSldViewPr>
      <p:cViewPr varScale="1">
        <p:scale>
          <a:sx n="77" d="100"/>
          <a:sy n="77" d="100"/>
        </p:scale>
        <p:origin x="3486"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1.xml"/><Relationship Id="rId10"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800" smtClean="0"/>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800" smtClean="0"/>
            </a:lvl1pPr>
          </a:lstStyle>
          <a:p>
            <a:pPr>
              <a:defRPr/>
            </a:pPr>
            <a:fld id="{86D4800B-8753-3B4F-97ED-321E73BD7EDB}" type="datetimeFigureOut">
              <a:rPr lang="fi-FI"/>
              <a:pPr>
                <a:defRPr/>
              </a:pPr>
              <a:t>21.11.2024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800" smtClean="0"/>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800" smtClean="0"/>
            </a:lvl1pPr>
          </a:lstStyle>
          <a:p>
            <a:pPr>
              <a:defRPr/>
            </a:pPr>
            <a:fld id="{2AEE3D99-5224-E842-A8E5-E1EB0FE63541}" type="slidenum">
              <a:rPr lang="en-GB"/>
              <a:pPr>
                <a:defRPr/>
              </a:pPr>
              <a:t>‹#›</a:t>
            </a:fld>
            <a:endParaRPr lang="en-GB"/>
          </a:p>
        </p:txBody>
      </p:sp>
    </p:spTree>
    <p:extLst>
      <p:ext uri="{BB962C8B-B14F-4D97-AF65-F5344CB8AC3E}">
        <p14:creationId xmlns:p14="http://schemas.microsoft.com/office/powerpoint/2010/main" val="2755891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800" smtClean="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800" smtClean="0"/>
            </a:lvl1pPr>
          </a:lstStyle>
          <a:p>
            <a:pPr>
              <a:defRPr/>
            </a:pPr>
            <a:fld id="{BD7201BD-9C11-AD45-9EF1-CE7B667A450D}" type="datetimeFigureOut">
              <a:rPr lang="fi-FI"/>
              <a:pPr>
                <a:defRPr/>
              </a:pPr>
              <a:t>21.11.2024</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800" smtClean="0"/>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800" smtClean="0"/>
            </a:lvl1pPr>
          </a:lstStyle>
          <a:p>
            <a:pPr>
              <a:defRPr/>
            </a:pPr>
            <a:fld id="{3405D274-9957-F14C-8EA2-7129B63473F4}" type="slidenum">
              <a:rPr lang="en-GB"/>
              <a:pPr>
                <a:defRPr/>
              </a:pPr>
              <a:t>‹#›</a:t>
            </a:fld>
            <a:endParaRPr lang="en-GB"/>
          </a:p>
        </p:txBody>
      </p:sp>
    </p:spTree>
    <p:extLst>
      <p:ext uri="{BB962C8B-B14F-4D97-AF65-F5344CB8AC3E}">
        <p14:creationId xmlns:p14="http://schemas.microsoft.com/office/powerpoint/2010/main" val="312228610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slide City Centre">
    <p:spTree>
      <p:nvGrpSpPr>
        <p:cNvPr id="1" name=""/>
        <p:cNvGrpSpPr/>
        <p:nvPr/>
      </p:nvGrpSpPr>
      <p:grpSpPr>
        <a:xfrm>
          <a:off x="0" y="0"/>
          <a:ext cx="0" cy="0"/>
          <a:chOff x="0" y="0"/>
          <a:chExt cx="0" cy="0"/>
        </a:xfrm>
      </p:grpSpPr>
      <p:sp>
        <p:nvSpPr>
          <p:cNvPr id="18" name="Päivämäärän paikkamerkki 1"/>
          <p:cNvSpPr>
            <a:spLocks noGrp="1"/>
          </p:cNvSpPr>
          <p:nvPr>
            <p:ph type="dt" sz="half" idx="14"/>
          </p:nvPr>
        </p:nvSpPr>
        <p:spPr>
          <a:xfrm>
            <a:off x="10261600" y="6189117"/>
            <a:ext cx="914400" cy="576000"/>
          </a:xfrm>
        </p:spPr>
        <p:txBody>
          <a:bodyPr/>
          <a:lstStyle/>
          <a:p>
            <a:pPr>
              <a:defRPr/>
            </a:pPr>
            <a:fld id="{B1B021A1-6BD4-49A7-92E2-FC3E77E7D7D7}" type="datetime1">
              <a:rPr lang="en-GB" smtClean="0"/>
              <a:t>21/11/2024</a:t>
            </a:fld>
            <a:endParaRPr lang="fi-FI" dirty="0"/>
          </a:p>
        </p:txBody>
      </p:sp>
      <p:sp>
        <p:nvSpPr>
          <p:cNvPr id="19" name="Alatunnisteen paikkamerkki 2"/>
          <p:cNvSpPr>
            <a:spLocks noGrp="1"/>
          </p:cNvSpPr>
          <p:nvPr>
            <p:ph type="ftr" sz="quarter" idx="15"/>
          </p:nvPr>
        </p:nvSpPr>
        <p:spPr>
          <a:xfrm>
            <a:off x="6768000" y="6189217"/>
            <a:ext cx="3744000" cy="576000"/>
          </a:xfrm>
        </p:spPr>
        <p:txBody>
          <a:bodyPr/>
          <a:lstStyle/>
          <a:p>
            <a:r>
              <a:rPr lang="fi-FI"/>
              <a:t>Presentation Name / Firstname Lastname</a:t>
            </a:r>
            <a:endParaRPr lang="fi-FI" dirty="0"/>
          </a:p>
        </p:txBody>
      </p:sp>
      <p:sp>
        <p:nvSpPr>
          <p:cNvPr id="20" name="Dian numeron paikkamerkki 3"/>
          <p:cNvSpPr>
            <a:spLocks noGrp="1"/>
          </p:cNvSpPr>
          <p:nvPr>
            <p:ph type="sldNum" sz="quarter" idx="16"/>
          </p:nvPr>
        </p:nvSpPr>
        <p:spPr>
          <a:xfrm>
            <a:off x="11176000" y="6189117"/>
            <a:ext cx="680640" cy="576000"/>
          </a:xfrm>
        </p:spPr>
        <p:txBody>
          <a:bodyPr/>
          <a:lstStyle/>
          <a:p>
            <a:pPr>
              <a:defRPr/>
            </a:pPr>
            <a:fld id="{4669315E-5A66-CF44-AE5D-C333B2F730C4}" type="slidenum">
              <a:rPr lang="en-GB" smtClean="0"/>
              <a:pPr>
                <a:defRPr/>
              </a:pPr>
              <a:t>‹#›</a:t>
            </a:fld>
            <a:endParaRPr lang="en-GB" dirty="0"/>
          </a:p>
        </p:txBody>
      </p:sp>
      <p:pic>
        <p:nvPicPr>
          <p:cNvPr id="5" name="Picture 4" descr="A group of people posing for a picture&#10;&#10;Description automatically generated">
            <a:extLst>
              <a:ext uri="{FF2B5EF4-FFF2-40B4-BE49-F238E27FC236}">
                <a16:creationId xmlns:a16="http://schemas.microsoft.com/office/drawing/2014/main" id="{78F29810-48EA-1212-7DFB-9D26A5F05C9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24645" y="188640"/>
            <a:ext cx="11742710" cy="5941506"/>
          </a:xfrm>
          <a:prstGeom prst="rect">
            <a:avLst/>
          </a:prstGeom>
        </p:spPr>
      </p:pic>
      <p:sp>
        <p:nvSpPr>
          <p:cNvPr id="21" name="Title Placeholder 1"/>
          <p:cNvSpPr>
            <a:spLocks noGrp="1"/>
          </p:cNvSpPr>
          <p:nvPr>
            <p:ph type="ctrTitle" hasCustomPrompt="1"/>
          </p:nvPr>
        </p:nvSpPr>
        <p:spPr>
          <a:xfrm>
            <a:off x="231355" y="3573016"/>
            <a:ext cx="11736000" cy="872510"/>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22" name="Text Placeholder 2"/>
          <p:cNvSpPr>
            <a:spLocks noGrp="1"/>
          </p:cNvSpPr>
          <p:nvPr>
            <p:ph type="subTitle" idx="1" hasCustomPrompt="1"/>
          </p:nvPr>
        </p:nvSpPr>
        <p:spPr>
          <a:xfrm>
            <a:off x="914400"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
        <p:nvSpPr>
          <p:cNvPr id="3" name="Tekstin paikkamerkki 2">
            <a:extLst>
              <a:ext uri="{FF2B5EF4-FFF2-40B4-BE49-F238E27FC236}">
                <a16:creationId xmlns:a16="http://schemas.microsoft.com/office/drawing/2014/main" id="{5A718B7F-5F85-C28A-C408-6732339FAD1C}"/>
              </a:ext>
              <a:ext uri="{C183D7F6-B498-43B3-948B-1728B52AA6E4}">
                <adec:decorative xmlns:adec="http://schemas.microsoft.com/office/drawing/2017/decorative" val="0"/>
              </a:ext>
            </a:extLst>
          </p:cNvPr>
          <p:cNvSpPr>
            <a:spLocks noGrp="1"/>
          </p:cNvSpPr>
          <p:nvPr>
            <p:ph type="body" sz="quarter" idx="17" hasCustomPrompt="1"/>
          </p:nvPr>
        </p:nvSpPr>
        <p:spPr>
          <a:xfrm>
            <a:off x="334963" y="260350"/>
            <a:ext cx="2881312" cy="2376488"/>
          </a:xfrm>
        </p:spPr>
        <p:txBody>
          <a:bodyPr/>
          <a:lstStyle>
            <a:lvl1pPr marL="0" indent="0" algn="ctr">
              <a:spcAft>
                <a:spcPts val="0"/>
              </a:spcAft>
              <a:defRPr sz="100">
                <a:latin typeface="Arial" panose="020B0604020202020204" pitchFamily="34" charset="0"/>
                <a:cs typeface="Arial" panose="020B0604020202020204" pitchFamily="34" charset="0"/>
              </a:defRPr>
            </a:lvl1pPr>
          </a:lstStyle>
          <a:p>
            <a:pPr lvl="0"/>
            <a:r>
              <a:rPr lang="fi-FI" dirty="0"/>
              <a:t> </a:t>
            </a:r>
          </a:p>
        </p:txBody>
      </p:sp>
      <p:grpSp>
        <p:nvGrpSpPr>
          <p:cNvPr id="4" name="Ryhmä 3">
            <a:extLst>
              <a:ext uri="{FF2B5EF4-FFF2-40B4-BE49-F238E27FC236}">
                <a16:creationId xmlns:a16="http://schemas.microsoft.com/office/drawing/2014/main" id="{1F4DB45D-291F-AE0F-0E52-9E5ECB4F329E}"/>
              </a:ext>
            </a:extLst>
          </p:cNvPr>
          <p:cNvGrpSpPr/>
          <p:nvPr userDrawn="1"/>
        </p:nvGrpSpPr>
        <p:grpSpPr bwMode="white">
          <a:xfrm>
            <a:off x="292432" y="260248"/>
            <a:ext cx="2491200" cy="2334818"/>
            <a:chOff x="1311275" y="373063"/>
            <a:chExt cx="6524625" cy="6115050"/>
          </a:xfrm>
          <a:solidFill>
            <a:schemeClr val="bg1"/>
          </a:solidFill>
        </p:grpSpPr>
        <p:sp>
          <p:nvSpPr>
            <p:cNvPr id="6" name="Rectangle 5">
              <a:extLst>
                <a:ext uri="{FF2B5EF4-FFF2-40B4-BE49-F238E27FC236}">
                  <a16:creationId xmlns:a16="http://schemas.microsoft.com/office/drawing/2014/main" id="{F5C5E464-2B61-CA3A-2E26-A5E8604A4DD8}"/>
                </a:ext>
              </a:extLst>
            </p:cNvPr>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 name="Rectangle 6">
              <a:extLst>
                <a:ext uri="{FF2B5EF4-FFF2-40B4-BE49-F238E27FC236}">
                  <a16:creationId xmlns:a16="http://schemas.microsoft.com/office/drawing/2014/main" id="{77BD8BA1-D95E-F112-7435-4891AA53C645}"/>
                </a:ext>
              </a:extLst>
            </p:cNvPr>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 name="Freeform 7">
              <a:extLst>
                <a:ext uri="{FF2B5EF4-FFF2-40B4-BE49-F238E27FC236}">
                  <a16:creationId xmlns:a16="http://schemas.microsoft.com/office/drawing/2014/main" id="{B3F1C90A-3A3C-B9BB-741C-82A0C000FAFC}"/>
                </a:ext>
              </a:extLst>
            </p:cNvPr>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44331205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slide Library">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21342" y="207580"/>
            <a:ext cx="11742657" cy="5944137"/>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62571289"/>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lide Tiedekulma night">
    <p:spTree>
      <p:nvGrpSpPr>
        <p:cNvPr id="1" name=""/>
        <p:cNvGrpSpPr/>
        <p:nvPr/>
      </p:nvGrpSpPr>
      <p:grpSpPr>
        <a:xfrm>
          <a:off x="0" y="0"/>
          <a:ext cx="0" cy="0"/>
          <a:chOff x="0" y="0"/>
          <a:chExt cx="0" cy="0"/>
        </a:xfrm>
      </p:grpSpPr>
      <p:pic>
        <p:nvPicPr>
          <p:cNvPr id="17" name="10.jpg" descr="10.jpg"/>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227999" y="207479"/>
            <a:ext cx="11736000" cy="5944237"/>
          </a:xfrm>
          <a:prstGeom prst="rect">
            <a:avLst/>
          </a:prstGeom>
          <a:ln w="12700">
            <a:miter lim="400000"/>
          </a:ln>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473789879"/>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slide Tiedekulma night">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25000" y="188640"/>
            <a:ext cx="11739000" cy="5976664"/>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4280857499"/>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slide Tiedekulma nigh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39096" y="188640"/>
            <a:ext cx="11711538" cy="5976664"/>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3110689071"/>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slide Tiedekulma night">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39096" y="188640"/>
            <a:ext cx="11711538" cy="5976664"/>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514674485"/>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Text">
    <p:spTree>
      <p:nvGrpSpPr>
        <p:cNvPr id="1" name=""/>
        <p:cNvGrpSpPr/>
        <p:nvPr/>
      </p:nvGrpSpPr>
      <p:grpSpPr>
        <a:xfrm>
          <a:off x="0" y="0"/>
          <a:ext cx="0" cy="0"/>
          <a:chOff x="0" y="0"/>
          <a:chExt cx="0" cy="0"/>
        </a:xfrm>
      </p:grpSpPr>
      <p:sp>
        <p:nvSpPr>
          <p:cNvPr id="10" name="Picture Placeholder 3"/>
          <p:cNvSpPr>
            <a:spLocks noGrp="1"/>
          </p:cNvSpPr>
          <p:nvPr>
            <p:ph type="pic" sz="quarter" idx="17" hasCustomPrompt="1"/>
          </p:nvPr>
        </p:nvSpPr>
        <p:spPr>
          <a:xfrm>
            <a:off x="226800" y="226800"/>
            <a:ext cx="11736000" cy="5940000"/>
          </a:xfrm>
          <a:prstGeom prst="rect">
            <a:avLst/>
          </a:prstGeom>
          <a:solidFill>
            <a:schemeClr val="bg1">
              <a:lumMod val="85000"/>
            </a:schemeClr>
          </a:solidFill>
        </p:spPr>
        <p:txBody>
          <a:bodyPr tIns="1800000" anchor="t" anchorCtr="1"/>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sz="3200" b="1">
                <a:solidFill>
                  <a:srgbClr val="00B0F0"/>
                </a:solidFill>
              </a:defRPr>
            </a:lvl1pPr>
          </a:lstStyle>
          <a:p>
            <a:pPr marL="342900" marR="0" lvl="0" indent="-342900" algn="ctr" defTabSz="914400" rtl="0" eaLnBrk="1" fontAlgn="base" latinLnBrk="0" hangingPunct="1">
              <a:lnSpc>
                <a:spcPct val="100000"/>
              </a:lnSpc>
              <a:spcBef>
                <a:spcPct val="0"/>
              </a:spcBef>
              <a:spcAft>
                <a:spcPct val="50000"/>
              </a:spcAft>
              <a:buClr>
                <a:schemeClr val="accent1"/>
              </a:buClr>
              <a:buSzPct val="100000"/>
              <a:buFontTx/>
              <a:buNone/>
              <a:tabLst/>
              <a:defRPr/>
            </a:pPr>
            <a:r>
              <a:rPr lang="en-US" dirty="0"/>
              <a:t>CLICK ICON TO ADD PICTURE</a:t>
            </a:r>
          </a:p>
        </p:txBody>
      </p:sp>
      <p:sp>
        <p:nvSpPr>
          <p:cNvPr id="12" name="Title Placeholder 1"/>
          <p:cNvSpPr>
            <a:spLocks noGrp="1"/>
          </p:cNvSpPr>
          <p:nvPr>
            <p:ph type="ctrTitle"/>
          </p:nvPr>
        </p:nvSpPr>
        <p:spPr>
          <a:xfrm>
            <a:off x="228000" y="3420000"/>
            <a:ext cx="11736000" cy="972217"/>
          </a:xfrm>
          <a:prstGeom prst="rect">
            <a:avLst/>
          </a:prstGeom>
          <a:noFill/>
        </p:spPr>
        <p:txBody>
          <a:bodyPr tIns="252000" bIns="36000" anchor="t" anchorCtr="0">
            <a:spAutoFit/>
          </a:bodyPr>
          <a:lstStyle>
            <a:lvl1pPr algn="ctr">
              <a:lnSpc>
                <a:spcPct val="82000"/>
              </a:lnSpc>
              <a:defRPr sz="5400">
                <a:solidFill>
                  <a:srgbClr val="FFFFFF"/>
                </a:solidFill>
                <a:latin typeface="+mj-lt"/>
                <a:ea typeface="ＭＳ Ｐゴシック" charset="0"/>
                <a:cs typeface="Gotham Narrow Bold"/>
              </a:defRPr>
            </a:lvl1pPr>
          </a:lstStyle>
          <a:p>
            <a:pPr lvl="0"/>
            <a:r>
              <a:rPr lang="en-US" noProof="0"/>
              <a:t>Click to edit Master title style</a:t>
            </a:r>
            <a:endParaRPr lang="fi-FI" noProof="0" dirty="0"/>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D785DCF2-BC03-4AAE-A835-57E4F208A97E}" type="datetime1">
              <a:rPr lang="en-GB" smtClean="0"/>
              <a:t>21/11/2024</a:t>
            </a:fld>
            <a:endParaRPr lang="fi-FI" dirty="0"/>
          </a:p>
        </p:txBody>
      </p:sp>
      <p:sp>
        <p:nvSpPr>
          <p:cNvPr id="6" name="Alatunnisteen paikkamerkki 5"/>
          <p:cNvSpPr>
            <a:spLocks noGrp="1"/>
          </p:cNvSpPr>
          <p:nvPr>
            <p:ph type="ftr" sz="quarter" idx="15"/>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2864294632"/>
      </p:ext>
    </p:extLst>
  </p:cSld>
  <p:clrMapOvr>
    <a:masterClrMapping/>
  </p:clrMapOvr>
  <p:transition spd="slow"/>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slide 3">
    <p:spTree>
      <p:nvGrpSpPr>
        <p:cNvPr id="1" name=""/>
        <p:cNvGrpSpPr/>
        <p:nvPr/>
      </p:nvGrpSpPr>
      <p:grpSpPr>
        <a:xfrm>
          <a:off x="0" y="0"/>
          <a:ext cx="0" cy="0"/>
          <a:chOff x="0" y="0"/>
          <a:chExt cx="0" cy="0"/>
        </a:xfrm>
      </p:grpSpPr>
      <p:pic>
        <p:nvPicPr>
          <p:cNvPr id="25" name="Kuva 24"/>
          <p:cNvPicPr>
            <a:picLocks noChangeAspect="1"/>
          </p:cNvPicPr>
          <p:nvPr userDrawn="1"/>
        </p:nvPicPr>
        <p:blipFill rotWithShape="1">
          <a:blip r:embed="rId2" cstate="email">
            <a:extLst>
              <a:ext uri="{28A0092B-C50C-407E-A947-70E740481C1C}">
                <a14:useLocalDpi xmlns:a14="http://schemas.microsoft.com/office/drawing/2010/main"/>
              </a:ext>
            </a:extLst>
          </a:blip>
          <a:srcRect r="-6" b="3125"/>
          <a:stretch/>
        </p:blipFill>
        <p:spPr bwMode="ltGray">
          <a:xfrm>
            <a:off x="338667" y="254000"/>
            <a:ext cx="11514667" cy="5905500"/>
          </a:xfrm>
          <a:prstGeom prst="rect">
            <a:avLst/>
          </a:prstGeom>
        </p:spPr>
      </p:pic>
      <p:sp>
        <p:nvSpPr>
          <p:cNvPr id="43011" name="Text Placeholder 2"/>
          <p:cNvSpPr>
            <a:spLocks noGrp="1"/>
          </p:cNvSpPr>
          <p:nvPr>
            <p:ph type="subTitle" idx="1" hasCustomPrompt="1"/>
          </p:nvPr>
        </p:nvSpPr>
        <p:spPr>
          <a:xfrm>
            <a:off x="914400" y="4509120"/>
            <a:ext cx="10363200" cy="1371600"/>
          </a:xfrm>
          <a:prstGeom prst="rect">
            <a:avLst/>
          </a:prstGeom>
        </p:spPr>
        <p:txBody>
          <a:bodyPr/>
          <a:lstStyle>
            <a:lvl1pPr algn="ctr">
              <a:lnSpc>
                <a:spcPct val="90000"/>
              </a:lnSpc>
              <a:spcAft>
                <a:spcPct val="0"/>
              </a:spcAft>
              <a:defRPr b="0">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
        <p:nvSpPr>
          <p:cNvPr id="13" name="Title Placeholder 1"/>
          <p:cNvSpPr>
            <a:spLocks noGrp="1"/>
          </p:cNvSpPr>
          <p:nvPr>
            <p:ph type="ctrTitle" hasCustomPrompt="1"/>
          </p:nvPr>
        </p:nvSpPr>
        <p:spPr>
          <a:xfrm>
            <a:off x="914400" y="2996952"/>
            <a:ext cx="10363200" cy="1296144"/>
          </a:xfrm>
          <a:prstGeom prst="rect">
            <a:avLst/>
          </a:prstGeom>
        </p:spPr>
        <p:txBody>
          <a:bodyPr anchor="ctr" anchorCtr="0"/>
          <a:lstStyle>
            <a:lvl1pPr algn="ctr">
              <a:lnSpc>
                <a:spcPct val="82000"/>
              </a:lnSpc>
              <a:defRPr sz="4800">
                <a:latin typeface="+mj-lt"/>
                <a:ea typeface="ＭＳ Ｐゴシック" charset="0"/>
                <a:cs typeface="Gotham Narrow Bold"/>
              </a:defRPr>
            </a:lvl1pPr>
          </a:lstStyle>
          <a:p>
            <a:pPr lvl="0"/>
            <a:r>
              <a:rPr lang="fi-FI" noProof="0" dirty="0"/>
              <a:t>CLICK TO ADD TITLE</a:t>
            </a:r>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8FC139DF-555F-4884-A52D-5104D268AD44}" type="datetime1">
              <a:rPr lang="en-GB" smtClean="0"/>
              <a:t>21/11/2024</a:t>
            </a:fld>
            <a:endParaRPr lang="fi-FI" dirty="0"/>
          </a:p>
        </p:txBody>
      </p:sp>
      <p:sp>
        <p:nvSpPr>
          <p:cNvPr id="6" name="Alatunnisteen paikkamerkki 5"/>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grpSp>
        <p:nvGrpSpPr>
          <p:cNvPr id="17" name="Ryhmä 11"/>
          <p:cNvGrpSpPr/>
          <p:nvPr userDrawn="1"/>
        </p:nvGrpSpPr>
        <p:grpSpPr bwMode="black">
          <a:xfrm>
            <a:off x="347250" y="260248"/>
            <a:ext cx="2491200" cy="2334818"/>
            <a:chOff x="1311275" y="373063"/>
            <a:chExt cx="6524625" cy="6115050"/>
          </a:xfrm>
          <a:solidFill>
            <a:srgbClr val="000000"/>
          </a:solidFill>
        </p:grpSpPr>
        <p:sp>
          <p:nvSpPr>
            <p:cNvPr id="18"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2405069423"/>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1919536" y="716436"/>
            <a:ext cx="9937104" cy="1225803"/>
          </a:xfrm>
          <a:prstGeom prst="rect">
            <a:avLst/>
          </a:prstGeom>
          <a:noFill/>
          <a:ln w="9525">
            <a:noFill/>
            <a:miter lim="800000"/>
            <a:headEnd/>
            <a:tailEnd/>
          </a:ln>
        </p:spPr>
        <p:txBody>
          <a:bodyPr lIns="91440" tIns="45720" rIns="91440" bIns="45720" anchor="t" anchorCtr="0"/>
          <a:lstStyle>
            <a:lvl1pPr algn="ctr">
              <a:lnSpc>
                <a:spcPct val="82000"/>
              </a:lnSpc>
              <a:defRPr sz="4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335360" y="2204865"/>
            <a:ext cx="11521280" cy="3888432"/>
          </a:xfrm>
          <a:prstGeom prst="rect">
            <a:avLst/>
          </a:prstGeom>
          <a:noFill/>
          <a:ln w="9525">
            <a:noFill/>
            <a:miter lim="800000"/>
            <a:headEnd/>
            <a:tailEnd/>
          </a:ln>
        </p:spPr>
        <p:txBody>
          <a:bodyPr lIns="91440" tIns="45720" rIns="91440" bIns="45720"/>
          <a:lstStyle>
            <a:lvl1pPr marL="92075" indent="0" algn="ctr">
              <a:lnSpc>
                <a:spcPct val="82000"/>
              </a:lnSpc>
              <a:buClr>
                <a:schemeClr val="tx1"/>
              </a:buClr>
              <a:buFont typeface="Arial"/>
              <a:buNone/>
              <a:defRPr>
                <a:latin typeface="+mj-lt"/>
                <a:cs typeface="Gotham narrow bold"/>
              </a:defRPr>
            </a:lvl1pPr>
            <a:lvl2pPr marL="382588" indent="0" algn="ctr">
              <a:lnSpc>
                <a:spcPct val="80000"/>
              </a:lnSpc>
              <a:buFont typeface="Arial"/>
              <a:buNone/>
              <a:defRPr>
                <a:latin typeface="Gotham Narrow Book"/>
                <a:cs typeface="Gotham Narrow Book"/>
              </a:defRPr>
            </a:lvl2pPr>
            <a:lvl3pPr marL="765175" indent="0" algn="ctr">
              <a:lnSpc>
                <a:spcPct val="80000"/>
              </a:lnSpc>
              <a:buNone/>
              <a:defRPr>
                <a:latin typeface="Gotham Narrow Book"/>
                <a:cs typeface="Gotham Narrow Book"/>
              </a:defRPr>
            </a:lvl3pPr>
            <a:lvl4pPr marL="1241425" indent="0" algn="ctr">
              <a:lnSpc>
                <a:spcPct val="80000"/>
              </a:lnSpc>
              <a:buNone/>
              <a:defRPr>
                <a:latin typeface="Gotham Narrow Book"/>
                <a:cs typeface="Gotham Narrow Book"/>
              </a:defRPr>
            </a:lvl4pPr>
            <a:lvl5pPr marL="1717675" indent="0" algn="ctr">
              <a:lnSpc>
                <a:spcPct val="80000"/>
              </a:lnSpc>
              <a:buNone/>
              <a:defRPr>
                <a:latin typeface="Gotham Narrow Book"/>
                <a:cs typeface="Gotham Narrow Book"/>
              </a:defRPr>
            </a:lvl5pPr>
          </a:lstStyle>
          <a:p>
            <a:r>
              <a:rPr lang="en-US" dirty="0"/>
              <a:t>Click to add subtitle</a:t>
            </a:r>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BF7FDA8B-5024-41F9-96BA-DE834CBA048A}" type="datetime1">
              <a:rPr lang="en-GB" smtClean="0"/>
              <a:t>21/11/2024</a:t>
            </a:fld>
            <a:endParaRPr lang="fi-FI" dirty="0"/>
          </a:p>
        </p:txBody>
      </p:sp>
      <p:sp>
        <p:nvSpPr>
          <p:cNvPr id="4" name="Alatunnisteen paikkamerkki 3"/>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134944570"/>
      </p:ext>
    </p:extLst>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Basic">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2997" y="2204865"/>
            <a:ext cx="11029519"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0E421AAA-9468-410B-AE58-6AF913CDA27D}" type="datetime1">
              <a:rPr lang="en-GB" smtClean="0"/>
              <a:t>21/11/2024</a:t>
            </a:fld>
            <a:endParaRPr lang="fi-FI" dirty="0"/>
          </a:p>
        </p:txBody>
      </p:sp>
      <p:sp>
        <p:nvSpPr>
          <p:cNvPr id="4" name="Alatunnisteen paikkamerkki 3"/>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
        <p:nvSpPr>
          <p:cNvPr id="5" name="Title 4"/>
          <p:cNvSpPr>
            <a:spLocks noGrp="1"/>
          </p:cNvSpPr>
          <p:nvPr>
            <p:ph type="title"/>
          </p:nvPr>
        </p:nvSpPr>
        <p:spPr>
          <a:xfrm>
            <a:off x="2063552" y="802411"/>
            <a:ext cx="9722048" cy="970405"/>
          </a:xfrm>
          <a:prstGeom prst="rect">
            <a:avLst/>
          </a:prstGeom>
        </p:spPr>
        <p:txBody>
          <a:bodyPr/>
          <a:lstStyle>
            <a:lvl1pPr>
              <a:lnSpc>
                <a:spcPct val="82000"/>
              </a:lnSpc>
              <a:defRPr/>
            </a:lvl1pPr>
          </a:lstStyle>
          <a:p>
            <a:r>
              <a:rPr lang="en-US"/>
              <a:t>Click to edit Master title style</a:t>
            </a:r>
            <a:endParaRPr lang="en-GB"/>
          </a:p>
        </p:txBody>
      </p:sp>
    </p:spTree>
    <p:extLst>
      <p:ext uri="{BB962C8B-B14F-4D97-AF65-F5344CB8AC3E}">
        <p14:creationId xmlns:p14="http://schemas.microsoft.com/office/powerpoint/2010/main" val="675444441"/>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Basic 2">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4000"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1" name="Text Placeholder 2"/>
          <p:cNvSpPr>
            <a:spLocks noGrp="1"/>
          </p:cNvSpPr>
          <p:nvPr>
            <p:ph idx="13" hasCustomPrompt="1"/>
          </p:nvPr>
        </p:nvSpPr>
        <p:spPr bwMode="auto">
          <a:xfrm>
            <a:off x="6480043"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86F0238F-2308-4A48-B2E1-00FCB2BFEC78}" type="datetime1">
              <a:rPr lang="en-GB" smtClean="0"/>
              <a:t>21/11/2024</a:t>
            </a:fld>
            <a:endParaRPr lang="fi-FI" dirty="0"/>
          </a:p>
        </p:txBody>
      </p:sp>
      <p:sp>
        <p:nvSpPr>
          <p:cNvPr id="4" name="Alatunnisteen paikkamerkki 3"/>
          <p:cNvSpPr>
            <a:spLocks noGrp="1"/>
          </p:cNvSpPr>
          <p:nvPr>
            <p:ph type="ftr" sz="quarter" idx="15"/>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
        <p:nvSpPr>
          <p:cNvPr id="3" name="Title 2"/>
          <p:cNvSpPr>
            <a:spLocks noGrp="1"/>
          </p:cNvSpPr>
          <p:nvPr>
            <p:ph type="title"/>
          </p:nvPr>
        </p:nvSpPr>
        <p:spPr>
          <a:xfrm>
            <a:off x="2063552" y="802411"/>
            <a:ext cx="9722048" cy="970405"/>
          </a:xfrm>
          <a:prstGeom prst="rect">
            <a:avLst/>
          </a:prstGeom>
        </p:spPr>
        <p:txBody>
          <a:bodyPr/>
          <a:lstStyle>
            <a:lvl1pPr>
              <a:lnSpc>
                <a:spcPct val="82000"/>
              </a:lnSpc>
              <a:defRPr/>
            </a:lvl1pPr>
          </a:lstStyle>
          <a:p>
            <a:r>
              <a:rPr lang="en-US"/>
              <a:t>Click to edit Master title style</a:t>
            </a:r>
            <a:endParaRPr lang="en-GB"/>
          </a:p>
        </p:txBody>
      </p:sp>
    </p:spTree>
    <p:extLst>
      <p:ext uri="{BB962C8B-B14F-4D97-AF65-F5344CB8AC3E}">
        <p14:creationId xmlns:p14="http://schemas.microsoft.com/office/powerpoint/2010/main" val="3756515353"/>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slide Viikki">
    <p:spTree>
      <p:nvGrpSpPr>
        <p:cNvPr id="1" name=""/>
        <p:cNvGrpSpPr/>
        <p:nvPr/>
      </p:nvGrpSpPr>
      <p:grpSpPr>
        <a:xfrm>
          <a:off x="0" y="0"/>
          <a:ext cx="0" cy="0"/>
          <a:chOff x="0" y="0"/>
          <a:chExt cx="0" cy="0"/>
        </a:xfrm>
      </p:grpSpPr>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pic>
        <p:nvPicPr>
          <p:cNvPr id="6" name="Picture 5" descr="A person and person standing in a garden&#10;&#10;Description automatically generated">
            <a:extLst>
              <a:ext uri="{FF2B5EF4-FFF2-40B4-BE49-F238E27FC236}">
                <a16:creationId xmlns:a16="http://schemas.microsoft.com/office/drawing/2014/main" id="{C765EE3F-5D64-5397-B54A-6F89F9D38C2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2194" y="188640"/>
            <a:ext cx="11736000" cy="5938112"/>
          </a:xfrm>
          <a:prstGeom prst="rect">
            <a:avLst/>
          </a:prstGeom>
        </p:spPr>
      </p:pic>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29492014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icture 1">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763572" y="1988840"/>
            <a:ext cx="5913624" cy="864096"/>
          </a:xfrm>
          <a:prstGeom prst="rect">
            <a:avLst/>
          </a:prstGeom>
          <a:noFill/>
          <a:ln w="9525">
            <a:noFill/>
            <a:miter lim="800000"/>
            <a:headEnd/>
            <a:tailEnd/>
          </a:ln>
        </p:spPr>
        <p:txBody>
          <a:bodyPr lIns="91440" tIns="45720" rIns="91440" bIns="45720"/>
          <a:lstStyle>
            <a:lvl1pPr>
              <a:lnSpc>
                <a:spcPct val="82000"/>
              </a:lnSpc>
              <a:defRPr sz="3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763571" y="2996953"/>
            <a:ext cx="5908493" cy="3162547"/>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2" name="Picture Placeholder 2"/>
          <p:cNvSpPr>
            <a:spLocks noGrp="1"/>
          </p:cNvSpPr>
          <p:nvPr>
            <p:ph type="pic" sz="quarter" idx="13" hasCustomPrompt="1"/>
          </p:nvPr>
        </p:nvSpPr>
        <p:spPr>
          <a:xfrm>
            <a:off x="6773333" y="254000"/>
            <a:ext cx="5080000" cy="5905500"/>
          </a:xfrm>
          <a:prstGeom prst="rect">
            <a:avLst/>
          </a:prstGeom>
          <a:solidFill>
            <a:schemeClr val="bg1">
              <a:lumMod val="85000"/>
            </a:schemeClr>
          </a:solidFill>
        </p:spPr>
        <p:txBody>
          <a:bodyPr tIns="1440000" anchor="t" anchorCtr="0"/>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1" i="0">
                <a:solidFill>
                  <a:srgbClr val="00B0F0"/>
                </a:solidFill>
                <a:latin typeface="Gotham-Bold"/>
                <a:cs typeface="Gotham-Bold"/>
              </a:defRPr>
            </a:lvl1pPr>
          </a:lstStyle>
          <a:p>
            <a:r>
              <a:rPr lang="en-US" dirty="0"/>
              <a:t>CLICK ICON TO ADD PICTURE</a:t>
            </a:r>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130ACB8D-2E7A-48A7-A94B-030165EC4793}" type="datetime1">
              <a:rPr lang="en-GB" smtClean="0"/>
              <a:t>21/11/2024</a:t>
            </a:fld>
            <a:endParaRPr lang="fi-FI" dirty="0"/>
          </a:p>
        </p:txBody>
      </p:sp>
      <p:sp>
        <p:nvSpPr>
          <p:cNvPr id="6" name="Alatunnisteen paikkamerkki 5"/>
          <p:cNvSpPr>
            <a:spLocks noGrp="1"/>
          </p:cNvSpPr>
          <p:nvPr>
            <p:ph type="ftr" sz="quarter" idx="15"/>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747968994"/>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icture 2">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763200" y="1988840"/>
            <a:ext cx="5914800" cy="864096"/>
          </a:xfrm>
          <a:prstGeom prst="rect">
            <a:avLst/>
          </a:prstGeom>
          <a:noFill/>
          <a:ln w="9525">
            <a:noFill/>
            <a:miter lim="800000"/>
            <a:headEnd/>
            <a:tailEnd/>
          </a:ln>
        </p:spPr>
        <p:txBody>
          <a:bodyPr lIns="91440" tIns="45720" rIns="91440" bIns="45720"/>
          <a:lstStyle>
            <a:lvl1pPr>
              <a:lnSpc>
                <a:spcPct val="82000"/>
              </a:lnSpc>
              <a:defRPr sz="3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763200" y="2996953"/>
            <a:ext cx="5907600" cy="3169848"/>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Gotham Narrow Book"/>
                <a:cs typeface="Gotham Narrow Book"/>
              </a:defRPr>
            </a:lvl1pPr>
            <a:lvl2pPr marL="725488" indent="-342900">
              <a:lnSpc>
                <a:spcPct val="80000"/>
              </a:lnSpc>
              <a:buFont typeface="Arial"/>
              <a:buChar char="•"/>
              <a:defRPr>
                <a:latin typeface="Gotham Narrow Book"/>
                <a:cs typeface="Gotham Narrow Book"/>
              </a:defRPr>
            </a:lvl2pPr>
            <a:lvl3pPr>
              <a:lnSpc>
                <a:spcPct val="80000"/>
              </a:lnSpc>
              <a:defRPr>
                <a:latin typeface="Gotham Narrow Book"/>
                <a:cs typeface="Gotham Narrow Book"/>
              </a:defRPr>
            </a:lvl3pPr>
            <a:lvl4pPr>
              <a:lnSpc>
                <a:spcPct val="80000"/>
              </a:lnSpc>
              <a:defRPr>
                <a:latin typeface="Gotham Narrow Book"/>
                <a:cs typeface="Gotham Narrow Book"/>
              </a:defRPr>
            </a:lvl4pPr>
            <a:lvl5pPr>
              <a:lnSpc>
                <a:spcPct val="80000"/>
              </a:lnSpc>
              <a:defRPr>
                <a:latin typeface="Gotham Narrow Book"/>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4" name="Picture Placeholder 2"/>
          <p:cNvSpPr>
            <a:spLocks noGrp="1"/>
          </p:cNvSpPr>
          <p:nvPr>
            <p:ph type="pic" sz="quarter" idx="13" hasCustomPrompt="1"/>
          </p:nvPr>
        </p:nvSpPr>
        <p:spPr>
          <a:xfrm>
            <a:off x="6768000" y="254000"/>
            <a:ext cx="5080000" cy="2952750"/>
          </a:xfrm>
          <a:prstGeom prst="rect">
            <a:avLst/>
          </a:prstGeom>
          <a:solidFill>
            <a:schemeClr val="bg1">
              <a:lumMod val="95000"/>
            </a:schemeClr>
          </a:solidFill>
        </p:spPr>
        <p:txBody>
          <a:bodyPr tIns="720000" anchor="t" anchorCtr="0"/>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1" i="0">
                <a:solidFill>
                  <a:srgbClr val="00B0F0"/>
                </a:solidFill>
                <a:latin typeface="+mj-lt"/>
                <a:cs typeface="Gotham-Bold"/>
              </a:defRPr>
            </a:lvl1pPr>
          </a:lstStyle>
          <a:p>
            <a:r>
              <a:rPr lang="en-US" dirty="0"/>
              <a:t>CLICK ICON TO ADD PICTURE</a:t>
            </a:r>
          </a:p>
        </p:txBody>
      </p:sp>
      <p:sp>
        <p:nvSpPr>
          <p:cNvPr id="15" name="Picture Placeholder 2"/>
          <p:cNvSpPr>
            <a:spLocks noGrp="1"/>
          </p:cNvSpPr>
          <p:nvPr>
            <p:ph type="pic" sz="quarter" idx="14" hasCustomPrompt="1"/>
          </p:nvPr>
        </p:nvSpPr>
        <p:spPr>
          <a:xfrm>
            <a:off x="6768075" y="3212976"/>
            <a:ext cx="5080000" cy="2952750"/>
          </a:xfrm>
          <a:prstGeom prst="rect">
            <a:avLst/>
          </a:prstGeom>
          <a:solidFill>
            <a:schemeClr val="bg1">
              <a:lumMod val="85000"/>
            </a:schemeClr>
          </a:solidFill>
        </p:spPr>
        <p:txBody>
          <a:bodyPr tIns="720000" anchor="t" anchorCtr="0"/>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1" i="0">
                <a:solidFill>
                  <a:srgbClr val="00B0F0"/>
                </a:solidFill>
                <a:latin typeface="+mj-lt"/>
                <a:cs typeface="Gotham-Bold"/>
              </a:defRPr>
            </a:lvl1pPr>
          </a:lstStyle>
          <a:p>
            <a:r>
              <a:rPr lang="en-US" dirty="0"/>
              <a:t>CLICK ICON TO ADD PICTURE</a:t>
            </a:r>
          </a:p>
        </p:txBody>
      </p:sp>
      <p:sp>
        <p:nvSpPr>
          <p:cNvPr id="2" name="Päivämäärän paikkamerkki 1"/>
          <p:cNvSpPr>
            <a:spLocks noGrp="1"/>
          </p:cNvSpPr>
          <p:nvPr>
            <p:ph type="dt" sz="half" idx="15"/>
          </p:nvPr>
        </p:nvSpPr>
        <p:spPr>
          <a:xfrm>
            <a:off x="10261600" y="6189117"/>
            <a:ext cx="914400" cy="576000"/>
          </a:xfrm>
          <a:prstGeom prst="rect">
            <a:avLst/>
          </a:prstGeom>
        </p:spPr>
        <p:txBody>
          <a:bodyPr/>
          <a:lstStyle/>
          <a:p>
            <a:pPr>
              <a:defRPr/>
            </a:pPr>
            <a:fld id="{C1232025-848E-4C1B-A0F3-5B2B3D457463}" type="datetime1">
              <a:rPr lang="en-GB" smtClean="0"/>
              <a:t>21/11/2024</a:t>
            </a:fld>
            <a:endParaRPr lang="fi-FI" dirty="0"/>
          </a:p>
        </p:txBody>
      </p:sp>
      <p:sp>
        <p:nvSpPr>
          <p:cNvPr id="6" name="Alatunnisteen paikkamerkki 5"/>
          <p:cNvSpPr>
            <a:spLocks noGrp="1"/>
          </p:cNvSpPr>
          <p:nvPr>
            <p:ph type="ftr" sz="quarter" idx="16"/>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7"/>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4080302261"/>
      </p:ext>
    </p:extLst>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119B7758-116C-4140-B6DB-C1147B26C5EC}" type="datetime1">
              <a:rPr lang="en-GB" smtClean="0"/>
              <a:t>21/11/2024</a:t>
            </a:fld>
            <a:endParaRPr lang="fi-FI" dirty="0"/>
          </a:p>
        </p:txBody>
      </p:sp>
      <p:sp>
        <p:nvSpPr>
          <p:cNvPr id="6" name="Alatunnisteen paikkamerkki 5"/>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
        <p:nvSpPr>
          <p:cNvPr id="4" name="Title 3"/>
          <p:cNvSpPr>
            <a:spLocks noGrp="1"/>
          </p:cNvSpPr>
          <p:nvPr>
            <p:ph type="title"/>
          </p:nvPr>
        </p:nvSpPr>
        <p:spPr>
          <a:xfrm>
            <a:off x="2063552" y="802411"/>
            <a:ext cx="9722048" cy="970405"/>
          </a:xfrm>
          <a:prstGeom prst="rect">
            <a:avLst/>
          </a:prstGeom>
        </p:spPr>
        <p:txBody>
          <a:bodyPr/>
          <a:lstStyle>
            <a:lvl1pPr>
              <a:lnSpc>
                <a:spcPct val="82000"/>
              </a:lnSpc>
              <a:defRPr/>
            </a:lvl1pPr>
          </a:lstStyle>
          <a:p>
            <a:r>
              <a:rPr lang="en-US"/>
              <a:t>Click to edit Master title style</a:t>
            </a:r>
            <a:endParaRPr lang="en-GB"/>
          </a:p>
        </p:txBody>
      </p:sp>
    </p:spTree>
    <p:extLst>
      <p:ext uri="{BB962C8B-B14F-4D97-AF65-F5344CB8AC3E}">
        <p14:creationId xmlns:p14="http://schemas.microsoft.com/office/powerpoint/2010/main" val="169041325"/>
      </p:ext>
    </p:extLst>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itleslide Tiedekulma night">
    <p:spTree>
      <p:nvGrpSpPr>
        <p:cNvPr id="1" name=""/>
        <p:cNvGrpSpPr/>
        <p:nvPr/>
      </p:nvGrpSpPr>
      <p:grpSpPr>
        <a:xfrm>
          <a:off x="0" y="0"/>
          <a:ext cx="0" cy="0"/>
          <a:chOff x="0" y="0"/>
          <a:chExt cx="0" cy="0"/>
        </a:xfrm>
      </p:grpSpPr>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pic>
        <p:nvPicPr>
          <p:cNvPr id="5" name="Kuva 5" descr="Kuva, joka sisältää kohteen teksti, luonto, vesi, pilvi&#10;&#10;Kuvaus luotu automaattisesti">
            <a:extLst>
              <a:ext uri="{FF2B5EF4-FFF2-40B4-BE49-F238E27FC236}">
                <a16:creationId xmlns:a16="http://schemas.microsoft.com/office/drawing/2014/main" id="{A0B828C4-7C94-3E95-BECE-9B7F85A3EB2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34000" y="216753"/>
            <a:ext cx="11736000" cy="5940000"/>
          </a:xfrm>
          <a:prstGeom prst="rect">
            <a:avLst/>
          </a:prstGeom>
        </p:spPr>
      </p:pic>
    </p:spTree>
    <p:extLst>
      <p:ext uri="{BB962C8B-B14F-4D97-AF65-F5344CB8AC3E}">
        <p14:creationId xmlns:p14="http://schemas.microsoft.com/office/powerpoint/2010/main" val="2798357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slide Tiedekulma night">
    <p:spTree>
      <p:nvGrpSpPr>
        <p:cNvPr id="1" name=""/>
        <p:cNvGrpSpPr/>
        <p:nvPr/>
      </p:nvGrpSpPr>
      <p:grpSpPr>
        <a:xfrm>
          <a:off x="0" y="0"/>
          <a:ext cx="0" cy="0"/>
          <a:chOff x="0" y="0"/>
          <a:chExt cx="0" cy="0"/>
        </a:xfrm>
      </p:grpSpPr>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pic>
        <p:nvPicPr>
          <p:cNvPr id="6" name="Kuva 18" descr="Kuva, joka sisältää kohteen teksti&#10;&#10;Kuvaus luotu automaattisesti">
            <a:extLst>
              <a:ext uri="{FF2B5EF4-FFF2-40B4-BE49-F238E27FC236}">
                <a16:creationId xmlns:a16="http://schemas.microsoft.com/office/drawing/2014/main" id="{5DD210C1-0D84-67EB-8E6D-E517412F40E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43840" y="234000"/>
            <a:ext cx="11704320" cy="5904000"/>
          </a:xfrm>
          <a:prstGeom prst="rect">
            <a:avLst/>
          </a:prstGeom>
        </p:spPr>
      </p:pic>
    </p:spTree>
    <p:extLst>
      <p:ext uri="{BB962C8B-B14F-4D97-AF65-F5344CB8AC3E}">
        <p14:creationId xmlns:p14="http://schemas.microsoft.com/office/powerpoint/2010/main" val="196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lide Kumpula1">
    <p:spTree>
      <p:nvGrpSpPr>
        <p:cNvPr id="1" name=""/>
        <p:cNvGrpSpPr/>
        <p:nvPr/>
      </p:nvGrpSpPr>
      <p:grpSpPr>
        <a:xfrm>
          <a:off x="0" y="0"/>
          <a:ext cx="0" cy="0"/>
          <a:chOff x="0" y="0"/>
          <a:chExt cx="0" cy="0"/>
        </a:xfrm>
      </p:grpSpPr>
      <p:sp>
        <p:nvSpPr>
          <p:cNvPr id="18" name="Päivämäärän paikkamerkki 1"/>
          <p:cNvSpPr>
            <a:spLocks noGrp="1"/>
          </p:cNvSpPr>
          <p:nvPr>
            <p:ph type="dt" sz="half" idx="14"/>
          </p:nvPr>
        </p:nvSpPr>
        <p:spPr>
          <a:xfrm>
            <a:off x="10261600" y="6189117"/>
            <a:ext cx="914400" cy="576000"/>
          </a:xfrm>
        </p:spPr>
        <p:txBody>
          <a:bodyPr/>
          <a:lstStyle/>
          <a:p>
            <a:pPr>
              <a:defRPr/>
            </a:pPr>
            <a:fld id="{B1B021A1-6BD4-49A7-92E2-FC3E77E7D7D7}" type="datetime1">
              <a:rPr lang="en-GB" smtClean="0"/>
              <a:t>21/11/2024</a:t>
            </a:fld>
            <a:endParaRPr lang="fi-FI" dirty="0"/>
          </a:p>
        </p:txBody>
      </p:sp>
      <p:sp>
        <p:nvSpPr>
          <p:cNvPr id="19" name="Alatunnisteen paikkamerkki 2"/>
          <p:cNvSpPr>
            <a:spLocks noGrp="1"/>
          </p:cNvSpPr>
          <p:nvPr>
            <p:ph type="ftr" sz="quarter" idx="15"/>
          </p:nvPr>
        </p:nvSpPr>
        <p:spPr>
          <a:xfrm>
            <a:off x="6768000" y="6189217"/>
            <a:ext cx="3744000" cy="576000"/>
          </a:xfrm>
        </p:spPr>
        <p:txBody>
          <a:bodyPr/>
          <a:lstStyle/>
          <a:p>
            <a:r>
              <a:rPr lang="fi-FI"/>
              <a:t>Presentation Name / Firstname Lastname</a:t>
            </a:r>
            <a:endParaRPr lang="fi-FI" dirty="0"/>
          </a:p>
        </p:txBody>
      </p:sp>
      <p:sp>
        <p:nvSpPr>
          <p:cNvPr id="20" name="Dian numeron paikkamerkki 3"/>
          <p:cNvSpPr>
            <a:spLocks noGrp="1"/>
          </p:cNvSpPr>
          <p:nvPr>
            <p:ph type="sldNum" sz="quarter" idx="16"/>
          </p:nvPr>
        </p:nvSpPr>
        <p:spPr>
          <a:xfrm>
            <a:off x="11176000" y="6189117"/>
            <a:ext cx="680640" cy="576000"/>
          </a:xfrm>
        </p:spPr>
        <p:txBody>
          <a:bodyPr/>
          <a:lstStyle/>
          <a:p>
            <a:pPr>
              <a:defRPr/>
            </a:pPr>
            <a:fld id="{4669315E-5A66-CF44-AE5D-C333B2F730C4}" type="slidenum">
              <a:rPr lang="en-GB" smtClean="0"/>
              <a:pPr>
                <a:defRPr/>
              </a:pPr>
              <a:t>‹#›</a:t>
            </a:fld>
            <a:endParaRPr lang="en-GB" dirty="0"/>
          </a:p>
        </p:txBody>
      </p:sp>
      <p:pic>
        <p:nvPicPr>
          <p:cNvPr id="3" name="Picture 2" descr="A group of people standing on a deck&#10;&#10;Description automatically generated">
            <a:extLst>
              <a:ext uri="{FF2B5EF4-FFF2-40B4-BE49-F238E27FC236}">
                <a16:creationId xmlns:a16="http://schemas.microsoft.com/office/drawing/2014/main" id="{38B7624C-6043-308B-D01E-EF7B60C335B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1355" y="188640"/>
            <a:ext cx="11729290" cy="5934717"/>
          </a:xfrm>
          <a:prstGeom prst="rect">
            <a:avLst/>
          </a:prstGeom>
        </p:spPr>
      </p:pic>
      <p:grpSp>
        <p:nvGrpSpPr>
          <p:cNvPr id="23" name="Ryhmä 11"/>
          <p:cNvGrpSpPr/>
          <p:nvPr userDrawn="1"/>
        </p:nvGrpSpPr>
        <p:grpSpPr bwMode="white">
          <a:xfrm>
            <a:off x="292432" y="260648"/>
            <a:ext cx="2491200" cy="2334818"/>
            <a:chOff x="1311275" y="373063"/>
            <a:chExt cx="6524625" cy="6115050"/>
          </a:xfrm>
          <a:solidFill>
            <a:schemeClr val="bg1"/>
          </a:solidFill>
        </p:grpSpPr>
        <p:sp>
          <p:nvSpPr>
            <p:cNvPr id="24"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1" name="Title Placeholder 1"/>
          <p:cNvSpPr>
            <a:spLocks noGrp="1"/>
          </p:cNvSpPr>
          <p:nvPr>
            <p:ph type="ctrTitle" hasCustomPrompt="1"/>
          </p:nvPr>
        </p:nvSpPr>
        <p:spPr>
          <a:xfrm>
            <a:off x="231355" y="3410949"/>
            <a:ext cx="11736000" cy="872510"/>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22" name="Text Placeholder 2"/>
          <p:cNvSpPr>
            <a:spLocks noGrp="1"/>
          </p:cNvSpPr>
          <p:nvPr>
            <p:ph type="subTitle" idx="1" hasCustomPrompt="1"/>
          </p:nvPr>
        </p:nvSpPr>
        <p:spPr>
          <a:xfrm>
            <a:off x="914400" y="5152286"/>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461847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Meilahti">
    <p:spTree>
      <p:nvGrpSpPr>
        <p:cNvPr id="1" name=""/>
        <p:cNvGrpSpPr/>
        <p:nvPr/>
      </p:nvGrpSpPr>
      <p:grpSpPr>
        <a:xfrm>
          <a:off x="0" y="0"/>
          <a:ext cx="0" cy="0"/>
          <a:chOff x="0" y="0"/>
          <a:chExt cx="0" cy="0"/>
        </a:xfrm>
      </p:grpSpPr>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pic>
        <p:nvPicPr>
          <p:cNvPr id="6" name="Picture 5" descr="A person and person standing in a hallway&#10;&#10;Description automatically generated">
            <a:extLst>
              <a:ext uri="{FF2B5EF4-FFF2-40B4-BE49-F238E27FC236}">
                <a16:creationId xmlns:a16="http://schemas.microsoft.com/office/drawing/2014/main" id="{C166B75B-41FD-8273-9592-407D277F288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28000" y="188640"/>
            <a:ext cx="11755842" cy="5948151"/>
          </a:xfrm>
          <a:prstGeom prst="rect">
            <a:avLst/>
          </a:prstGeom>
        </p:spPr>
      </p:pic>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589275540"/>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slide Main building">
    <p:spTree>
      <p:nvGrpSpPr>
        <p:cNvPr id="1" name=""/>
        <p:cNvGrpSpPr/>
        <p:nvPr/>
      </p:nvGrpSpPr>
      <p:grpSpPr>
        <a:xfrm>
          <a:off x="0" y="0"/>
          <a:ext cx="0" cy="0"/>
          <a:chOff x="0" y="0"/>
          <a:chExt cx="0" cy="0"/>
        </a:xfrm>
      </p:grpSpPr>
      <p:pic>
        <p:nvPicPr>
          <p:cNvPr id="7" name="Picture 6"/>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216000" y="231596"/>
            <a:ext cx="11736000" cy="5933708"/>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774160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slide Viikki Library">
    <p:spTree>
      <p:nvGrpSpPr>
        <p:cNvPr id="1" name=""/>
        <p:cNvGrpSpPr/>
        <p:nvPr/>
      </p:nvGrpSpPr>
      <p:grpSpPr>
        <a:xfrm>
          <a:off x="0" y="0"/>
          <a:ext cx="0" cy="0"/>
          <a:chOff x="0" y="0"/>
          <a:chExt cx="0" cy="0"/>
        </a:xfrm>
      </p:grpSpPr>
      <p:pic>
        <p:nvPicPr>
          <p:cNvPr id="6" name="Picture 5"/>
          <p:cNvPicPr>
            <a:picLocks/>
          </p:cNvPicPr>
          <p:nvPr userDrawn="1"/>
        </p:nvPicPr>
        <p:blipFill>
          <a:blip r:embed="rId2">
            <a:extLst>
              <a:ext uri="{28A0092B-C50C-407E-A947-70E740481C1C}">
                <a14:useLocalDpi xmlns:a14="http://schemas.microsoft.com/office/drawing/2010/main"/>
              </a:ext>
            </a:extLst>
          </a:blip>
          <a:stretch>
            <a:fillRect/>
          </a:stretch>
        </p:blipFill>
        <p:spPr>
          <a:xfrm>
            <a:off x="227998" y="231696"/>
            <a:ext cx="11736000" cy="5933608"/>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90683539"/>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lide Tiedekulma">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28000" y="207681"/>
            <a:ext cx="11736000" cy="5944036"/>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3101750019"/>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slide Kumpula">
    <p:spTree>
      <p:nvGrpSpPr>
        <p:cNvPr id="1" name=""/>
        <p:cNvGrpSpPr/>
        <p:nvPr/>
      </p:nvGrpSpPr>
      <p:grpSpPr>
        <a:xfrm>
          <a:off x="0" y="0"/>
          <a:ext cx="0" cy="0"/>
          <a:chOff x="0" y="0"/>
          <a:chExt cx="0" cy="0"/>
        </a:xfrm>
      </p:grpSpPr>
      <p:pic>
        <p:nvPicPr>
          <p:cNvPr id="18" name="Picture 17"/>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230340" y="207479"/>
            <a:ext cx="11736000" cy="5945097"/>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721392879"/>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slide Library window">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27999" y="207479"/>
            <a:ext cx="11736058" cy="5944237"/>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21/11/2024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127753636"/>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Kuva 9"/>
          <p:cNvPicPr>
            <a:picLocks noChangeAspect="1"/>
          </p:cNvPicPr>
          <p:nvPr userDrawn="1"/>
        </p:nvPicPr>
        <p:blipFill rotWithShape="1">
          <a:blip r:embed="rId26" cstate="email">
            <a:extLst>
              <a:ext uri="{28A0092B-C50C-407E-A947-70E740481C1C}">
                <a14:useLocalDpi xmlns:a14="http://schemas.microsoft.com/office/drawing/2010/main"/>
              </a:ext>
            </a:extLst>
          </a:blip>
          <a:srcRect r="-6" b="3125"/>
          <a:stretch/>
        </p:blipFill>
        <p:spPr bwMode="hidden">
          <a:xfrm>
            <a:off x="226799" y="215490"/>
            <a:ext cx="11738401" cy="5944010"/>
          </a:xfrm>
          <a:prstGeom prst="rect">
            <a:avLst/>
          </a:prstGeom>
        </p:spPr>
      </p:pic>
      <p:sp>
        <p:nvSpPr>
          <p:cNvPr id="19" name="Title Placeholder 1"/>
          <p:cNvSpPr>
            <a:spLocks noGrp="1"/>
          </p:cNvSpPr>
          <p:nvPr>
            <p:ph type="title"/>
          </p:nvPr>
        </p:nvSpPr>
        <p:spPr bwMode="auto">
          <a:xfrm>
            <a:off x="2063552" y="802411"/>
            <a:ext cx="9722048" cy="9704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endParaRPr lang="en-GB" dirty="0"/>
          </a:p>
        </p:txBody>
      </p:sp>
      <p:sp>
        <p:nvSpPr>
          <p:cNvPr id="20" name="Text Placeholder 2"/>
          <p:cNvSpPr>
            <a:spLocks noGrp="1"/>
          </p:cNvSpPr>
          <p:nvPr>
            <p:ph type="body" idx="1"/>
          </p:nvPr>
        </p:nvSpPr>
        <p:spPr bwMode="auto">
          <a:xfrm>
            <a:off x="2063552" y="1981200"/>
            <a:ext cx="9722048" cy="3962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Date Placeholder 3"/>
          <p:cNvSpPr>
            <a:spLocks noGrp="1"/>
          </p:cNvSpPr>
          <p:nvPr>
            <p:ph type="dt" sz="half" idx="2"/>
          </p:nvPr>
        </p:nvSpPr>
        <p:spPr bwMode="auto">
          <a:xfrm>
            <a:off x="10261600" y="6189117"/>
            <a:ext cx="91440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gn="r">
              <a:defRPr sz="900" b="0" dirty="0" smtClean="0">
                <a:solidFill>
                  <a:srgbClr val="000000"/>
                </a:solidFill>
              </a:defRPr>
            </a:lvl1pPr>
          </a:lstStyle>
          <a:p>
            <a:pPr>
              <a:defRPr/>
            </a:pPr>
            <a:fld id="{DD08BD52-FDAE-42AB-8313-0991B6AE4759}" type="datetime1">
              <a:rPr lang="en-GB" smtClean="0"/>
              <a:t>21/11/2024</a:t>
            </a:fld>
            <a:endParaRPr lang="fi-FI" dirty="0"/>
          </a:p>
        </p:txBody>
      </p:sp>
      <p:sp>
        <p:nvSpPr>
          <p:cNvPr id="22" name="Slide Number Placeholder 5"/>
          <p:cNvSpPr>
            <a:spLocks noGrp="1"/>
          </p:cNvSpPr>
          <p:nvPr>
            <p:ph type="sldNum" sz="quarter" idx="4"/>
          </p:nvPr>
        </p:nvSpPr>
        <p:spPr bwMode="auto">
          <a:xfrm>
            <a:off x="11176000" y="6189117"/>
            <a:ext cx="68064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gn="r">
              <a:defRPr sz="900" b="0" dirty="0" smtClean="0">
                <a:solidFill>
                  <a:srgbClr val="000000"/>
                </a:solidFill>
              </a:defRPr>
            </a:lvl1pPr>
          </a:lstStyle>
          <a:p>
            <a:pPr>
              <a:defRPr/>
            </a:pPr>
            <a:fld id="{4669315E-5A66-CF44-AE5D-C333B2F730C4}" type="slidenum">
              <a:rPr lang="en-GB"/>
              <a:pPr>
                <a:defRPr/>
              </a:pPr>
              <a:t>‹#›</a:t>
            </a:fld>
            <a:endParaRPr lang="en-GB" dirty="0"/>
          </a:p>
        </p:txBody>
      </p:sp>
      <p:sp>
        <p:nvSpPr>
          <p:cNvPr id="24" name="Alatunnisteen paikkamerkki 2"/>
          <p:cNvSpPr>
            <a:spLocks noGrp="1"/>
          </p:cNvSpPr>
          <p:nvPr>
            <p:ph type="ftr" sz="quarter" idx="3"/>
          </p:nvPr>
        </p:nvSpPr>
        <p:spPr>
          <a:xfrm>
            <a:off x="6768000" y="6189217"/>
            <a:ext cx="3744000" cy="576000"/>
          </a:xfrm>
          <a:prstGeom prst="rect">
            <a:avLst/>
          </a:prstGeom>
        </p:spPr>
        <p:txBody>
          <a:bodyPr vert="horz" lIns="0" tIns="0" rIns="0" bIns="0" rtlCol="0" anchor="b" anchorCtr="0"/>
          <a:lstStyle>
            <a:lvl1pPr algn="l">
              <a:defRPr sz="900">
                <a:solidFill>
                  <a:schemeClr val="tx1"/>
                </a:solidFill>
              </a:defRPr>
            </a:lvl1pPr>
          </a:lstStyle>
          <a:p>
            <a:r>
              <a:rPr lang="fi-FI" dirty="0"/>
              <a:t>Presentation </a:t>
            </a:r>
            <a:r>
              <a:rPr lang="fi-FI" dirty="0" err="1"/>
              <a:t>Name</a:t>
            </a:r>
            <a:r>
              <a:rPr lang="fi-FI" dirty="0"/>
              <a:t> / </a:t>
            </a:r>
            <a:r>
              <a:rPr lang="fi-FI" dirty="0" err="1"/>
              <a:t>Firstname</a:t>
            </a:r>
            <a:r>
              <a:rPr lang="fi-FI" dirty="0"/>
              <a:t> </a:t>
            </a:r>
            <a:r>
              <a:rPr lang="fi-FI" dirty="0" err="1"/>
              <a:t>Lastname</a:t>
            </a:r>
            <a:endParaRPr lang="fi-FI" dirty="0"/>
          </a:p>
        </p:txBody>
      </p:sp>
      <p:grpSp>
        <p:nvGrpSpPr>
          <p:cNvPr id="25" name="Ryhmä 11"/>
          <p:cNvGrpSpPr/>
          <p:nvPr userDrawn="1"/>
        </p:nvGrpSpPr>
        <p:grpSpPr bwMode="black">
          <a:xfrm>
            <a:off x="334478" y="263539"/>
            <a:ext cx="1397690" cy="1309952"/>
            <a:chOff x="1311275" y="373063"/>
            <a:chExt cx="6524625" cy="6115050"/>
          </a:xfrm>
          <a:solidFill>
            <a:schemeClr val="tx1"/>
          </a:solidFill>
        </p:grpSpPr>
        <p:sp>
          <p:nvSpPr>
            <p:cNvPr id="26"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27"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28"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fi-FI"/>
            </a:p>
          </p:txBody>
        </p:sp>
      </p:grpSp>
      <p:pic>
        <p:nvPicPr>
          <p:cNvPr id="29" name="Picture 28"/>
          <p:cNvPicPr>
            <a:picLocks noChangeAspect="1"/>
          </p:cNvPicPr>
          <p:nvPr userDrawn="1"/>
        </p:nvPicPr>
        <p:blipFill>
          <a:blip r:embed="rId27">
            <a:extLst>
              <a:ext uri="{28A0092B-C50C-407E-A947-70E740481C1C}">
                <a14:useLocalDpi xmlns:a14="http://schemas.microsoft.com/office/drawing/2010/main"/>
              </a:ext>
            </a:extLst>
          </a:blip>
          <a:stretch>
            <a:fillRect/>
          </a:stretch>
        </p:blipFill>
        <p:spPr>
          <a:xfrm>
            <a:off x="208915" y="6237312"/>
            <a:ext cx="2085975" cy="542925"/>
          </a:xfrm>
          <a:prstGeom prst="rect">
            <a:avLst/>
          </a:prstGeom>
        </p:spPr>
      </p:pic>
    </p:spTree>
  </p:cSld>
  <p:clrMap bg1="lt1" tx1="dk1" bg2="lt2" tx2="dk2" accent1="accent1" accent2="accent2" accent3="accent3" accent4="accent4" accent5="accent5" accent6="accent6" hlink="hlink" folHlink="folHlink"/>
  <p:sldLayoutIdLst>
    <p:sldLayoutId id="2147483708" r:id="rId1"/>
    <p:sldLayoutId id="2147483711" r:id="rId2"/>
    <p:sldLayoutId id="2147483709" r:id="rId3"/>
    <p:sldLayoutId id="2147483695" r:id="rId4"/>
    <p:sldLayoutId id="2147483712" r:id="rId5"/>
    <p:sldLayoutId id="2147483696" r:id="rId6"/>
    <p:sldLayoutId id="2147483698" r:id="rId7"/>
    <p:sldLayoutId id="2147483699" r:id="rId8"/>
    <p:sldLayoutId id="2147483700" r:id="rId9"/>
    <p:sldLayoutId id="2147483702" r:id="rId10"/>
    <p:sldLayoutId id="2147483701" r:id="rId11"/>
    <p:sldLayoutId id="2147483703" r:id="rId12"/>
    <p:sldLayoutId id="2147483704" r:id="rId13"/>
    <p:sldLayoutId id="2147483705" r:id="rId14"/>
    <p:sldLayoutId id="2147483684" r:id="rId15"/>
    <p:sldLayoutId id="2147483680" r:id="rId16"/>
    <p:sldLayoutId id="2147483681" r:id="rId17"/>
    <p:sldLayoutId id="2147483667" r:id="rId18"/>
    <p:sldLayoutId id="2147483669" r:id="rId19"/>
    <p:sldLayoutId id="2147483670" r:id="rId20"/>
    <p:sldLayoutId id="2147483678" r:id="rId21"/>
    <p:sldLayoutId id="2147483683" r:id="rId22"/>
    <p:sldLayoutId id="2147483713" r:id="rId23"/>
    <p:sldLayoutId id="2147483714" r:id="rId24"/>
  </p:sldLayoutIdLst>
  <p:hf hdr="0"/>
  <p:txStyles>
    <p:titleStyle>
      <a:lvl1pPr algn="l" rtl="0" eaLnBrk="1" fontAlgn="base" hangingPunct="1">
        <a:lnSpc>
          <a:spcPct val="80000"/>
        </a:lnSpc>
        <a:spcBef>
          <a:spcPct val="0"/>
        </a:spcBef>
        <a:spcAft>
          <a:spcPct val="0"/>
        </a:spcAft>
        <a:defRPr sz="3400" b="1" kern="1200" cap="all" baseline="0">
          <a:solidFill>
            <a:schemeClr val="tx1"/>
          </a:solidFill>
          <a:latin typeface="+mj-lt"/>
          <a:ea typeface="+mj-ea"/>
          <a:cs typeface="Gotham Narrow Bold"/>
        </a:defRPr>
      </a:lvl1pPr>
      <a:lvl2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2pPr>
      <a:lvl3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3pPr>
      <a:lvl4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4pPr>
      <a:lvl5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5pPr>
      <a:lvl6pPr marL="4572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6pPr>
      <a:lvl7pPr marL="9144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7pPr>
      <a:lvl8pPr marL="13716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8pPr>
      <a:lvl9pPr marL="18288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9pPr>
    </p:titleStyle>
    <p:bodyStyle>
      <a:lvl1pPr marL="342900" indent="-342900" algn="l" rtl="0" eaLnBrk="1" fontAlgn="base" hangingPunct="1">
        <a:spcBef>
          <a:spcPct val="0"/>
        </a:spcBef>
        <a:spcAft>
          <a:spcPct val="50000"/>
        </a:spcAft>
        <a:buClr>
          <a:schemeClr val="accent1"/>
        </a:buClr>
        <a:buSzPct val="100000"/>
        <a:defRPr sz="2200" kern="1200">
          <a:solidFill>
            <a:schemeClr val="tx1"/>
          </a:solidFill>
          <a:latin typeface="+mn-lt"/>
          <a:ea typeface="+mn-ea"/>
          <a:cs typeface="+mn-cs"/>
        </a:defRPr>
      </a:lvl1pPr>
      <a:lvl2pPr marL="382588" indent="3175" algn="l" rtl="0" eaLnBrk="1" fontAlgn="base" hangingPunct="1">
        <a:spcBef>
          <a:spcPct val="0"/>
        </a:spcBef>
        <a:spcAft>
          <a:spcPct val="50000"/>
        </a:spcAft>
        <a:buClr>
          <a:schemeClr val="tx1"/>
        </a:buClr>
        <a:buSzPct val="100000"/>
        <a:defRPr sz="2000" kern="1200">
          <a:solidFill>
            <a:schemeClr val="tx1"/>
          </a:solidFill>
          <a:latin typeface="+mn-lt"/>
          <a:ea typeface="+mn-ea"/>
          <a:cs typeface="+mn-cs"/>
        </a:defRPr>
      </a:lvl2pPr>
      <a:lvl3pPr marL="952500" indent="-187325" algn="l" rtl="0" eaLnBrk="1" fontAlgn="base" hangingPunct="1">
        <a:spcBef>
          <a:spcPct val="0"/>
        </a:spcBef>
        <a:spcAft>
          <a:spcPct val="50000"/>
        </a:spcAft>
        <a:buFont typeface="Arial" charset="0"/>
        <a:buChar char="‒"/>
        <a:defRPr kern="1200">
          <a:solidFill>
            <a:schemeClr val="tx1"/>
          </a:solidFill>
          <a:latin typeface="+mn-lt"/>
          <a:ea typeface="+mn-ea"/>
          <a:cs typeface="+mn-cs"/>
        </a:defRPr>
      </a:lvl3pPr>
      <a:lvl4pPr marL="1428750" indent="-187325" algn="l" rtl="0" eaLnBrk="1" fontAlgn="base" hangingPunct="1">
        <a:spcBef>
          <a:spcPct val="0"/>
        </a:spcBef>
        <a:spcAft>
          <a:spcPct val="50000"/>
        </a:spcAft>
        <a:buFont typeface="Arial" charset="0"/>
        <a:buChar char="‒"/>
        <a:defRPr sz="1600" kern="1200">
          <a:solidFill>
            <a:schemeClr val="tx1"/>
          </a:solidFill>
          <a:latin typeface="+mn-lt"/>
          <a:ea typeface="+mn-ea"/>
          <a:cs typeface="+mn-cs"/>
        </a:defRPr>
      </a:lvl4pPr>
      <a:lvl5pPr marL="1905000" indent="-187325" algn="l" rtl="0" eaLnBrk="1" fontAlgn="base" hangingPunct="1">
        <a:spcBef>
          <a:spcPct val="0"/>
        </a:spcBef>
        <a:spcAft>
          <a:spcPct val="5000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82000"/>
              </a:lnSpc>
            </a:pPr>
            <a:r>
              <a:rPr lang="fi-FI" dirty="0" err="1"/>
              <a:t>The</a:t>
            </a:r>
            <a:r>
              <a:rPr lang="fi-FI" dirty="0"/>
              <a:t> </a:t>
            </a:r>
            <a:r>
              <a:rPr lang="fi-FI" dirty="0" err="1"/>
              <a:t>community</a:t>
            </a:r>
            <a:r>
              <a:rPr lang="fi-FI" dirty="0"/>
              <a:t> of Helsinki Institute of </a:t>
            </a:r>
            <a:r>
              <a:rPr lang="fi-FI" dirty="0" err="1"/>
              <a:t>Physics</a:t>
            </a:r>
            <a:r>
              <a:rPr lang="fi-FI" dirty="0"/>
              <a:t> (HIP) </a:t>
            </a:r>
            <a:r>
              <a:rPr lang="fi-FI" dirty="0" err="1"/>
              <a:t>will</a:t>
            </a:r>
            <a:r>
              <a:rPr lang="fi-FI" dirty="0"/>
              <a:t> </a:t>
            </a:r>
            <a:r>
              <a:rPr lang="fi-FI" dirty="0" err="1"/>
              <a:t>discuss</a:t>
            </a:r>
            <a:r>
              <a:rPr lang="fi-FI" dirty="0"/>
              <a:t> </a:t>
            </a:r>
            <a:r>
              <a:rPr lang="fi-FI" dirty="0" err="1"/>
              <a:t>the</a:t>
            </a:r>
            <a:r>
              <a:rPr lang="fi-FI" dirty="0"/>
              <a:t> </a:t>
            </a:r>
            <a:r>
              <a:rPr lang="fi-FI" dirty="0" err="1"/>
              <a:t>strategy</a:t>
            </a:r>
            <a:r>
              <a:rPr lang="fi-FI" dirty="0"/>
              <a:t> </a:t>
            </a:r>
            <a:r>
              <a:rPr lang="fi-FI" dirty="0" err="1"/>
              <a:t>the</a:t>
            </a:r>
            <a:r>
              <a:rPr lang="fi-FI" dirty="0"/>
              <a:t> </a:t>
            </a:r>
            <a:r>
              <a:rPr lang="fi-FI" dirty="0" err="1"/>
              <a:t>first</a:t>
            </a:r>
            <a:r>
              <a:rPr lang="fi-FI" dirty="0"/>
              <a:t> </a:t>
            </a:r>
            <a:r>
              <a:rPr lang="fi-FI" dirty="0" err="1"/>
              <a:t>time</a:t>
            </a:r>
            <a:r>
              <a:rPr lang="fi-FI" dirty="0"/>
              <a:t> in </a:t>
            </a:r>
            <a:r>
              <a:rPr lang="fi-FI" dirty="0" err="1"/>
              <a:t>the</a:t>
            </a:r>
            <a:r>
              <a:rPr lang="fi-FI" dirty="0"/>
              <a:t> </a:t>
            </a:r>
            <a:r>
              <a:rPr lang="fi-FI" dirty="0" err="1"/>
              <a:t>annual</a:t>
            </a:r>
            <a:r>
              <a:rPr lang="fi-FI" dirty="0"/>
              <a:t> Day of </a:t>
            </a:r>
            <a:r>
              <a:rPr lang="fi-FI" dirty="0" err="1"/>
              <a:t>Particle</a:t>
            </a:r>
            <a:r>
              <a:rPr lang="fi-FI" dirty="0"/>
              <a:t> </a:t>
            </a:r>
            <a:r>
              <a:rPr lang="fi-FI" dirty="0" err="1"/>
              <a:t>Physics</a:t>
            </a:r>
            <a:r>
              <a:rPr lang="fi-FI" dirty="0"/>
              <a:t> (November 27-28), </a:t>
            </a:r>
            <a:r>
              <a:rPr lang="fi-FI" dirty="0" err="1"/>
              <a:t>which</a:t>
            </a:r>
            <a:r>
              <a:rPr lang="fi-FI" dirty="0"/>
              <a:t> </a:t>
            </a:r>
            <a:r>
              <a:rPr lang="fi-FI" dirty="0" err="1"/>
              <a:t>will</a:t>
            </a:r>
            <a:r>
              <a:rPr lang="fi-FI" dirty="0"/>
              <a:t> </a:t>
            </a:r>
            <a:r>
              <a:rPr lang="fi-FI" dirty="0" err="1"/>
              <a:t>exceptionally</a:t>
            </a:r>
            <a:r>
              <a:rPr lang="fi-FI" dirty="0"/>
              <a:t> </a:t>
            </a:r>
            <a:r>
              <a:rPr lang="fi-FI" dirty="0" err="1"/>
              <a:t>last</a:t>
            </a:r>
            <a:r>
              <a:rPr lang="fi-FI" dirty="0"/>
              <a:t> </a:t>
            </a:r>
            <a:r>
              <a:rPr lang="fi-FI" dirty="0" err="1"/>
              <a:t>two</a:t>
            </a:r>
            <a:r>
              <a:rPr lang="fi-FI" dirty="0"/>
              <a:t> </a:t>
            </a:r>
            <a:r>
              <a:rPr lang="fi-FI" dirty="0" err="1"/>
              <a:t>days</a:t>
            </a:r>
            <a:r>
              <a:rPr lang="fi-FI" dirty="0"/>
              <a:t> </a:t>
            </a:r>
            <a:r>
              <a:rPr lang="fi-FI" dirty="0" err="1"/>
              <a:t>this</a:t>
            </a:r>
            <a:r>
              <a:rPr lang="fi-FI" dirty="0"/>
              <a:t> </a:t>
            </a:r>
            <a:r>
              <a:rPr lang="fi-FI" dirty="0" err="1"/>
              <a:t>year</a:t>
            </a:r>
            <a:r>
              <a:rPr lang="fi-FI" dirty="0"/>
              <a:t> </a:t>
            </a:r>
            <a:r>
              <a:rPr lang="fi-FI" dirty="0" err="1"/>
              <a:t>because</a:t>
            </a:r>
            <a:r>
              <a:rPr lang="fi-FI" dirty="0"/>
              <a:t> of </a:t>
            </a:r>
            <a:r>
              <a:rPr lang="fi-FI" dirty="0" err="1"/>
              <a:t>the</a:t>
            </a:r>
            <a:r>
              <a:rPr lang="fi-FI" dirty="0"/>
              <a:t> </a:t>
            </a:r>
            <a:r>
              <a:rPr lang="fi-FI" dirty="0" err="1"/>
              <a:t>strategy</a:t>
            </a:r>
            <a:r>
              <a:rPr lang="fi-FI" dirty="0"/>
              <a:t>. </a:t>
            </a:r>
          </a:p>
          <a:p>
            <a:pPr>
              <a:lnSpc>
                <a:spcPct val="82000"/>
              </a:lnSpc>
            </a:pPr>
            <a:r>
              <a:rPr lang="fi-FI" dirty="0" err="1"/>
              <a:t>The</a:t>
            </a:r>
            <a:r>
              <a:rPr lang="fi-FI" dirty="0"/>
              <a:t> Day of </a:t>
            </a:r>
            <a:r>
              <a:rPr lang="fi-FI" dirty="0" err="1"/>
              <a:t>Particle</a:t>
            </a:r>
            <a:r>
              <a:rPr lang="fi-FI" dirty="0"/>
              <a:t> </a:t>
            </a:r>
            <a:r>
              <a:rPr lang="fi-FI" dirty="0" err="1"/>
              <a:t>Physics</a:t>
            </a:r>
            <a:r>
              <a:rPr lang="fi-FI" dirty="0"/>
              <a:t> is </a:t>
            </a:r>
            <a:r>
              <a:rPr lang="fi-FI" dirty="0" err="1"/>
              <a:t>the</a:t>
            </a:r>
            <a:r>
              <a:rPr lang="fi-FI" dirty="0"/>
              <a:t> </a:t>
            </a:r>
            <a:r>
              <a:rPr lang="fi-FI" dirty="0" err="1"/>
              <a:t>biggest</a:t>
            </a:r>
            <a:r>
              <a:rPr lang="fi-FI" dirty="0"/>
              <a:t> </a:t>
            </a:r>
            <a:r>
              <a:rPr lang="fi-FI" dirty="0" err="1"/>
              <a:t>gathering</a:t>
            </a:r>
            <a:r>
              <a:rPr lang="fi-FI" dirty="0"/>
              <a:t> of </a:t>
            </a:r>
            <a:r>
              <a:rPr lang="fi-FI" dirty="0" err="1"/>
              <a:t>personnel</a:t>
            </a:r>
            <a:r>
              <a:rPr lang="fi-FI" dirty="0"/>
              <a:t> of HIP </a:t>
            </a:r>
            <a:r>
              <a:rPr lang="fi-FI" dirty="0" err="1"/>
              <a:t>from</a:t>
            </a:r>
            <a:r>
              <a:rPr lang="fi-FI" dirty="0"/>
              <a:t> </a:t>
            </a:r>
            <a:r>
              <a:rPr lang="fi-FI" dirty="0" err="1"/>
              <a:t>different</a:t>
            </a:r>
            <a:r>
              <a:rPr lang="fi-FI" dirty="0"/>
              <a:t> </a:t>
            </a:r>
            <a:r>
              <a:rPr lang="fi-FI" dirty="0" err="1"/>
              <a:t>member</a:t>
            </a:r>
            <a:r>
              <a:rPr lang="fi-FI" dirty="0"/>
              <a:t> </a:t>
            </a:r>
            <a:r>
              <a:rPr lang="fi-FI" dirty="0" err="1"/>
              <a:t>universities</a:t>
            </a:r>
            <a:r>
              <a:rPr lang="fi-FI" dirty="0"/>
              <a:t> of HIP.</a:t>
            </a:r>
          </a:p>
          <a:p>
            <a:pPr>
              <a:lnSpc>
                <a:spcPct val="82000"/>
              </a:lnSpc>
            </a:pPr>
            <a:r>
              <a:rPr lang="en-US" dirty="0"/>
              <a:t>The Finnish guidelines for the strategy will be in line with the strategy of HIP, which has been updated and approved by the Management Board of HIP this fall, and the communications strategy of HIP, which was updated last spring.</a:t>
            </a:r>
          </a:p>
          <a:p>
            <a:pPr>
              <a:lnSpc>
                <a:spcPct val="82000"/>
              </a:lnSpc>
            </a:pPr>
            <a:r>
              <a:rPr lang="en-US" dirty="0"/>
              <a:t>The Finnish guidelines for the strategy are finalized before the end of Mach 2025.</a:t>
            </a:r>
            <a:endParaRPr lang="fi-FI" dirty="0"/>
          </a:p>
          <a:p>
            <a:pPr>
              <a:lnSpc>
                <a:spcPct val="82000"/>
              </a:lnSpc>
            </a:pPr>
            <a:endParaRPr lang="fi-FI" dirty="0"/>
          </a:p>
        </p:txBody>
      </p:sp>
      <p:sp>
        <p:nvSpPr>
          <p:cNvPr id="3" name="Date Placeholder 2"/>
          <p:cNvSpPr>
            <a:spLocks noGrp="1"/>
          </p:cNvSpPr>
          <p:nvPr>
            <p:ph type="dt" sz="half" idx="10"/>
          </p:nvPr>
        </p:nvSpPr>
        <p:spPr/>
        <p:txBody>
          <a:bodyPr/>
          <a:lstStyle/>
          <a:p>
            <a:pPr>
              <a:defRPr/>
            </a:pPr>
            <a:fld id="{0E421AAA-9468-410B-AE58-6AF913CDA27D}" type="datetime1">
              <a:rPr lang="en-GB" smtClean="0"/>
              <a:t>21/11/2024</a:t>
            </a:fld>
            <a:endParaRPr lang="fi-FI" dirty="0"/>
          </a:p>
        </p:txBody>
      </p:sp>
      <p:sp>
        <p:nvSpPr>
          <p:cNvPr id="4" name="Footer Placeholder 3"/>
          <p:cNvSpPr>
            <a:spLocks noGrp="1"/>
          </p:cNvSpPr>
          <p:nvPr>
            <p:ph type="ftr" sz="quarter" idx="11"/>
          </p:nvPr>
        </p:nvSpPr>
        <p:spPr/>
        <p:txBody>
          <a:bodyPr/>
          <a:lstStyle/>
          <a:p>
            <a:r>
              <a:rPr lang="fi-FI"/>
              <a:t>Presentation Name / Firstname Lastname</a:t>
            </a:r>
            <a:endParaRPr lang="fi-FI" dirty="0"/>
          </a:p>
        </p:txBody>
      </p:sp>
      <p:sp>
        <p:nvSpPr>
          <p:cNvPr id="5" name="Slide Number Placeholder 4"/>
          <p:cNvSpPr>
            <a:spLocks noGrp="1"/>
          </p:cNvSpPr>
          <p:nvPr>
            <p:ph type="sldNum" sz="quarter" idx="12"/>
          </p:nvPr>
        </p:nvSpPr>
        <p:spPr/>
        <p:txBody>
          <a:bodyPr/>
          <a:lstStyle/>
          <a:p>
            <a:pPr>
              <a:defRPr/>
            </a:pPr>
            <a:fld id="{4669315E-5A66-CF44-AE5D-C333B2F730C4}" type="slidenum">
              <a:rPr lang="en-GB" smtClean="0"/>
              <a:pPr>
                <a:defRPr/>
              </a:pPr>
              <a:t>1</a:t>
            </a:fld>
            <a:endParaRPr lang="en-GB" dirty="0"/>
          </a:p>
        </p:txBody>
      </p:sp>
      <p:sp>
        <p:nvSpPr>
          <p:cNvPr id="6" name="Title 5"/>
          <p:cNvSpPr>
            <a:spLocks noGrp="1"/>
          </p:cNvSpPr>
          <p:nvPr>
            <p:ph type="title"/>
          </p:nvPr>
        </p:nvSpPr>
        <p:spPr/>
        <p:txBody>
          <a:bodyPr/>
          <a:lstStyle/>
          <a:p>
            <a:r>
              <a:rPr lang="fi-FI" dirty="0"/>
              <a:t>Finland - </a:t>
            </a:r>
            <a:r>
              <a:rPr lang="en-US" dirty="0"/>
              <a:t>Preparation for the European Strategy Update 2024-25 </a:t>
            </a:r>
            <a:endParaRPr lang="fi-FI" dirty="0"/>
          </a:p>
        </p:txBody>
      </p:sp>
    </p:spTree>
    <p:extLst>
      <p:ext uri="{BB962C8B-B14F-4D97-AF65-F5344CB8AC3E}">
        <p14:creationId xmlns:p14="http://schemas.microsoft.com/office/powerpoint/2010/main" val="2205946610"/>
      </p:ext>
    </p:extLst>
  </p:cSld>
  <p:clrMapOvr>
    <a:masterClrMapping/>
  </p:clrMapOvr>
  <p:transition spd="slow"/>
</p:sld>
</file>

<file path=ppt/theme/theme1.xml><?xml version="1.0" encoding="utf-8"?>
<a:theme xmlns:a="http://schemas.openxmlformats.org/drawingml/2006/main" name="HY_2016">
  <a:themeElements>
    <a:clrScheme name="HY2016">
      <a:dk1>
        <a:sysClr val="windowText" lastClr="000000"/>
      </a:dk1>
      <a:lt1>
        <a:srgbClr val="FFFFFF"/>
      </a:lt1>
      <a:dk2>
        <a:srgbClr val="8C8A87"/>
      </a:dk2>
      <a:lt2>
        <a:srgbClr val="FFFFFF"/>
      </a:lt2>
      <a:accent1>
        <a:srgbClr val="0E4073"/>
      </a:accent1>
      <a:accent2>
        <a:srgbClr val="7B3CB4"/>
      </a:accent2>
      <a:accent3>
        <a:srgbClr val="45BC9F"/>
      </a:accent3>
      <a:accent4>
        <a:srgbClr val="A5E363"/>
      </a:accent4>
      <a:accent5>
        <a:srgbClr val="7ECEF1"/>
      </a:accent5>
      <a:accent6>
        <a:srgbClr val="FFE263"/>
      </a:accent6>
      <a:hlink>
        <a:srgbClr val="0091D0"/>
      </a:hlink>
      <a:folHlink>
        <a:srgbClr val="8C8A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0" tIns="0" rIns="0" bIns="0" numCol="1" anchor="ctr" anchorCtr="0" compatLnSpc="1">
        <a:prstTxWarp prst="textNoShape">
          <a:avLst/>
        </a:prstTxWarp>
      </a:bodyPr>
      <a:lstStyle>
        <a:defPPr>
          <a:defRPr dirty="0" err="1" smtClean="0"/>
        </a:defPPr>
      </a:lstStyle>
    </a:txDef>
  </a:objectDefaults>
  <a:extraClrSchemeLst/>
  <a:extLst>
    <a:ext uri="{05A4C25C-085E-4340-85A3-A5531E510DB2}">
      <thm15:themeFamily xmlns:thm15="http://schemas.microsoft.com/office/thememl/2012/main" name="UH PowerPoint template.potx" id="{35C01FC7-82E0-44FA-86F9-FAEB67B82913}" vid="{25A96B2A-1781-41C4-8E05-45413AECF410}"/>
    </a:ext>
  </a:extLst>
</a:theme>
</file>

<file path=ppt/theme/theme2.xml><?xml version="1.0" encoding="utf-8"?>
<a:theme xmlns:a="http://schemas.openxmlformats.org/drawingml/2006/main" name="Office Theme">
  <a:themeElements>
    <a:clrScheme name="HY (konserni)">
      <a:dk1>
        <a:sysClr val="windowText" lastClr="000000"/>
      </a:dk1>
      <a:lt1>
        <a:srgbClr val="FFFFFF"/>
      </a:lt1>
      <a:dk2>
        <a:srgbClr val="8C8A87"/>
      </a:dk2>
      <a:lt2>
        <a:srgbClr val="FFFFFF"/>
      </a:lt2>
      <a:accent1>
        <a:srgbClr val="8C8A87"/>
      </a:accent1>
      <a:accent2>
        <a:srgbClr val="1E1C77"/>
      </a:accent2>
      <a:accent3>
        <a:srgbClr val="FCA311"/>
      </a:accent3>
      <a:accent4>
        <a:srgbClr val="256EC7"/>
      </a:accent4>
      <a:accent5>
        <a:srgbClr val="8EAC7D"/>
      </a:accent5>
      <a:accent6>
        <a:srgbClr val="718A93"/>
      </a:accent6>
      <a:hlink>
        <a:srgbClr val="FCA311"/>
      </a:hlink>
      <a:folHlink>
        <a:srgbClr val="8C8A87"/>
      </a:folHlink>
    </a:clrScheme>
    <a:fontScheme name="Basic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HY (konserni)">
      <a:dk1>
        <a:sysClr val="windowText" lastClr="000000"/>
      </a:dk1>
      <a:lt1>
        <a:srgbClr val="FFFFFF"/>
      </a:lt1>
      <a:dk2>
        <a:srgbClr val="8C8A87"/>
      </a:dk2>
      <a:lt2>
        <a:srgbClr val="FFFFFF"/>
      </a:lt2>
      <a:accent1>
        <a:srgbClr val="8C8A87"/>
      </a:accent1>
      <a:accent2>
        <a:srgbClr val="1E1C77"/>
      </a:accent2>
      <a:accent3>
        <a:srgbClr val="FCA311"/>
      </a:accent3>
      <a:accent4>
        <a:srgbClr val="256EC7"/>
      </a:accent4>
      <a:accent5>
        <a:srgbClr val="8EAC7D"/>
      </a:accent5>
      <a:accent6>
        <a:srgbClr val="718A93"/>
      </a:accent6>
      <a:hlink>
        <a:srgbClr val="FCA311"/>
      </a:hlink>
      <a:folHlink>
        <a:srgbClr val="8C8A87"/>
      </a:folHlink>
    </a:clrScheme>
    <a:fontScheme name="Basic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B329EFCAEE31F1449072AA94F6C59F22" ma:contentTypeVersion="4" ma:contentTypeDescription="Create a new document." ma:contentTypeScope="" ma:versionID="1a33fbe9ba5da10eb9bdf7c28aa92e65">
  <xsd:schema xmlns:xsd="http://www.w3.org/2001/XMLSchema" xmlns:xs="http://www.w3.org/2001/XMLSchema" xmlns:p="http://schemas.microsoft.com/office/2006/metadata/properties" xmlns:ns2="b999824e-5554-4f86-a954-c9a4149aa2c6" xmlns:ns3="3e0b4b74-1265-42b6-814b-b365de13cb5a" targetNamespace="http://schemas.microsoft.com/office/2006/metadata/properties" ma:root="true" ma:fieldsID="6143189a6495274b312f78702cb21cb1" ns2:_="" ns3:_="">
    <xsd:import namespace="b999824e-5554-4f86-a954-c9a4149aa2c6"/>
    <xsd:import namespace="3e0b4b74-1265-42b6-814b-b365de13cb5a"/>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824e-5554-4f86-a954-c9a4149aa2c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e0b4b74-1265-42b6-814b-b365de13cb5a"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b999824e-5554-4f86-a954-c9a4149aa2c6">XRVXNCYYNUA6-178266420-14</_dlc_DocId>
    <_dlc_DocIdUrl xmlns="b999824e-5554-4f86-a954-c9a4149aa2c6">
      <Url>https://helsinkifi.sharepoint.com/sites/HYassets/_layouts/15/DocIdRedir.aspx?ID=XRVXNCYYNUA6-178266420-14</Url>
      <Description>XRVXNCYYNUA6-178266420-14</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B3FF13-E1EB-4E75-8B44-CB87CEF52923}">
  <ds:schemaRefs>
    <ds:schemaRef ds:uri="http://schemas.microsoft.com/sharepoint/events"/>
  </ds:schemaRefs>
</ds:datastoreItem>
</file>

<file path=customXml/itemProps2.xml><?xml version="1.0" encoding="utf-8"?>
<ds:datastoreItem xmlns:ds="http://schemas.openxmlformats.org/officeDocument/2006/customXml" ds:itemID="{2455C42D-51FA-473B-89BB-3E5BFE94FB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99824e-5554-4f86-a954-c9a4149aa2c6"/>
    <ds:schemaRef ds:uri="3e0b4b74-1265-42b6-814b-b365de13cb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F833F7C-1FBF-446E-95F1-7316C0EE1AFD}">
  <ds:schemaRefs>
    <ds:schemaRef ds:uri="http://schemas.microsoft.com/office/2006/metadata/properties"/>
    <ds:schemaRef ds:uri="http://schemas.microsoft.com/office/infopath/2007/PartnerControls"/>
    <ds:schemaRef ds:uri="b999824e-5554-4f86-a954-c9a4149aa2c6"/>
  </ds:schemaRefs>
</ds:datastoreItem>
</file>

<file path=customXml/itemProps4.xml><?xml version="1.0" encoding="utf-8"?>
<ds:datastoreItem xmlns:ds="http://schemas.openxmlformats.org/officeDocument/2006/customXml" ds:itemID="{574702A9-FD60-45CE-B617-22EC6100F47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UH+PowerPoint+template</Template>
  <TotalTime>27</TotalTime>
  <Words>136</Words>
  <Application>Microsoft Office PowerPoint</Application>
  <PresentationFormat>Widescreen</PresentationFormat>
  <Paragraphs>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Gotham Narrow Bold</vt:lpstr>
      <vt:lpstr>Gotham Narrow Book</vt:lpstr>
      <vt:lpstr>Gotham-Bold</vt:lpstr>
      <vt:lpstr>HY_2016</vt:lpstr>
      <vt:lpstr>Finland - Preparation for the European Strategy Update 2024-25 </vt:lpstr>
    </vt:vector>
  </TitlesOfParts>
  <Manager/>
  <Company>University of Helsinki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Pellinen, Johanna P</dc:creator>
  <cp:lastModifiedBy>Pellinen, Johanna P</cp:lastModifiedBy>
  <cp:revision>3</cp:revision>
  <dcterms:created xsi:type="dcterms:W3CDTF">2024-11-21T11:07:47Z</dcterms:created>
  <dcterms:modified xsi:type="dcterms:W3CDTF">2024-11-21T11:35:39Z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0x010100B329EFCAEE31F1449072AA94F6C59F22</vt:lpwstr>
  </property>
  <property fmtid="{D5CDD505-2E9C-101B-9397-08002B2CF9AE}" pid="3" name="_dlc_DocIdItemGuid">
    <vt:lpwstr>fe2cec4e-baf7-4f3c-8840-b0ecd52b5e63</vt:lpwstr>
  </property>
</Properties>
</file>