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557" r:id="rId2"/>
  </p:sldIdLst>
  <p:sldSz cx="12192000" cy="685800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28">
          <p15:clr>
            <a:srgbClr val="A4A3A4"/>
          </p15:clr>
        </p15:guide>
        <p15:guide id="4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14689"/>
    <a:srgbClr val="00778B"/>
    <a:srgbClr val="D0006F"/>
    <a:srgbClr val="8E3A80"/>
    <a:srgbClr val="007F96"/>
    <a:srgbClr val="307173"/>
    <a:srgbClr val="63428E"/>
    <a:srgbClr val="E5EF5D"/>
    <a:srgbClr val="004B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222" autoAdjust="0"/>
    <p:restoredTop sz="70070" autoAdjust="0"/>
  </p:normalViewPr>
  <p:slideViewPr>
    <p:cSldViewPr showGuides="1">
      <p:cViewPr>
        <p:scale>
          <a:sx n="186" d="100"/>
          <a:sy n="186" d="100"/>
        </p:scale>
        <p:origin x="106" y="-55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12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21.11.2024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21.11.2024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448769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02156915-FDA6-43F5-A8AF-FF0B246F74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93305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913" y="370551"/>
            <a:ext cx="11306192" cy="1294253"/>
          </a:xfrm>
        </p:spPr>
        <p:txBody>
          <a:bodyPr anchor="t"/>
          <a:lstStyle>
            <a:lvl1pPr algn="l">
              <a:lnSpc>
                <a:spcPct val="90000"/>
              </a:lnSpc>
              <a:defRPr sz="4500" cap="all" baseline="0"/>
            </a:lvl1pPr>
          </a:lstStyle>
          <a:p>
            <a:r>
              <a:rPr lang="de-DE" dirty="0"/>
              <a:t>Titel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2914" y="1757752"/>
            <a:ext cx="5400674" cy="129425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442913" y="4276799"/>
            <a:ext cx="11306175" cy="520353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050"/>
            </a:lvl1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251EDA7-E8BC-427B-9A22-FCE4997DE37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5827" y="5721351"/>
            <a:ext cx="763278" cy="76370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2A50263-C1E3-40B6-86B2-B2607097F53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109" y="5728089"/>
            <a:ext cx="1341541" cy="75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3" y="1989138"/>
            <a:ext cx="5400674" cy="4427538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348413" y="1989138"/>
            <a:ext cx="5400674" cy="44275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7495C349-5AA7-4599-9300-12B4F4B643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6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6000" cy="6857999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>
            <a:lvl1pPr>
              <a:spcBef>
                <a:spcPts val="300"/>
              </a:spcBef>
              <a:defRPr/>
            </a:lvl1pPr>
            <a:lvl4pPr>
              <a:spcBef>
                <a:spcPts val="300"/>
              </a:spcBef>
              <a:defRPr/>
            </a:lvl4pPr>
            <a:lvl5pPr>
              <a:spcBef>
                <a:spcPts val="1200"/>
              </a:spcBef>
              <a:defRPr b="1" cap="none"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026" y="6547569"/>
            <a:ext cx="5135562" cy="186841"/>
          </a:xfrm>
        </p:spPr>
        <p:txBody>
          <a:bodyPr/>
          <a:lstStyle/>
          <a:p>
            <a:r>
              <a:rPr lang="de-DE"/>
              <a:t>| PR | EPPSU | Thomas Zoufal | 21. November 2024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378674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Text and 1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857999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48412" y="385614"/>
            <a:ext cx="54006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8413" y="1989138"/>
            <a:ext cx="5400674" cy="4427537"/>
          </a:xfrm>
        </p:spPr>
        <p:txBody>
          <a:bodyPr/>
          <a:lstStyle>
            <a:lvl1pPr>
              <a:spcBef>
                <a:spcPts val="300"/>
              </a:spcBef>
              <a:defRPr/>
            </a:lvl1pPr>
            <a:lvl4pPr>
              <a:spcBef>
                <a:spcPts val="300"/>
              </a:spcBef>
              <a:defRPr/>
            </a:lvl4pPr>
            <a:lvl5pPr>
              <a:spcBef>
                <a:spcPts val="1200"/>
              </a:spcBef>
              <a:defRPr b="1" cap="none"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48412" y="6547569"/>
            <a:ext cx="5135562" cy="186841"/>
          </a:xfrm>
        </p:spPr>
        <p:txBody>
          <a:bodyPr/>
          <a:lstStyle>
            <a:lvl1pPr algn="r">
              <a:defRPr/>
            </a:lvl1pPr>
          </a:lstStyle>
          <a:p>
            <a:r>
              <a:rPr lang="de-DE"/>
              <a:t>| PR | EPPSU | Thomas Zoufal | 21. November 2024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2" y="911864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98FB63F-7559-48B6-A82E-D2ED338BE2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6893" y="6570472"/>
            <a:ext cx="212194" cy="6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826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two-line, Text and 1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857999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348412" y="385614"/>
            <a:ext cx="5400675" cy="810000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8413" y="1989138"/>
            <a:ext cx="5400674" cy="4427537"/>
          </a:xfrm>
        </p:spPr>
        <p:txBody>
          <a:bodyPr/>
          <a:lstStyle>
            <a:lvl1pPr>
              <a:spcBef>
                <a:spcPts val="300"/>
              </a:spcBef>
              <a:defRPr/>
            </a:lvl1pPr>
            <a:lvl4pPr>
              <a:spcBef>
                <a:spcPts val="300"/>
              </a:spcBef>
              <a:defRPr/>
            </a:lvl4pPr>
            <a:lvl5pPr>
              <a:spcBef>
                <a:spcPts val="1200"/>
              </a:spcBef>
              <a:defRPr b="1" cap="none"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46800" y="6547569"/>
            <a:ext cx="5135562" cy="186841"/>
          </a:xfrm>
        </p:spPr>
        <p:txBody>
          <a:bodyPr/>
          <a:lstStyle/>
          <a:p>
            <a:pPr algn="r"/>
            <a:r>
              <a:rPr lang="de-DE"/>
              <a:t>| PR | EPPSU | Thomas Zoufal | 21. November 2024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2" y="1324800"/>
            <a:ext cx="5400675" cy="378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69DC5CCF-3E91-4FF4-957B-EE4F74F7A2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36893" y="6570472"/>
            <a:ext cx="212194" cy="6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378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wo-line, Text and 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6000" cy="6857999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808292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>
            <a:lvl1pPr>
              <a:spcBef>
                <a:spcPts val="300"/>
              </a:spcBef>
              <a:defRPr/>
            </a:lvl1pPr>
            <a:lvl4pPr>
              <a:spcBef>
                <a:spcPts val="300"/>
              </a:spcBef>
              <a:defRPr/>
            </a:lvl4pPr>
            <a:lvl5pPr>
              <a:spcBef>
                <a:spcPts val="1200"/>
              </a:spcBef>
              <a:defRPr b="1" cap="none"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026" y="6547569"/>
            <a:ext cx="5135562" cy="186841"/>
          </a:xfrm>
        </p:spPr>
        <p:txBody>
          <a:bodyPr/>
          <a:lstStyle/>
          <a:p>
            <a:r>
              <a:rPr lang="de-DE"/>
              <a:t>| PR | EPPSU | Thomas Zoufal | 21. November 2024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1324800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2525417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1 Picture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277568" y="0"/>
            <a:ext cx="7914431" cy="6857999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3582242" cy="883146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3582242" cy="4427537"/>
          </a:xfrm>
        </p:spPr>
        <p:txBody>
          <a:bodyPr/>
          <a:lstStyle>
            <a:lvl1pPr>
              <a:spcBef>
                <a:spcPts val="300"/>
              </a:spcBef>
              <a:defRPr/>
            </a:lvl1pPr>
            <a:lvl4pPr>
              <a:spcBef>
                <a:spcPts val="300"/>
              </a:spcBef>
              <a:defRPr/>
            </a:lvl4pPr>
            <a:lvl5pPr>
              <a:spcBef>
                <a:spcPts val="1200"/>
              </a:spcBef>
              <a:defRPr b="1" cap="none"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026" y="6547569"/>
            <a:ext cx="3317129" cy="186841"/>
          </a:xfrm>
        </p:spPr>
        <p:txBody>
          <a:bodyPr/>
          <a:lstStyle/>
          <a:p>
            <a:r>
              <a:rPr lang="de-DE"/>
              <a:t>| PR | EPPSU | Thomas Zoufal | 21. November 2024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1323713"/>
            <a:ext cx="3582242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1409019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two-lin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3048000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808292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>
            <a:lvl1pPr>
              <a:spcBef>
                <a:spcPts val="300"/>
              </a:spcBef>
              <a:defRPr/>
            </a:lvl1pPr>
            <a:lvl4pPr>
              <a:spcBef>
                <a:spcPts val="300"/>
              </a:spcBef>
              <a:defRPr/>
            </a:lvl4pPr>
            <a:lvl5pPr>
              <a:spcBef>
                <a:spcPts val="1200"/>
              </a:spcBef>
              <a:defRPr b="1" cap="none" baseline="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8026" y="6547569"/>
            <a:ext cx="5135562" cy="186841"/>
          </a:xfrm>
        </p:spPr>
        <p:txBody>
          <a:bodyPr/>
          <a:lstStyle/>
          <a:p>
            <a:r>
              <a:rPr lang="de-DE"/>
              <a:t>| PR | EPPSU | Thomas Zoufal | 21. November 2024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1324800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9" name="Bildplatzhalter 6">
            <a:extLst>
              <a:ext uri="{FF2B5EF4-FFF2-40B4-BE49-F238E27FC236}">
                <a16:creationId xmlns:a16="http://schemas.microsoft.com/office/drawing/2014/main" id="{CBC701D3-E177-4122-87BD-E9F1C61C050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44000" y="0"/>
            <a:ext cx="3048000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23706A73-D537-4C7C-82DA-EC503A82C8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3429000"/>
            <a:ext cx="3048000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3BCF2520-B35D-4DA7-B67C-C2582FAA10A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44000" y="3429000"/>
            <a:ext cx="3048000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316132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3047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>
            <a:lvl4pPr>
              <a:spcBef>
                <a:spcPts val="300"/>
              </a:spcBef>
              <a:defRPr/>
            </a:lvl4pPr>
            <a:lvl5pPr>
              <a:spcBef>
                <a:spcPts val="1200"/>
              </a:spcBef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9" name="Bildplatzhalter 6">
            <a:extLst>
              <a:ext uri="{FF2B5EF4-FFF2-40B4-BE49-F238E27FC236}">
                <a16:creationId xmlns:a16="http://schemas.microsoft.com/office/drawing/2014/main" id="{4A17FA59-72FE-4B93-AAAE-7D45D1D3EF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43999" y="0"/>
            <a:ext cx="3047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846403E5-69B9-40C6-85B6-09032C6F69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3429000"/>
            <a:ext cx="3047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BEED0128-C632-4A37-AE25-A474BD5787B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43999" y="3429000"/>
            <a:ext cx="3047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389530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5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3047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9" name="Bildplatzhalter 6">
            <a:extLst>
              <a:ext uri="{FF2B5EF4-FFF2-40B4-BE49-F238E27FC236}">
                <a16:creationId xmlns:a16="http://schemas.microsoft.com/office/drawing/2014/main" id="{6FCF52DB-0CBA-4BCE-B8B3-F1792F192C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43999" y="0"/>
            <a:ext cx="3047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B10499AD-362C-42EA-A324-9723DFDFFEF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3429000"/>
            <a:ext cx="3047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0E9085AF-36DB-4E72-B9BB-4206F4624E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143999" y="3429000"/>
            <a:ext cx="3047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C45BD8B0-9894-47B2-BED7-4C2623D2CAD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281986" y="2566194"/>
            <a:ext cx="1724026" cy="1725613"/>
          </a:xfrm>
          <a:prstGeom prst="ellipse">
            <a:avLst/>
          </a:prstGeom>
          <a:solidFill>
            <a:schemeClr val="bg1"/>
          </a:solidFill>
        </p:spPr>
        <p:txBody>
          <a:bodyPr/>
          <a:lstStyle>
            <a:lvl1pPr marL="0" indent="0" algn="ctr">
              <a:buNone/>
              <a:defRPr sz="1000"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15647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5999" cy="2286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9" name="Bildplatzhalter 6">
            <a:extLst>
              <a:ext uri="{FF2B5EF4-FFF2-40B4-BE49-F238E27FC236}">
                <a16:creationId xmlns:a16="http://schemas.microsoft.com/office/drawing/2014/main" id="{C12014C8-9C99-4195-A4EE-98DD5C2E2C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2286000"/>
            <a:ext cx="6095999" cy="2286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3FE3705A-DDD9-4E86-A924-D034B61BBC7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4572000"/>
            <a:ext cx="6095999" cy="2286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758749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13" y="385614"/>
            <a:ext cx="9469511" cy="451098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3" y="1989138"/>
            <a:ext cx="5400674" cy="4427538"/>
          </a:xfrm>
        </p:spPr>
        <p:txBody>
          <a:bodyPr/>
          <a:lstStyle>
            <a:lvl1pPr marL="266700" indent="-266700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lvl1pPr>
            <a:lvl2pPr marL="541338" indent="-274638">
              <a:lnSpc>
                <a:spcPct val="100000"/>
              </a:lnSpc>
              <a:buClr>
                <a:schemeClr val="tx1"/>
              </a:buClr>
              <a:defRPr/>
            </a:lvl2pPr>
            <a:lvl3pPr marL="808038" indent="-266700">
              <a:lnSpc>
                <a:spcPct val="100000"/>
              </a:lnSpc>
              <a:buClr>
                <a:schemeClr val="tx1"/>
              </a:buClr>
              <a:defRPr/>
            </a:lvl3pPr>
            <a:lvl4pPr marL="1074738" indent="-266700">
              <a:lnSpc>
                <a:spcPct val="100000"/>
              </a:lnSpc>
              <a:buClr>
                <a:schemeClr val="tx1"/>
              </a:buClr>
              <a:defRPr/>
            </a:lvl4pPr>
            <a:lvl5pPr marL="1341438" indent="-266700">
              <a:lnSpc>
                <a:spcPct val="100000"/>
              </a:lnSpc>
              <a:buClr>
                <a:schemeClr val="tx1"/>
              </a:buClr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7495C349-5AA7-4599-9300-12B4F4B643A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9469511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28ECCF6-F9DB-495F-AF39-9BC2AEE06F7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5999" y="1989138"/>
            <a:ext cx="5653087" cy="4427538"/>
          </a:xfrm>
        </p:spPr>
        <p:txBody>
          <a:bodyPr/>
          <a:lstStyle>
            <a:lvl1pPr marL="266700" indent="-266700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266700" algn="l"/>
              </a:tabLst>
              <a:defRPr/>
            </a:lvl1pPr>
            <a:lvl2pPr marL="541338" indent="-274638">
              <a:lnSpc>
                <a:spcPct val="100000"/>
              </a:lnSpc>
              <a:buClr>
                <a:schemeClr val="tx1"/>
              </a:buClr>
              <a:defRPr/>
            </a:lvl2pPr>
            <a:lvl3pPr marL="808038" indent="-266700">
              <a:lnSpc>
                <a:spcPct val="100000"/>
              </a:lnSpc>
              <a:buClr>
                <a:schemeClr val="tx1"/>
              </a:buClr>
              <a:defRPr/>
            </a:lvl3pPr>
            <a:lvl4pPr marL="1074738" indent="-266700">
              <a:lnSpc>
                <a:spcPct val="100000"/>
              </a:lnSpc>
              <a:buClr>
                <a:schemeClr val="tx1"/>
              </a:buClr>
              <a:defRPr/>
            </a:lvl4pPr>
            <a:lvl5pPr marL="1341438" indent="-266700">
              <a:lnSpc>
                <a:spcPct val="100000"/>
              </a:lnSpc>
              <a:buClr>
                <a:schemeClr val="tx1"/>
              </a:buClr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E969A7C-E66B-4079-A17E-FCB0893DA0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7547" y="450270"/>
            <a:ext cx="1341541" cy="757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6153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4B696F79-4135-493C-B0D0-53A0C41E7DE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4064000" cy="2286000"/>
          </a:xfrm>
          <a:custGeom>
            <a:avLst/>
            <a:gdLst>
              <a:gd name="connsiteX0" fmla="*/ 0 w 4064000"/>
              <a:gd name="connsiteY0" fmla="*/ 0 h 2286000"/>
              <a:gd name="connsiteX1" fmla="*/ 2032000 w 4064000"/>
              <a:gd name="connsiteY1" fmla="*/ 0 h 2286000"/>
              <a:gd name="connsiteX2" fmla="*/ 4064000 w 4064000"/>
              <a:gd name="connsiteY2" fmla="*/ 0 h 2286000"/>
              <a:gd name="connsiteX3" fmla="*/ 4064000 w 4064000"/>
              <a:gd name="connsiteY3" fmla="*/ 2286000 h 2286000"/>
              <a:gd name="connsiteX4" fmla="*/ 2032000 w 4064000"/>
              <a:gd name="connsiteY4" fmla="*/ 2286000 h 2286000"/>
              <a:gd name="connsiteX5" fmla="*/ 0 w 4064000"/>
              <a:gd name="connsiteY5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64000" h="2286000">
                <a:moveTo>
                  <a:pt x="0" y="0"/>
                </a:moveTo>
                <a:lnTo>
                  <a:pt x="2032000" y="0"/>
                </a:lnTo>
                <a:lnTo>
                  <a:pt x="4064000" y="0"/>
                </a:lnTo>
                <a:lnTo>
                  <a:pt x="4064000" y="2286000"/>
                </a:lnTo>
                <a:lnTo>
                  <a:pt x="2032000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5163CD0C-EA46-4009-889D-1A6A9F0B92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159999" y="0"/>
            <a:ext cx="2032000" cy="2286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9" name="Bildplatzhalter 18">
            <a:extLst>
              <a:ext uri="{FF2B5EF4-FFF2-40B4-BE49-F238E27FC236}">
                <a16:creationId xmlns:a16="http://schemas.microsoft.com/office/drawing/2014/main" id="{36888389-A584-4B80-B36B-E23E004B1D3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96000" y="2286000"/>
            <a:ext cx="4064000" cy="2286000"/>
          </a:xfrm>
          <a:custGeom>
            <a:avLst/>
            <a:gdLst>
              <a:gd name="connsiteX0" fmla="*/ 0 w 4064000"/>
              <a:gd name="connsiteY0" fmla="*/ 0 h 2286000"/>
              <a:gd name="connsiteX1" fmla="*/ 2032000 w 4064000"/>
              <a:gd name="connsiteY1" fmla="*/ 0 h 2286000"/>
              <a:gd name="connsiteX2" fmla="*/ 4064000 w 4064000"/>
              <a:gd name="connsiteY2" fmla="*/ 0 h 2286000"/>
              <a:gd name="connsiteX3" fmla="*/ 4064000 w 4064000"/>
              <a:gd name="connsiteY3" fmla="*/ 2286000 h 2286000"/>
              <a:gd name="connsiteX4" fmla="*/ 2032000 w 4064000"/>
              <a:gd name="connsiteY4" fmla="*/ 2286000 h 2286000"/>
              <a:gd name="connsiteX5" fmla="*/ 0 w 4064000"/>
              <a:gd name="connsiteY5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64000" h="2286000">
                <a:moveTo>
                  <a:pt x="0" y="0"/>
                </a:moveTo>
                <a:lnTo>
                  <a:pt x="2032000" y="0"/>
                </a:lnTo>
                <a:lnTo>
                  <a:pt x="4064000" y="0"/>
                </a:lnTo>
                <a:lnTo>
                  <a:pt x="4064000" y="2286000"/>
                </a:lnTo>
                <a:lnTo>
                  <a:pt x="2032000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8" name="Bildplatzhalter 17">
            <a:extLst>
              <a:ext uri="{FF2B5EF4-FFF2-40B4-BE49-F238E27FC236}">
                <a16:creationId xmlns:a16="http://schemas.microsoft.com/office/drawing/2014/main" id="{DF45B841-34AB-4F15-A699-75AF035DE18B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0159999" y="2286000"/>
            <a:ext cx="2032000" cy="4572000"/>
          </a:xfrm>
          <a:custGeom>
            <a:avLst/>
            <a:gdLst>
              <a:gd name="connsiteX0" fmla="*/ 0 w 2032000"/>
              <a:gd name="connsiteY0" fmla="*/ 0 h 4572000"/>
              <a:gd name="connsiteX1" fmla="*/ 2032000 w 2032000"/>
              <a:gd name="connsiteY1" fmla="*/ 0 h 4572000"/>
              <a:gd name="connsiteX2" fmla="*/ 2032000 w 2032000"/>
              <a:gd name="connsiteY2" fmla="*/ 2286000 h 4572000"/>
              <a:gd name="connsiteX3" fmla="*/ 2032000 w 2032000"/>
              <a:gd name="connsiteY3" fmla="*/ 4572000 h 4572000"/>
              <a:gd name="connsiteX4" fmla="*/ 0 w 2032000"/>
              <a:gd name="connsiteY4" fmla="*/ 4572000 h 4572000"/>
              <a:gd name="connsiteX5" fmla="*/ 0 w 2032000"/>
              <a:gd name="connsiteY5" fmla="*/ 2286000 h 45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32000" h="4572000">
                <a:moveTo>
                  <a:pt x="0" y="0"/>
                </a:moveTo>
                <a:lnTo>
                  <a:pt x="2032000" y="0"/>
                </a:lnTo>
                <a:lnTo>
                  <a:pt x="2032000" y="2286000"/>
                </a:lnTo>
                <a:lnTo>
                  <a:pt x="2032000" y="4572000"/>
                </a:lnTo>
                <a:lnTo>
                  <a:pt x="0" y="4572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0" name="Bildplatzhalter 19">
            <a:extLst>
              <a:ext uri="{FF2B5EF4-FFF2-40B4-BE49-F238E27FC236}">
                <a16:creationId xmlns:a16="http://schemas.microsoft.com/office/drawing/2014/main" id="{464B1D29-9C17-4F58-92E6-148EBC314FF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096000" y="4572000"/>
            <a:ext cx="4064000" cy="2286000"/>
          </a:xfrm>
          <a:custGeom>
            <a:avLst/>
            <a:gdLst>
              <a:gd name="connsiteX0" fmla="*/ 0 w 4064000"/>
              <a:gd name="connsiteY0" fmla="*/ 0 h 2286000"/>
              <a:gd name="connsiteX1" fmla="*/ 2032000 w 4064000"/>
              <a:gd name="connsiteY1" fmla="*/ 0 h 2286000"/>
              <a:gd name="connsiteX2" fmla="*/ 4064000 w 4064000"/>
              <a:gd name="connsiteY2" fmla="*/ 0 h 2286000"/>
              <a:gd name="connsiteX3" fmla="*/ 4064000 w 4064000"/>
              <a:gd name="connsiteY3" fmla="*/ 2286000 h 2286000"/>
              <a:gd name="connsiteX4" fmla="*/ 2032000 w 4064000"/>
              <a:gd name="connsiteY4" fmla="*/ 2286000 h 2286000"/>
              <a:gd name="connsiteX5" fmla="*/ 0 w 4064000"/>
              <a:gd name="connsiteY5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64000" h="2286000">
                <a:moveTo>
                  <a:pt x="0" y="0"/>
                </a:moveTo>
                <a:lnTo>
                  <a:pt x="2032000" y="0"/>
                </a:lnTo>
                <a:lnTo>
                  <a:pt x="4064000" y="0"/>
                </a:lnTo>
                <a:lnTo>
                  <a:pt x="4064000" y="2286000"/>
                </a:lnTo>
                <a:lnTo>
                  <a:pt x="2032000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6570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>
            <a:extLst>
              <a:ext uri="{FF2B5EF4-FFF2-40B4-BE49-F238E27FC236}">
                <a16:creationId xmlns:a16="http://schemas.microsoft.com/office/drawing/2014/main" id="{EE115EAD-7BDD-4002-B068-A0343AE65C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>
            <a:lvl1pPr>
              <a:lnSpc>
                <a:spcPct val="110000"/>
              </a:lnSpc>
              <a:spcBef>
                <a:spcPts val="300"/>
              </a:spcBef>
              <a:spcAft>
                <a:spcPts val="300"/>
              </a:spcAft>
              <a:defRPr/>
            </a:lvl1pPr>
            <a:lvl2pPr>
              <a:lnSpc>
                <a:spcPct val="110000"/>
              </a:lnSpc>
              <a:defRPr/>
            </a:lvl2pPr>
            <a:lvl3pPr>
              <a:lnSpc>
                <a:spcPct val="110000"/>
              </a:lnSpc>
              <a:defRPr/>
            </a:lvl3pPr>
            <a:lvl4pPr>
              <a:lnSpc>
                <a:spcPct val="110000"/>
              </a:lnSpc>
              <a:defRPr/>
            </a:lvl4pPr>
            <a:lvl5pPr>
              <a:lnSpc>
                <a:spcPct val="110000"/>
              </a:lnSpc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1"/>
            <a:ext cx="6095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855497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2 Pictures 1 Picture horizontal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46961B24-7FFC-4EDF-B475-397A2DB26AE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5999" y="2924944"/>
            <a:ext cx="6095998" cy="3933056"/>
          </a:xfrm>
          <a:custGeom>
            <a:avLst/>
            <a:gdLst>
              <a:gd name="connsiteX0" fmla="*/ 0 w 6095998"/>
              <a:gd name="connsiteY0" fmla="*/ 0 h 3429000"/>
              <a:gd name="connsiteX1" fmla="*/ 3047999 w 6095998"/>
              <a:gd name="connsiteY1" fmla="*/ 0 h 3429000"/>
              <a:gd name="connsiteX2" fmla="*/ 6095998 w 6095998"/>
              <a:gd name="connsiteY2" fmla="*/ 0 h 3429000"/>
              <a:gd name="connsiteX3" fmla="*/ 6095998 w 6095998"/>
              <a:gd name="connsiteY3" fmla="*/ 3429000 h 3429000"/>
              <a:gd name="connsiteX4" fmla="*/ 3047999 w 6095998"/>
              <a:gd name="connsiteY4" fmla="*/ 3429000 h 3429000"/>
              <a:gd name="connsiteX5" fmla="*/ 0 w 6095998"/>
              <a:gd name="connsiteY5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5998" h="3429000">
                <a:moveTo>
                  <a:pt x="0" y="0"/>
                </a:moveTo>
                <a:lnTo>
                  <a:pt x="3047999" y="0"/>
                </a:lnTo>
                <a:lnTo>
                  <a:pt x="6095998" y="0"/>
                </a:lnTo>
                <a:lnTo>
                  <a:pt x="6095998" y="3429000"/>
                </a:lnTo>
                <a:lnTo>
                  <a:pt x="3047999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2"/>
            <a:ext cx="3047999" cy="292494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906B68BD-5888-4B7B-A6DD-38C967F176F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43999" y="1"/>
            <a:ext cx="3047999" cy="292494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8062494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1 Picture horizontal, 4 Pic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>
            <a:extLst>
              <a:ext uri="{FF2B5EF4-FFF2-40B4-BE49-F238E27FC236}">
                <a16:creationId xmlns:a16="http://schemas.microsoft.com/office/drawing/2014/main" id="{EE115EAD-7BDD-4002-B068-A0343AE65CA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3047999" cy="17145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4" y="1989138"/>
            <a:ext cx="5400674" cy="442753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54006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1"/>
            <a:ext cx="6095999" cy="3429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0E8DBE6F-32D4-4CC7-B69A-E3EB95323A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43999" y="3429000"/>
            <a:ext cx="3047999" cy="17145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2BB948EE-B44C-4550-B7ED-6F909F783AA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5143500"/>
            <a:ext cx="3047999" cy="17145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476FE587-269B-4278-A62D-4F926AA26B0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3999" y="5143500"/>
            <a:ext cx="3047999" cy="17145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7222840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3372" y="1422009"/>
            <a:ext cx="3636862" cy="500197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0738543D-25D6-4CE2-B963-88074A8FB98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277569" y="1422009"/>
            <a:ext cx="3636862" cy="500197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F6144E8-47DD-4BCE-84E3-2EF91C19D34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111766" y="1422009"/>
            <a:ext cx="3636862" cy="500197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27041287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3371" y="1422009"/>
            <a:ext cx="5508613" cy="500197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0738543D-25D6-4CE2-B963-88074A8FB98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40016" y="1422009"/>
            <a:ext cx="5509071" cy="500197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28976960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Pictures,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0738543D-25D6-4CE2-B963-88074A8FB98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40016" y="1422010"/>
            <a:ext cx="5509071" cy="5001969"/>
          </a:xfrm>
          <a:solidFill>
            <a:schemeClr val="bg2"/>
          </a:solidFill>
        </p:spPr>
        <p:txBody>
          <a:bodyPr anchor="t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3371" y="1422009"/>
            <a:ext cx="5508613" cy="500197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02FD88-AEBE-4DEE-86AF-DFBA9477D7B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240016" y="3922995"/>
            <a:ext cx="5509071" cy="2500985"/>
          </a:xfrm>
          <a:solidFill>
            <a:schemeClr val="accent1"/>
          </a:solidFill>
        </p:spPr>
        <p:txBody>
          <a:bodyPr lIns="90000" tIns="90000" rIns="90000" bIns="90000" anchor="ctr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384747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1 Pictures,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7E8EB9F1-6404-4085-BFD9-E9039B63ACB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2912" y="1422009"/>
            <a:ext cx="7454145" cy="500197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502FD88-AEBE-4DEE-86AF-DFBA9477D7B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185088" y="1422009"/>
            <a:ext cx="3564000" cy="5001971"/>
          </a:xfrm>
          <a:solidFill>
            <a:schemeClr val="accent1"/>
          </a:solidFill>
        </p:spPr>
        <p:txBody>
          <a:bodyPr lIns="90000" tIns="90000" rIns="90000" bIns="90000" anchor="ctr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125467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CAA2F6D4-5EC2-4474-9932-358CAE75DDC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3371" y="1422009"/>
            <a:ext cx="7488833" cy="500197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86613F1-977F-47F1-9001-19B2D452BE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83563" y="1422009"/>
            <a:ext cx="3565525" cy="4994666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26473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Pictures and 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86613F1-977F-47F1-9001-19B2D452BE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183563" y="1422009"/>
            <a:ext cx="3565525" cy="49946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Bildplatzhalter 15">
            <a:extLst>
              <a:ext uri="{FF2B5EF4-FFF2-40B4-BE49-F238E27FC236}">
                <a16:creationId xmlns:a16="http://schemas.microsoft.com/office/drawing/2014/main" id="{CD2D213F-78DF-4316-AC3A-E72CC4D14B9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3371" y="1422010"/>
            <a:ext cx="7488833" cy="3136648"/>
          </a:xfrm>
          <a:custGeom>
            <a:avLst/>
            <a:gdLst>
              <a:gd name="connsiteX0" fmla="*/ 0 w 7488833"/>
              <a:gd name="connsiteY0" fmla="*/ 0 h 3334646"/>
              <a:gd name="connsiteX1" fmla="*/ 7488833 w 7488833"/>
              <a:gd name="connsiteY1" fmla="*/ 0 h 3334646"/>
              <a:gd name="connsiteX2" fmla="*/ 7488833 w 7488833"/>
              <a:gd name="connsiteY2" fmla="*/ 1667323 h 3334646"/>
              <a:gd name="connsiteX3" fmla="*/ 7488833 w 7488833"/>
              <a:gd name="connsiteY3" fmla="*/ 3334646 h 3334646"/>
              <a:gd name="connsiteX4" fmla="*/ 0 w 7488833"/>
              <a:gd name="connsiteY4" fmla="*/ 3334646 h 3334646"/>
              <a:gd name="connsiteX5" fmla="*/ 0 w 7488833"/>
              <a:gd name="connsiteY5" fmla="*/ 1667323 h 3334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88833" h="3334646">
                <a:moveTo>
                  <a:pt x="0" y="0"/>
                </a:moveTo>
                <a:lnTo>
                  <a:pt x="7488833" y="0"/>
                </a:lnTo>
                <a:lnTo>
                  <a:pt x="7488833" y="1667323"/>
                </a:lnTo>
                <a:lnTo>
                  <a:pt x="7488833" y="3334646"/>
                </a:lnTo>
                <a:lnTo>
                  <a:pt x="0" y="3334646"/>
                </a:lnTo>
                <a:lnTo>
                  <a:pt x="0" y="1667323"/>
                </a:ln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5" name="Bildplatzhalter 6">
            <a:extLst>
              <a:ext uri="{FF2B5EF4-FFF2-40B4-BE49-F238E27FC236}">
                <a16:creationId xmlns:a16="http://schemas.microsoft.com/office/drawing/2014/main" id="{36F654AC-BA5F-4740-9823-8A23D4B91E0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3371" y="4756657"/>
            <a:ext cx="7488833" cy="1667323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27368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D1DB1A6-4271-4D11-8D76-13744D06A9D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02156915-FDA6-43F5-A8AF-FF0B246F74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5999" cy="6857999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913" y="370551"/>
            <a:ext cx="5400675" cy="1964642"/>
          </a:xfrm>
        </p:spPr>
        <p:txBody>
          <a:bodyPr anchor="t"/>
          <a:lstStyle>
            <a:lvl1pPr algn="l">
              <a:lnSpc>
                <a:spcPct val="9000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Kapitel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2914" y="2458783"/>
            <a:ext cx="5400674" cy="129425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6AC768-3AB8-4DA5-BB83-429D44B8EA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| PR | EPPSU | Thomas Zoufal | 21. November 2024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16B49ABC-D7C1-429E-B108-2991165E4E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77" y="6570472"/>
            <a:ext cx="212194" cy="6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5653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 Background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CAA2F6D4-5EC2-4474-9932-358CAE75DDC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1999" cy="6423979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86613F1-977F-47F1-9001-19B2D452BED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1989137"/>
            <a:ext cx="5653087" cy="1007815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9799826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n white box with Background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CAA2F6D4-5EC2-4474-9932-358CAE75DDC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1999" cy="6423979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782800"/>
            <a:ext cx="8758800" cy="1656000"/>
          </a:xfrm>
          <a:solidFill>
            <a:schemeClr val="bg1">
              <a:alpha val="90000"/>
            </a:schemeClr>
          </a:solidFill>
        </p:spPr>
        <p:txBody>
          <a:bodyPr lIns="928800" tIns="0" rIns="0" bIns="0" anchor="ctr"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</p:spTree>
    <p:extLst>
      <p:ext uri="{BB962C8B-B14F-4D97-AF65-F5344CB8AC3E}">
        <p14:creationId xmlns:p14="http://schemas.microsoft.com/office/powerpoint/2010/main" val="17273789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CAA2F6D4-5EC2-4474-9932-358CAE75DDC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3371" y="1422009"/>
            <a:ext cx="11305717" cy="500197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34461207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CAA2F6D4-5EC2-4474-9932-358CAE75DDC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3371" y="1422010"/>
            <a:ext cx="5652858" cy="2500985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325D0EFD-1AB3-4C28-8A60-48D5581370E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229" y="1422010"/>
            <a:ext cx="5652858" cy="2500985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5DF116D2-481E-40BD-9E8C-E88DB996A42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43371" y="3922995"/>
            <a:ext cx="5652858" cy="2500985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6">
            <a:extLst>
              <a:ext uri="{FF2B5EF4-FFF2-40B4-BE49-F238E27FC236}">
                <a16:creationId xmlns:a16="http://schemas.microsoft.com/office/drawing/2014/main" id="{6E2AA3DA-EA22-432C-A053-1E13C5AC69A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229" y="3922995"/>
            <a:ext cx="5652858" cy="2500985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0974A6C2-1725-4317-9E02-DAF6DF02ED2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049786" y="2876554"/>
            <a:ext cx="2092886" cy="2092882"/>
          </a:xfrm>
          <a:prstGeom prst="ellipse">
            <a:avLst/>
          </a:prstGeom>
          <a:solidFill>
            <a:schemeClr val="bg1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7523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05A40434-AE91-403A-825A-3AE2F8BBA75F}"/>
              </a:ext>
            </a:extLst>
          </p:cNvPr>
          <p:cNvSpPr/>
          <p:nvPr userDrawn="1"/>
        </p:nvSpPr>
        <p:spPr>
          <a:xfrm>
            <a:off x="443371" y="1422009"/>
            <a:ext cx="11305717" cy="500197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11306175" cy="451098"/>
          </a:xfrm>
        </p:spPr>
        <p:txBody>
          <a:bodyPr/>
          <a:lstStyle/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5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2E50862-D5C3-47F5-8879-3287ED3AFC8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17494" y="1846696"/>
            <a:ext cx="2268810" cy="612342"/>
          </a:xfrm>
        </p:spPr>
        <p:txBody>
          <a:bodyPr lIns="90000" tIns="0" rIns="0" bIns="0" anchor="b"/>
          <a:lstStyle>
            <a:lvl1pPr marL="0" indent="0" algn="l">
              <a:buNone/>
              <a:defRPr sz="1000" b="1"/>
            </a:lvl1pPr>
            <a:lvl2pPr marL="0" indent="0" algn="l">
              <a:buNone/>
              <a:defRPr sz="900"/>
            </a:lvl2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BAAF8251-1EDE-46C7-A9BD-17CA8C1870F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574506" y="1414463"/>
            <a:ext cx="1042988" cy="1044575"/>
          </a:xfrm>
          <a:solidFill>
            <a:schemeClr val="bg2"/>
          </a:solidFill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7625332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03E476B-48EA-4976-8EC6-C8209E4B20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6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12 color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eck 25">
            <a:extLst>
              <a:ext uri="{FF2B5EF4-FFF2-40B4-BE49-F238E27FC236}">
                <a16:creationId xmlns:a16="http://schemas.microsoft.com/office/drawing/2014/main" id="{E1D1ECA8-0D27-4366-9F83-024BAF1EFF4E}"/>
              </a:ext>
            </a:extLst>
          </p:cNvPr>
          <p:cNvSpPr/>
          <p:nvPr userDrawn="1"/>
        </p:nvSpPr>
        <p:spPr>
          <a:xfrm>
            <a:off x="9003086" y="3125333"/>
            <a:ext cx="2745544" cy="1595323"/>
          </a:xfrm>
          <a:prstGeom prst="rect">
            <a:avLst/>
          </a:prstGeom>
          <a:solidFill>
            <a:srgbClr val="51468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393DD176-ECB3-408B-B597-5164E7002F15}"/>
              </a:ext>
            </a:extLst>
          </p:cNvPr>
          <p:cNvSpPr/>
          <p:nvPr userDrawn="1"/>
        </p:nvSpPr>
        <p:spPr>
          <a:xfrm>
            <a:off x="442454" y="1422010"/>
            <a:ext cx="2745544" cy="1595323"/>
          </a:xfrm>
          <a:prstGeom prst="rect">
            <a:avLst/>
          </a:prstGeom>
          <a:solidFill>
            <a:srgbClr val="3CDB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5CA7C7A0-55AD-4964-AB67-C18E36A11F2B}"/>
              </a:ext>
            </a:extLst>
          </p:cNvPr>
          <p:cNvSpPr/>
          <p:nvPr userDrawn="1"/>
        </p:nvSpPr>
        <p:spPr>
          <a:xfrm>
            <a:off x="3295998" y="1422010"/>
            <a:ext cx="2745544" cy="1595323"/>
          </a:xfrm>
          <a:prstGeom prst="rect">
            <a:avLst/>
          </a:prstGeom>
          <a:solidFill>
            <a:srgbClr val="59621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C3751ADC-449B-49B3-AEF1-EE95752606B1}"/>
              </a:ext>
            </a:extLst>
          </p:cNvPr>
          <p:cNvSpPr/>
          <p:nvPr userDrawn="1"/>
        </p:nvSpPr>
        <p:spPr>
          <a:xfrm>
            <a:off x="6149542" y="1422010"/>
            <a:ext cx="2745544" cy="1595323"/>
          </a:xfrm>
          <a:prstGeom prst="rect">
            <a:avLst/>
          </a:prstGeom>
          <a:solidFill>
            <a:srgbClr val="8E3A8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4BF0946C-5528-405D-B54C-C57F598E5C07}"/>
              </a:ext>
            </a:extLst>
          </p:cNvPr>
          <p:cNvSpPr/>
          <p:nvPr userDrawn="1"/>
        </p:nvSpPr>
        <p:spPr>
          <a:xfrm>
            <a:off x="9003086" y="1422010"/>
            <a:ext cx="2745544" cy="1595323"/>
          </a:xfrm>
          <a:prstGeom prst="rect">
            <a:avLst/>
          </a:prstGeom>
          <a:solidFill>
            <a:srgbClr val="DAAA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E295A9BD-A1F6-45FB-A2EA-2950B4E470A8}"/>
              </a:ext>
            </a:extLst>
          </p:cNvPr>
          <p:cNvSpPr/>
          <p:nvPr userDrawn="1"/>
        </p:nvSpPr>
        <p:spPr>
          <a:xfrm>
            <a:off x="442454" y="3125333"/>
            <a:ext cx="2745544" cy="1595323"/>
          </a:xfrm>
          <a:prstGeom prst="rect">
            <a:avLst/>
          </a:prstGeom>
          <a:solidFill>
            <a:srgbClr val="00778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A9141D83-5906-46CD-9455-D59C87357E1E}"/>
              </a:ext>
            </a:extLst>
          </p:cNvPr>
          <p:cNvSpPr/>
          <p:nvPr userDrawn="1"/>
        </p:nvSpPr>
        <p:spPr>
          <a:xfrm>
            <a:off x="3295998" y="3125333"/>
            <a:ext cx="2745544" cy="1595323"/>
          </a:xfrm>
          <a:prstGeom prst="rect">
            <a:avLst/>
          </a:prstGeom>
          <a:solidFill>
            <a:srgbClr val="009FD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DAD392C-95D8-4078-A11D-22DECABD2259}"/>
              </a:ext>
            </a:extLst>
          </p:cNvPr>
          <p:cNvSpPr/>
          <p:nvPr userDrawn="1"/>
        </p:nvSpPr>
        <p:spPr>
          <a:xfrm>
            <a:off x="6149542" y="3125333"/>
            <a:ext cx="2745544" cy="1595323"/>
          </a:xfrm>
          <a:prstGeom prst="rect">
            <a:avLst/>
          </a:prstGeom>
          <a:solidFill>
            <a:srgbClr val="59621D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583BC4D-7180-4BBE-9374-00E910F81D3F}"/>
              </a:ext>
            </a:extLst>
          </p:cNvPr>
          <p:cNvSpPr/>
          <p:nvPr userDrawn="1"/>
        </p:nvSpPr>
        <p:spPr>
          <a:xfrm>
            <a:off x="442454" y="4828656"/>
            <a:ext cx="2745544" cy="1595323"/>
          </a:xfrm>
          <a:prstGeom prst="rect">
            <a:avLst/>
          </a:prstGeom>
          <a:solidFill>
            <a:srgbClr val="EB602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393A6293-BCBE-4E66-8590-5A707B8B65DD}"/>
              </a:ext>
            </a:extLst>
          </p:cNvPr>
          <p:cNvSpPr/>
          <p:nvPr userDrawn="1"/>
        </p:nvSpPr>
        <p:spPr>
          <a:xfrm>
            <a:off x="3295998" y="4828656"/>
            <a:ext cx="2745544" cy="1595323"/>
          </a:xfrm>
          <a:prstGeom prst="rect">
            <a:avLst/>
          </a:prstGeom>
          <a:solidFill>
            <a:srgbClr val="FF9E1B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BEC75FBC-017D-4F5F-AC3A-53B67E2BD56D}"/>
              </a:ext>
            </a:extLst>
          </p:cNvPr>
          <p:cNvSpPr/>
          <p:nvPr userDrawn="1"/>
        </p:nvSpPr>
        <p:spPr>
          <a:xfrm>
            <a:off x="6149542" y="4828656"/>
            <a:ext cx="2745544" cy="1595323"/>
          </a:xfrm>
          <a:prstGeom prst="rect">
            <a:avLst/>
          </a:prstGeom>
          <a:solidFill>
            <a:srgbClr val="D0006F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9DB2FF8F-03CF-42EE-BE5E-A0283FC9A925}"/>
              </a:ext>
            </a:extLst>
          </p:cNvPr>
          <p:cNvSpPr/>
          <p:nvPr userDrawn="1"/>
        </p:nvSpPr>
        <p:spPr>
          <a:xfrm>
            <a:off x="9003086" y="4828656"/>
            <a:ext cx="2745544" cy="1595323"/>
          </a:xfrm>
          <a:prstGeom prst="rect">
            <a:avLst/>
          </a:prstGeom>
          <a:solidFill>
            <a:srgbClr val="3CDBC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CF17965D-F4D6-4C25-908D-0270874590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3371" y="1422010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82A697CF-E390-42ED-8349-4C74BD44F89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003659" y="3125333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03E476B-48EA-4976-8EC6-C8209E4B20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6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B3923739-D528-4CBA-975F-C168C919571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96800" y="1422010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A2F5D86A-EE03-4870-87A6-EDA53D6062C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50230" y="1422010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090C5793-8475-4B88-9260-EC4592F4984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003659" y="1422010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489EB7F5-7305-47B1-BCC7-7BAE758F05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3371" y="3125333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2" name="Textplatzhalter 5">
            <a:extLst>
              <a:ext uri="{FF2B5EF4-FFF2-40B4-BE49-F238E27FC236}">
                <a16:creationId xmlns:a16="http://schemas.microsoft.com/office/drawing/2014/main" id="{9EA5B1BC-6440-4A7B-B0B1-AE001DD3748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296800" y="3125333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49AE1D59-075E-4168-814C-9EFE00B3221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150230" y="3125333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2042056D-B926-4C8C-A80E-F6B305AA16A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43371" y="4828656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6" name="Textplatzhalter 5">
            <a:extLst>
              <a:ext uri="{FF2B5EF4-FFF2-40B4-BE49-F238E27FC236}">
                <a16:creationId xmlns:a16="http://schemas.microsoft.com/office/drawing/2014/main" id="{E81E9E63-F2AC-4AFD-8333-DD0FF3DC3FA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296800" y="4828656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46A967DE-21CC-4A51-A3B0-6C69BC1212B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150230" y="4828656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8" name="Textplatzhalter 5">
            <a:extLst>
              <a:ext uri="{FF2B5EF4-FFF2-40B4-BE49-F238E27FC236}">
                <a16:creationId xmlns:a16="http://schemas.microsoft.com/office/drawing/2014/main" id="{7384DEED-CDFA-40F3-9AA8-EB21988308A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003659" y="4828656"/>
            <a:ext cx="2745429" cy="1595323"/>
          </a:xfrm>
          <a:noFill/>
        </p:spPr>
        <p:txBody>
          <a:bodyPr lIns="144000" tIns="0" rIns="1080000" bIns="0" anchor="ctr"/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  <a:lvl3pPr marL="0" indent="0"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</p:spTree>
    <p:extLst>
      <p:ext uri="{BB962C8B-B14F-4D97-AF65-F5344CB8AC3E}">
        <p14:creationId xmlns:p14="http://schemas.microsoft.com/office/powerpoint/2010/main" val="6950056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6BD98F-347F-4270-9417-72D42164296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1" y="376280"/>
            <a:ext cx="11125697" cy="3484520"/>
          </a:xfrm>
        </p:spPr>
        <p:txBody>
          <a:bodyPr/>
          <a:lstStyle>
            <a:lvl1pPr>
              <a:defRPr sz="4500" b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| PR | EPPSU | Thomas Zoufal | 21. November 2024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03E476B-48EA-4976-8EC6-C8209E4B20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391" y="3976681"/>
            <a:ext cx="11125698" cy="964488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F1FCE4B-4F9A-4EAC-A371-B7BC80C342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77" y="6570472"/>
            <a:ext cx="212194" cy="65595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52F77576-6DAE-4332-B542-C074ADDFF4B6}"/>
              </a:ext>
            </a:extLst>
          </p:cNvPr>
          <p:cNvSpPr txBox="1"/>
          <p:nvPr userDrawn="1"/>
        </p:nvSpPr>
        <p:spPr>
          <a:xfrm>
            <a:off x="10848528" y="6547570"/>
            <a:ext cx="900561" cy="1868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fld id="{0427E4B2-AC28-443E-BE04-5CD55098A90B}" type="slidenum">
              <a:rPr lang="de-DE" sz="700" b="0" smtClean="0">
                <a:solidFill>
                  <a:schemeClr val="bg1"/>
                </a:solidFill>
              </a:rPr>
              <a:pPr algn="r"/>
              <a:t>‹Nr.›</a:t>
            </a:fld>
            <a:endParaRPr lang="de-DE" sz="7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6101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1" y="376280"/>
            <a:ext cx="11125697" cy="3484520"/>
          </a:xfrm>
        </p:spPr>
        <p:txBody>
          <a:bodyPr/>
          <a:lstStyle>
            <a:lvl1pPr>
              <a:defRPr sz="45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03E476B-48EA-4976-8EC6-C8209E4B20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3391" y="3976681"/>
            <a:ext cx="11125698" cy="964488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1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CB6BD98F-347F-4270-9417-72D42164296B}"/>
              </a:ext>
            </a:extLst>
          </p:cNvPr>
          <p:cNvSpPr/>
          <p:nvPr userDrawn="1"/>
        </p:nvSpPr>
        <p:spPr>
          <a:xfrm>
            <a:off x="0" y="0"/>
            <a:ext cx="227348" cy="6858000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1927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 (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6BD98F-347F-4270-9417-72D42164296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6040" y="397292"/>
            <a:ext cx="5293048" cy="3463508"/>
          </a:xfrm>
        </p:spPr>
        <p:txBody>
          <a:bodyPr/>
          <a:lstStyle>
            <a:lvl1pPr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03E476B-48EA-4976-8EC6-C8209E4B20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456039" y="5452844"/>
            <a:ext cx="5293049" cy="964488"/>
          </a:xfrm>
        </p:spPr>
        <p:txBody>
          <a:bodyPr anchor="b"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2F77576-6DAE-4332-B542-C074ADDFF4B6}"/>
              </a:ext>
            </a:extLst>
          </p:cNvPr>
          <p:cNvSpPr txBox="1"/>
          <p:nvPr userDrawn="1"/>
        </p:nvSpPr>
        <p:spPr>
          <a:xfrm>
            <a:off x="10848528" y="6547570"/>
            <a:ext cx="900561" cy="1868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fld id="{0427E4B2-AC28-443E-BE04-5CD55098A90B}" type="slidenum">
              <a:rPr lang="de-DE" sz="700" b="0" smtClean="0">
                <a:solidFill>
                  <a:schemeClr val="bg1"/>
                </a:solidFill>
              </a:rPr>
              <a:pPr algn="r"/>
              <a:t>‹Nr.›</a:t>
            </a:fld>
            <a:endParaRPr lang="de-DE" sz="700" b="0" dirty="0">
              <a:solidFill>
                <a:schemeClr val="bg1"/>
              </a:solidFill>
            </a:endParaRPr>
          </a:p>
        </p:txBody>
      </p:sp>
      <p:sp>
        <p:nvSpPr>
          <p:cNvPr id="10" name="Bildplatzhalter 6">
            <a:extLst>
              <a:ext uri="{FF2B5EF4-FFF2-40B4-BE49-F238E27FC236}">
                <a16:creationId xmlns:a16="http://schemas.microsoft.com/office/drawing/2014/main" id="{DE6F906D-57A5-4BE4-B861-C5E9721FA89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5999" cy="6858000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| PR | EPPSU | Thomas Zoufal | 21. November 2024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281FA19-3271-4361-B6B4-4B5CF2E26E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77" y="6570472"/>
            <a:ext cx="212194" cy="65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998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02156915-FDA6-43F5-A8AF-FF0B246F743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5999" cy="6857999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913" y="370551"/>
            <a:ext cx="5400675" cy="1964642"/>
          </a:xfrm>
        </p:spPr>
        <p:txBody>
          <a:bodyPr anchor="t"/>
          <a:lstStyle>
            <a:lvl1pPr algn="l">
              <a:lnSpc>
                <a:spcPct val="90000"/>
              </a:lnSpc>
              <a:defRPr sz="4500" cap="all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Kapitel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2914" y="2458783"/>
            <a:ext cx="5400674" cy="129425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6AC768-3AB8-4DA5-BB83-429D44B8EA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| PR | EPPSU | Thomas Zoufal | 21. November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14435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inition (bi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1387202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1831680"/>
            <a:ext cx="5400675" cy="159732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EB5BF72-A6C4-4D81-BDF1-6449B4DEEE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50138" y="368659"/>
            <a:ext cx="5398950" cy="6055319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 sz="24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4274ED13-9C48-4021-BEA1-82ED1FCA2FE8}"/>
              </a:ext>
            </a:extLst>
          </p:cNvPr>
          <p:cNvCxnSpPr/>
          <p:nvPr userDrawn="1"/>
        </p:nvCxnSpPr>
        <p:spPr>
          <a:xfrm>
            <a:off x="6101185" y="441325"/>
            <a:ext cx="0" cy="5975350"/>
          </a:xfrm>
          <a:prstGeom prst="line">
            <a:avLst/>
          </a:prstGeom>
          <a:ln w="63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4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inition (smal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2913" y="385614"/>
            <a:ext cx="5400675" cy="1387202"/>
          </a:xfrm>
        </p:spPr>
        <p:txBody>
          <a:bodyPr/>
          <a:lstStyle>
            <a:lvl1pPr>
              <a:defRPr cap="all" baseline="0"/>
            </a:lvl1pPr>
          </a:lstStyle>
          <a:p>
            <a:r>
              <a:rPr lang="de-DE" dirty="0"/>
              <a:t>Titelmasterformat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1831680"/>
            <a:ext cx="5400675" cy="159732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0EB5BF72-A6C4-4D81-BDF1-6449B4DEEE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50138" y="404664"/>
            <a:ext cx="5398950" cy="6019315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 sz="12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807454D1-58EF-46D0-9086-40A558FAC11F}"/>
              </a:ext>
            </a:extLst>
          </p:cNvPr>
          <p:cNvCxnSpPr/>
          <p:nvPr userDrawn="1"/>
        </p:nvCxnSpPr>
        <p:spPr>
          <a:xfrm>
            <a:off x="6101185" y="441325"/>
            <a:ext cx="0" cy="5975350"/>
          </a:xfrm>
          <a:prstGeom prst="line">
            <a:avLst/>
          </a:prstGeom>
          <a:ln w="6350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58279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03E476B-48EA-4976-8EC6-C8209E4B20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6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1DC2D5A6-2C1B-4EA5-8295-A932C9A765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2913" y="1989139"/>
            <a:ext cx="2412727" cy="1871662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069BE47-0BC2-432D-9F2B-C356F1E6771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4005263"/>
            <a:ext cx="2412727" cy="2411412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 sz="11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Bildplatzhalter 6">
            <a:extLst>
              <a:ext uri="{FF2B5EF4-FFF2-40B4-BE49-F238E27FC236}">
                <a16:creationId xmlns:a16="http://schemas.microsoft.com/office/drawing/2014/main" id="{A66E99E1-C4AE-4E2B-B330-59C77BB1CC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07242" y="1989139"/>
            <a:ext cx="2412727" cy="1871662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Textplatzhalter 7">
            <a:extLst>
              <a:ext uri="{FF2B5EF4-FFF2-40B4-BE49-F238E27FC236}">
                <a16:creationId xmlns:a16="http://schemas.microsoft.com/office/drawing/2014/main" id="{F095A233-0048-4C54-9B5B-1CF1DCE8B50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407242" y="4005263"/>
            <a:ext cx="2412727" cy="2411412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 sz="11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042AE6AC-E2D2-4B24-90BE-A3C007A430E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371571" y="1989139"/>
            <a:ext cx="2412727" cy="1871662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C680D252-2F0E-4837-A9E9-C86F9A1CA07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71571" y="4005263"/>
            <a:ext cx="2412727" cy="2411412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 sz="11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F509A663-1226-450E-9EE5-C31D0302930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35901" y="1989139"/>
            <a:ext cx="2412727" cy="1871662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4" name="Textplatzhalter 7">
            <a:extLst>
              <a:ext uri="{FF2B5EF4-FFF2-40B4-BE49-F238E27FC236}">
                <a16:creationId xmlns:a16="http://schemas.microsoft.com/office/drawing/2014/main" id="{0C3F39CC-1EC8-4A5F-9DDD-2019E230359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35901" y="4005263"/>
            <a:ext cx="2412727" cy="2411412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 sz="11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054635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03E476B-48EA-4976-8EC6-C8209E4B20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6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Bildplatzhalter 6">
            <a:extLst>
              <a:ext uri="{FF2B5EF4-FFF2-40B4-BE49-F238E27FC236}">
                <a16:creationId xmlns:a16="http://schemas.microsoft.com/office/drawing/2014/main" id="{1DC2D5A6-2C1B-4EA5-8295-A932C9A7652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2913" y="1700808"/>
            <a:ext cx="5401059" cy="3312368"/>
          </a:xfrm>
          <a:solidFill>
            <a:schemeClr val="bg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1069BE47-0BC2-432D-9F2B-C356F1E6771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5193195"/>
            <a:ext cx="5401059" cy="1223479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 sz="11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C81BFCD-4704-4F6E-9F53-121FBB902CB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72225" y="1644040"/>
            <a:ext cx="5376862" cy="4772635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031774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FDF67931-4DB4-4E76-9889-70741552C8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08100" y="1052513"/>
            <a:ext cx="1223963" cy="122396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DD3F4A1-A166-4FCB-A1FC-8F062F97CD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7728" y="1052513"/>
            <a:ext cx="828000" cy="82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3">
            <a:extLst>
              <a:ext uri="{FF2B5EF4-FFF2-40B4-BE49-F238E27FC236}">
                <a16:creationId xmlns:a16="http://schemas.microsoft.com/office/drawing/2014/main" id="{83E26F8A-443B-4A35-A161-0E045502AB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308098" y="2576079"/>
            <a:ext cx="1800000" cy="1800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818291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F03E476B-48EA-4976-8EC6-C8209E4B20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6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758DA3F4-9E50-4CE1-9AF1-755365CDCE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65055" y="4099822"/>
            <a:ext cx="828000" cy="82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</a:ln>
        </p:spPr>
        <p:txBody>
          <a:bodyPr/>
          <a:lstStyle>
            <a:lvl1pPr marL="0" indent="0" algn="ctr">
              <a:buNone/>
              <a:defRPr sz="500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3">
            <a:extLst>
              <a:ext uri="{FF2B5EF4-FFF2-40B4-BE49-F238E27FC236}">
                <a16:creationId xmlns:a16="http://schemas.microsoft.com/office/drawing/2014/main" id="{CC00B243-3F5C-4F82-B8CC-7314B47BE38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82459" y="2761449"/>
            <a:ext cx="828000" cy="82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</a:ln>
        </p:spPr>
        <p:txBody>
          <a:bodyPr/>
          <a:lstStyle>
            <a:lvl1pPr marL="0" indent="0" algn="ctr">
              <a:buNone/>
              <a:defRPr sz="500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8" name="Bildplatzhalter 3">
            <a:extLst>
              <a:ext uri="{FF2B5EF4-FFF2-40B4-BE49-F238E27FC236}">
                <a16:creationId xmlns:a16="http://schemas.microsoft.com/office/drawing/2014/main" id="{3E540DB5-54E5-41B9-B017-86FE327AED0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06216" y="3277783"/>
            <a:ext cx="828000" cy="82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</a:ln>
        </p:spPr>
        <p:txBody>
          <a:bodyPr/>
          <a:lstStyle>
            <a:lvl1pPr marL="0" indent="0" algn="ctr">
              <a:buNone/>
              <a:defRPr sz="500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3">
            <a:extLst>
              <a:ext uri="{FF2B5EF4-FFF2-40B4-BE49-F238E27FC236}">
                <a16:creationId xmlns:a16="http://schemas.microsoft.com/office/drawing/2014/main" id="{38E78D0A-97D0-4C1C-B609-043FBEB4D99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54410" y="5015287"/>
            <a:ext cx="828000" cy="82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</a:ln>
        </p:spPr>
        <p:txBody>
          <a:bodyPr/>
          <a:lstStyle>
            <a:lvl1pPr marL="0" indent="0" algn="ctr">
              <a:buNone/>
              <a:defRPr sz="500"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0" name="Bildplatzhalter 3">
            <a:extLst>
              <a:ext uri="{FF2B5EF4-FFF2-40B4-BE49-F238E27FC236}">
                <a16:creationId xmlns:a16="http://schemas.microsoft.com/office/drawing/2014/main" id="{BF67A382-8B91-475E-ABC8-BFD7BF8FA4E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181136" y="2953897"/>
            <a:ext cx="828000" cy="8280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bg2">
                <a:lumMod val="40000"/>
                <a:lumOff val="60000"/>
              </a:schemeClr>
            </a:solidFill>
          </a:ln>
        </p:spPr>
        <p:txBody>
          <a:bodyPr/>
          <a:lstStyle>
            <a:lvl1pPr marL="0" indent="0" algn="ctr">
              <a:buNone/>
              <a:defRPr sz="500"/>
            </a:lvl1pPr>
          </a:lstStyle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157218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with Text (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913" y="370551"/>
            <a:ext cx="11306175" cy="1294253"/>
          </a:xfrm>
        </p:spPr>
        <p:txBody>
          <a:bodyPr anchor="t"/>
          <a:lstStyle>
            <a:lvl1pPr algn="l">
              <a:lnSpc>
                <a:spcPct val="90000"/>
              </a:lnSpc>
              <a:defRPr sz="4500" cap="all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Kapitel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2913" y="1744432"/>
            <a:ext cx="7200000" cy="1869774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6AC768-3AB8-4DA5-BB83-429D44B8EA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| PR | EPPSU | Thomas Zoufal | 21. November 2024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A35D73-2F61-49BC-9CED-859885A2B1D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2913" y="3737796"/>
            <a:ext cx="7200000" cy="2686183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/>
            </a:lvl1pPr>
            <a:lvl2pPr>
              <a:lnSpc>
                <a:spcPct val="125000"/>
              </a:lnSpc>
              <a:defRPr/>
            </a:lvl2pPr>
            <a:lvl3pPr>
              <a:lnSpc>
                <a:spcPct val="125000"/>
              </a:lnSpc>
              <a:defRPr/>
            </a:lvl3pPr>
            <a:lvl4pPr>
              <a:lnSpc>
                <a:spcPct val="125000"/>
              </a:lnSpc>
              <a:defRPr/>
            </a:lvl4pPr>
            <a:lvl5pPr>
              <a:lnSpc>
                <a:spcPct val="125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7502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with Text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2913" y="370551"/>
            <a:ext cx="11306175" cy="1294253"/>
          </a:xfrm>
        </p:spPr>
        <p:txBody>
          <a:bodyPr anchor="t"/>
          <a:lstStyle>
            <a:lvl1pPr algn="l">
              <a:lnSpc>
                <a:spcPct val="90000"/>
              </a:lnSpc>
              <a:defRPr sz="4500" cap="all" baseline="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Kapitel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2913" y="1744432"/>
            <a:ext cx="7200000" cy="1869774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2400" b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16AC768-3AB8-4DA5-BB83-429D44B8EAF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| PR | EPPSU | Thomas Zoufal | 21. November 2024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8BA35D73-2F61-49BC-9CED-859885A2B1D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2913" y="3737796"/>
            <a:ext cx="5400675" cy="2686183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/>
            </a:lvl1pPr>
            <a:lvl2pPr>
              <a:lnSpc>
                <a:spcPct val="125000"/>
              </a:lnSpc>
              <a:defRPr/>
            </a:lvl2pPr>
            <a:lvl3pPr>
              <a:lnSpc>
                <a:spcPct val="125000"/>
              </a:lnSpc>
              <a:defRPr/>
            </a:lvl3pPr>
            <a:lvl4pPr>
              <a:lnSpc>
                <a:spcPct val="125000"/>
              </a:lnSpc>
              <a:defRPr/>
            </a:lvl4pPr>
            <a:lvl5pPr>
              <a:lnSpc>
                <a:spcPct val="125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Textplatzhalter 6">
            <a:extLst>
              <a:ext uri="{FF2B5EF4-FFF2-40B4-BE49-F238E27FC236}">
                <a16:creationId xmlns:a16="http://schemas.microsoft.com/office/drawing/2014/main" id="{AF6D1D3C-BD77-411C-8BD7-7B9F6C79D87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096000" y="3737796"/>
            <a:ext cx="5653087" cy="2686183"/>
          </a:xfrm>
        </p:spPr>
        <p:txBody>
          <a:bodyPr/>
          <a:lstStyle>
            <a:lvl1pPr marL="0" indent="0">
              <a:lnSpc>
                <a:spcPct val="125000"/>
              </a:lnSpc>
              <a:buNone/>
              <a:defRPr/>
            </a:lvl1pPr>
            <a:lvl2pPr>
              <a:lnSpc>
                <a:spcPct val="125000"/>
              </a:lnSpc>
              <a:defRPr/>
            </a:lvl2pPr>
            <a:lvl3pPr>
              <a:lnSpc>
                <a:spcPct val="125000"/>
              </a:lnSpc>
              <a:defRPr/>
            </a:lvl3pPr>
            <a:lvl4pPr>
              <a:lnSpc>
                <a:spcPct val="125000"/>
              </a:lnSpc>
              <a:defRPr/>
            </a:lvl4pPr>
            <a:lvl5pPr>
              <a:lnSpc>
                <a:spcPct val="125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0409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6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nd 5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5" y="2507075"/>
            <a:ext cx="2146035" cy="39096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6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37C56C5-ED12-48BC-A6D9-DA47B1E96E7B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2732950" y="2507075"/>
            <a:ext cx="2146035" cy="39096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3728C65-5F34-4905-9281-45B63CE4615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022985" y="2507075"/>
            <a:ext cx="2146035" cy="39096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95769C6-2233-4AE8-A435-7E1265997C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7313020" y="2507075"/>
            <a:ext cx="2146035" cy="39096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B95508A-E1B7-46B5-BEAD-3E50DEBBF003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9603056" y="2507075"/>
            <a:ext cx="2146035" cy="39096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702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and 6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6" y="1962000"/>
            <a:ext cx="3576571" cy="18864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42913" y="911864"/>
            <a:ext cx="11306176" cy="3792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7F06F58-D11D-47B1-9362-DCCFA313224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307487" y="1962000"/>
            <a:ext cx="3576571" cy="18864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A0977740-2767-40A2-8FAD-A4625EEA7DFC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172059" y="1962000"/>
            <a:ext cx="3576571" cy="18864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25B0D2CE-3E92-4879-9236-7580085F1E8A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442916" y="4528800"/>
            <a:ext cx="3576571" cy="18864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A05CCEB4-3A3B-4C0F-8A5E-8679BAAA8283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4307487" y="4528800"/>
            <a:ext cx="3576571" cy="18864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3181B02-4951-40EB-A688-378C76DBA919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8172059" y="4528800"/>
            <a:ext cx="3576571" cy="1886400"/>
          </a:xfrm>
          <a:solidFill>
            <a:schemeClr val="accent1"/>
          </a:solidFill>
        </p:spPr>
        <p:txBody>
          <a:bodyPr lIns="90000" tIns="180000" rIns="90000" bIns="72000"/>
          <a:lstStyle>
            <a:lvl1pPr marL="252000" indent="-252000">
              <a:buClr>
                <a:schemeClr val="bg1"/>
              </a:buClr>
              <a:defRPr sz="1400">
                <a:solidFill>
                  <a:schemeClr val="bg1"/>
                </a:solidFill>
              </a:defRPr>
            </a:lvl1pPr>
            <a:lvl2pPr>
              <a:defRPr sz="14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147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emf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2913" y="385614"/>
            <a:ext cx="11306176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2914" y="1989138"/>
            <a:ext cx="11306176" cy="44275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026" y="6547569"/>
            <a:ext cx="10032490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de-DE"/>
              <a:t>| PR | EPPSU | Thomas Zoufal | 21. November 2024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47570"/>
            <a:ext cx="900561" cy="1868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fld id="{0427E4B2-AC28-443E-BE04-5CD55098A90B}" type="slidenum">
              <a:rPr lang="de-DE" sz="700" b="0" smtClean="0"/>
              <a:pPr algn="r"/>
              <a:t>‹Nr.›</a:t>
            </a:fld>
            <a:endParaRPr lang="de-DE" sz="700" b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FEED4D8-A656-4C2D-BDD3-AAA39F660070}"/>
              </a:ext>
            </a:extLst>
          </p:cNvPr>
          <p:cNvPicPr>
            <a:picLocks noChangeAspect="1"/>
          </p:cNvPicPr>
          <p:nvPr/>
        </p:nvPicPr>
        <p:blipFill>
          <a:blip r:embed="rId4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77" y="6570472"/>
            <a:ext cx="212194" cy="65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62" r:id="rId7"/>
    <p:sldLayoutId id="2147483723" r:id="rId8"/>
    <p:sldLayoutId id="2147483816" r:id="rId9"/>
    <p:sldLayoutId id="2147483668" r:id="rId10"/>
    <p:sldLayoutId id="2147483687" r:id="rId11"/>
    <p:sldLayoutId id="2147483814" r:id="rId12"/>
    <p:sldLayoutId id="2147483815" r:id="rId13"/>
    <p:sldLayoutId id="2147483727" r:id="rId14"/>
    <p:sldLayoutId id="2147483726" r:id="rId15"/>
    <p:sldLayoutId id="2147483813" r:id="rId16"/>
    <p:sldLayoutId id="2147483724" r:id="rId17"/>
    <p:sldLayoutId id="2147483721" r:id="rId18"/>
    <p:sldLayoutId id="2147483720" r:id="rId19"/>
    <p:sldLayoutId id="2147483717" r:id="rId20"/>
    <p:sldLayoutId id="2147483688" r:id="rId21"/>
    <p:sldLayoutId id="2147483719" r:id="rId22"/>
    <p:sldLayoutId id="2147483718" r:id="rId23"/>
    <p:sldLayoutId id="2147483689" r:id="rId24"/>
    <p:sldLayoutId id="2147483690" r:id="rId25"/>
    <p:sldLayoutId id="2147483817" r:id="rId26"/>
    <p:sldLayoutId id="2147483818" r:id="rId27"/>
    <p:sldLayoutId id="2147483691" r:id="rId28"/>
    <p:sldLayoutId id="2147483725" r:id="rId29"/>
    <p:sldLayoutId id="2147483692" r:id="rId30"/>
    <p:sldLayoutId id="2147483812" r:id="rId31"/>
    <p:sldLayoutId id="2147483693" r:id="rId32"/>
    <p:sldLayoutId id="2147483722" r:id="rId33"/>
    <p:sldLayoutId id="2147483715" r:id="rId34"/>
    <p:sldLayoutId id="2147483666" r:id="rId35"/>
    <p:sldLayoutId id="2147483716" r:id="rId36"/>
    <p:sldLayoutId id="2147483695" r:id="rId37"/>
    <p:sldLayoutId id="2147483694" r:id="rId38"/>
    <p:sldLayoutId id="2147483696" r:id="rId39"/>
    <p:sldLayoutId id="2147483699" r:id="rId40"/>
    <p:sldLayoutId id="2147483700" r:id="rId41"/>
    <p:sldLayoutId id="2147483667" r:id="rId42"/>
    <p:sldLayoutId id="2147483697" r:id="rId43"/>
    <p:sldLayoutId id="2147483698" r:id="rId44"/>
    <p:sldLayoutId id="2147483701" r:id="rId45"/>
    <p:sldLayoutId id="2147483714" r:id="rId4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Clr>
          <a:schemeClr val="accent1"/>
        </a:buClr>
        <a:buSzPct val="110000"/>
        <a:buFont typeface="Arial" panose="020B0604020202020204" pitchFamily="34" charset="0"/>
        <a:buChar char="&gt;"/>
        <a:tabLst>
          <a:tab pos="36195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16000" algn="l" defTabSz="914400" rtl="0" eaLnBrk="1" latinLnBrk="0" hangingPunct="1">
        <a:lnSpc>
          <a:spcPct val="11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216000" algn="l" defTabSz="914400" rtl="0" eaLnBrk="1" latinLnBrk="0" hangingPunct="1">
        <a:lnSpc>
          <a:spcPct val="11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10000"/>
        </a:lnSpc>
        <a:spcBef>
          <a:spcPts val="300"/>
        </a:spcBef>
        <a:spcAft>
          <a:spcPts val="3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10000"/>
        </a:lnSpc>
        <a:spcBef>
          <a:spcPts val="1200"/>
        </a:spcBef>
        <a:spcAft>
          <a:spcPts val="600"/>
        </a:spcAft>
        <a:buFont typeface="Arial" panose="020B0604020202020204" pitchFamily="34" charset="0"/>
        <a:buNone/>
        <a:defRPr sz="1600" b="1" kern="1200" cap="none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78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pos="7401" userDrawn="1">
          <p15:clr>
            <a:srgbClr val="F26B43"/>
          </p15:clr>
        </p15:guide>
        <p15:guide id="5" pos="279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13" orient="horz" pos="125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DA4BAB-8B17-446C-A963-DA1CA3622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German national process toward the EPPSU 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E71CB2-9D16-4B63-AA5F-6D38F521B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b="1" dirty="0" err="1"/>
              <a:t>Three</a:t>
            </a:r>
            <a:r>
              <a:rPr lang="de-DE" sz="2400" b="1" dirty="0"/>
              <a:t> </a:t>
            </a:r>
            <a:r>
              <a:rPr lang="de-DE" sz="2400" b="1" dirty="0" err="1"/>
              <a:t>strategy</a:t>
            </a:r>
            <a:r>
              <a:rPr lang="de-DE" sz="2400" b="1" dirty="0"/>
              <a:t> </a:t>
            </a:r>
            <a:r>
              <a:rPr lang="de-DE" sz="2400" b="1" dirty="0" err="1"/>
              <a:t>workshops</a:t>
            </a:r>
            <a:endParaRPr lang="de-DE" sz="2400" b="1" dirty="0"/>
          </a:p>
          <a:p>
            <a:pPr marL="0" indent="0">
              <a:buNone/>
            </a:pPr>
            <a:endParaRPr lang="de-DE" sz="1100" b="1" dirty="0"/>
          </a:p>
          <a:p>
            <a:r>
              <a:rPr lang="de-DE" sz="2000" b="1" dirty="0"/>
              <a:t>“non-</a:t>
            </a:r>
            <a:r>
              <a:rPr lang="de-DE" sz="2000" b="1" dirty="0" err="1"/>
              <a:t>collider</a:t>
            </a:r>
            <a:r>
              <a:rPr lang="de-DE" sz="2000" b="1" dirty="0"/>
              <a:t>” Nov 22-24, Bad Honnef</a:t>
            </a:r>
            <a:endParaRPr lang="de-DE" sz="2000" dirty="0"/>
          </a:p>
          <a:p>
            <a:r>
              <a:rPr lang="de-DE" sz="2000" b="1" dirty="0"/>
              <a:t>“</a:t>
            </a:r>
            <a:r>
              <a:rPr lang="de-DE" sz="2000" b="1" dirty="0" err="1"/>
              <a:t>collider</a:t>
            </a:r>
            <a:r>
              <a:rPr lang="de-DE" sz="2000" b="1" dirty="0"/>
              <a:t>” Nov 27-29, DESY</a:t>
            </a:r>
            <a:endParaRPr lang="de-DE" sz="2000" dirty="0"/>
          </a:p>
          <a:p>
            <a:pPr lvl="1"/>
            <a:r>
              <a:rPr lang="de-DE" sz="2000" dirty="0">
                <a:solidFill>
                  <a:srgbClr val="00B0F0"/>
                </a:solidFill>
              </a:rPr>
              <a:t> incl. 1/2 </a:t>
            </a:r>
            <a:r>
              <a:rPr lang="de-DE" sz="2000" dirty="0" err="1">
                <a:solidFill>
                  <a:srgbClr val="00B0F0"/>
                </a:solidFill>
              </a:rPr>
              <a:t>day</a:t>
            </a:r>
            <a:r>
              <a:rPr lang="de-DE" sz="2000" dirty="0">
                <a:solidFill>
                  <a:srgbClr val="00B0F0"/>
                </a:solidFill>
              </a:rPr>
              <a:t> Early Career </a:t>
            </a:r>
            <a:r>
              <a:rPr lang="de-DE" sz="2000" dirty="0" err="1">
                <a:solidFill>
                  <a:srgbClr val="00B0F0"/>
                </a:solidFill>
              </a:rPr>
              <a:t>Scientists</a:t>
            </a:r>
            <a:r>
              <a:rPr lang="de-DE" sz="2000" dirty="0">
                <a:solidFill>
                  <a:srgbClr val="00B0F0"/>
                </a:solidFill>
              </a:rPr>
              <a:t> </a:t>
            </a:r>
            <a:r>
              <a:rPr lang="de-DE" sz="2000" dirty="0" err="1">
                <a:solidFill>
                  <a:srgbClr val="00B0F0"/>
                </a:solidFill>
              </a:rPr>
              <a:t>part</a:t>
            </a:r>
            <a:r>
              <a:rPr lang="de-DE" sz="2000" dirty="0">
                <a:solidFill>
                  <a:srgbClr val="00B0F0"/>
                </a:solidFill>
              </a:rPr>
              <a:t>, </a:t>
            </a:r>
            <a:r>
              <a:rPr lang="de-DE" sz="2000" dirty="0" err="1">
                <a:solidFill>
                  <a:srgbClr val="00B0F0"/>
                </a:solidFill>
              </a:rPr>
              <a:t>organised</a:t>
            </a:r>
            <a:r>
              <a:rPr lang="de-DE" sz="2000" dirty="0">
                <a:solidFill>
                  <a:srgbClr val="00B0F0"/>
                </a:solidFill>
              </a:rPr>
              <a:t> </a:t>
            </a:r>
            <a:r>
              <a:rPr lang="de-DE" sz="2000" dirty="0" err="1">
                <a:solidFill>
                  <a:srgbClr val="00B0F0"/>
                </a:solidFill>
              </a:rPr>
              <a:t>by</a:t>
            </a:r>
            <a:r>
              <a:rPr lang="de-DE" sz="2000" dirty="0">
                <a:solidFill>
                  <a:srgbClr val="00B0F0"/>
                </a:solidFill>
              </a:rPr>
              <a:t> </a:t>
            </a:r>
            <a:r>
              <a:rPr lang="de-DE" sz="2000" dirty="0" err="1">
                <a:solidFill>
                  <a:srgbClr val="00B0F0"/>
                </a:solidFill>
              </a:rPr>
              <a:t>yHEP</a:t>
            </a:r>
            <a:endParaRPr lang="de-DE" sz="2000" dirty="0">
              <a:solidFill>
                <a:srgbClr val="00B0F0"/>
              </a:solidFill>
            </a:endParaRPr>
          </a:p>
          <a:p>
            <a:r>
              <a:rPr lang="de-DE" sz="2000" b="1" dirty="0"/>
              <a:t>“</a:t>
            </a:r>
            <a:r>
              <a:rPr lang="de-DE" sz="2000" b="1" dirty="0" err="1"/>
              <a:t>concluding</a:t>
            </a:r>
            <a:r>
              <a:rPr lang="de-DE" sz="2000" b="1" dirty="0"/>
              <a:t>” Jan 19-22, Bad Honnef </a:t>
            </a:r>
          </a:p>
          <a:p>
            <a:endParaRPr lang="de-DE" sz="2000" b="1" dirty="0"/>
          </a:p>
          <a:p>
            <a:r>
              <a:rPr lang="de-DE" sz="2000" dirty="0"/>
              <a:t>KET </a:t>
            </a:r>
            <a:r>
              <a:rPr lang="de-DE" sz="2000" dirty="0" err="1"/>
              <a:t>identified</a:t>
            </a:r>
            <a:r>
              <a:rPr lang="de-DE" sz="2000" dirty="0"/>
              <a:t> </a:t>
            </a:r>
            <a:r>
              <a:rPr lang="de-DE" sz="2000" dirty="0" err="1"/>
              <a:t>core</a:t>
            </a:r>
            <a:r>
              <a:rPr lang="de-DE" sz="2000" dirty="0"/>
              <a:t> </a:t>
            </a:r>
            <a:r>
              <a:rPr lang="de-DE" sz="2000" dirty="0" err="1"/>
              <a:t>teams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write</a:t>
            </a:r>
            <a:r>
              <a:rPr lang="de-DE" sz="2000" dirty="0"/>
              <a:t> </a:t>
            </a:r>
            <a:r>
              <a:rPr lang="de-DE" sz="2000" dirty="0" err="1"/>
              <a:t>conclusions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discussions</a:t>
            </a:r>
            <a:r>
              <a:rPr lang="de-DE" sz="2000" dirty="0"/>
              <a:t> at </a:t>
            </a:r>
            <a:r>
              <a:rPr lang="de-DE" sz="2000" dirty="0" err="1"/>
              <a:t>each</a:t>
            </a:r>
            <a:r>
              <a:rPr lang="de-DE" sz="2000" dirty="0"/>
              <a:t> </a:t>
            </a:r>
            <a:r>
              <a:rPr lang="de-DE" sz="2000" dirty="0" err="1"/>
              <a:t>workshop</a:t>
            </a:r>
            <a:endParaRPr lang="de-DE" sz="2000" dirty="0"/>
          </a:p>
          <a:p>
            <a:r>
              <a:rPr lang="de-DE" sz="2000" dirty="0" err="1"/>
              <a:t>new</a:t>
            </a:r>
            <a:r>
              <a:rPr lang="de-DE" sz="2000" dirty="0"/>
              <a:t> KET (</a:t>
            </a:r>
            <a:r>
              <a:rPr lang="de-DE" sz="2000" dirty="0" err="1"/>
              <a:t>starts</a:t>
            </a:r>
            <a:r>
              <a:rPr lang="de-DE" sz="2000" dirty="0"/>
              <a:t> in November) will </a:t>
            </a:r>
            <a:r>
              <a:rPr lang="de-DE" sz="2000" dirty="0" err="1"/>
              <a:t>then</a:t>
            </a:r>
            <a:r>
              <a:rPr lang="de-DE" sz="2000" dirty="0"/>
              <a:t> </a:t>
            </a:r>
            <a:r>
              <a:rPr lang="de-DE" sz="2000" dirty="0" err="1"/>
              <a:t>finalize</a:t>
            </a:r>
            <a:r>
              <a:rPr lang="de-DE" sz="2000" dirty="0"/>
              <a:t> and </a:t>
            </a:r>
            <a:r>
              <a:rPr lang="de-DE" sz="2000" dirty="0" err="1"/>
              <a:t>sign</a:t>
            </a:r>
            <a:r>
              <a:rPr lang="de-DE" sz="2000" dirty="0"/>
              <a:t>-off on German EPPSU </a:t>
            </a:r>
            <a:r>
              <a:rPr lang="de-DE" sz="2000" dirty="0" err="1"/>
              <a:t>input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B457336-1C32-4E31-8447-C77F6363D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| PR | EPPSU | Thomas Zoufal | 21. November 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906035-331D-4FB1-8DBA-75AD522628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Organized by the Committee for Elementary Particle Physics - KET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8154850"/>
      </p:ext>
    </p:extLst>
  </p:cSld>
  <p:clrMapOvr>
    <a:masterClrMapping/>
  </p:clrMapOvr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h_1.0_ITT_PowerPoint_16x9_Folienmaster.potx" id="{7F3F9FBA-BDB2-4609-8279-BCB57059AEFC}" vid="{38F282EA-9143-4607-B2B8-3CB91D4FB19F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96</Words>
  <Application>Microsoft Office PowerPoint</Application>
  <PresentationFormat>Breitbild</PresentationFormat>
  <Paragraphs>12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Arial</vt:lpstr>
      <vt:lpstr>DESY</vt:lpstr>
      <vt:lpstr>The German national process toward the EPPSU 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Innovation and  Technology Transfer</dc:title>
  <dc:creator>Henrike Voelker</dc:creator>
  <cp:lastModifiedBy>Zoufal, Thomas</cp:lastModifiedBy>
  <cp:revision>823</cp:revision>
  <cp:lastPrinted>2019-02-07T12:45:50Z</cp:lastPrinted>
  <dcterms:created xsi:type="dcterms:W3CDTF">2018-12-11T09:21:09Z</dcterms:created>
  <dcterms:modified xsi:type="dcterms:W3CDTF">2024-11-21T12:55:29Z</dcterms:modified>
</cp:coreProperties>
</file>