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2" r:id="rId4"/>
  </p:sldMasterIdLst>
  <p:notesMasterIdLst>
    <p:notesMasterId r:id="rId15"/>
  </p:notesMasterIdLst>
  <p:sldIdLst>
    <p:sldId id="340" r:id="rId5"/>
    <p:sldId id="346" r:id="rId6"/>
    <p:sldId id="341" r:id="rId7"/>
    <p:sldId id="344" r:id="rId8"/>
    <p:sldId id="345" r:id="rId9"/>
    <p:sldId id="2212" r:id="rId10"/>
    <p:sldId id="2213" r:id="rId11"/>
    <p:sldId id="2214" r:id="rId12"/>
    <p:sldId id="347" r:id="rId13"/>
    <p:sldId id="342" r:id="rId14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00"/>
    <a:srgbClr val="1340D1"/>
    <a:srgbClr val="0D2071"/>
    <a:srgbClr val="122F89"/>
    <a:srgbClr val="0736AA"/>
    <a:srgbClr val="175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9" autoAdjust="0"/>
    <p:restoredTop sz="69856" autoAdjust="0"/>
  </p:normalViewPr>
  <p:slideViewPr>
    <p:cSldViewPr snapToGrid="0" showGuides="1">
      <p:cViewPr varScale="1">
        <p:scale>
          <a:sx n="62" d="100"/>
          <a:sy n="62" d="100"/>
        </p:scale>
        <p:origin x="21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50783-0B7C-4A42-9D9B-91DB74D1EAC1}" type="datetimeFigureOut">
              <a:rPr lang="en-SE" smtClean="0"/>
              <a:t>11/19/2024</a:t>
            </a:fld>
            <a:endParaRPr lang="en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FFD25-CF7A-49CD-9E8A-F72D186CED2D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695443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FFD25-CF7A-49CD-9E8A-F72D186CED2D}" type="slidenum">
              <a:rPr lang="en-SE" smtClean="0"/>
              <a:t>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893254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FFD25-CF7A-49CD-9E8A-F72D186CED2D}" type="slidenum">
              <a:rPr lang="en-SE" smtClean="0"/>
              <a:t>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53901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FFD25-CF7A-49CD-9E8A-F72D186CED2D}" type="slidenum">
              <a:rPr lang="en-SE" smtClean="0"/>
              <a:t>6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641408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Board of Swedish Research Council visiting CERN 25-26 September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70-ish staff at the Swedish Research Council listening to Richard </a:t>
            </a:r>
            <a:r>
              <a:rPr lang="en-GB" sz="1200" dirty="0" err="1"/>
              <a:t>Jacobsson</a:t>
            </a:r>
            <a:r>
              <a:rPr lang="en-GB" sz="1200" dirty="0"/>
              <a:t> explaining SHIP, 13 November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FFD25-CF7A-49CD-9E8A-F72D186CED2D}" type="slidenum">
              <a:rPr lang="en-SE" smtClean="0"/>
              <a:t>10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16209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Desig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cirkel, Färggrann, Grafik, skärmbild&#10;&#10;Automatiskt genererad beskrivning">
            <a:extLst>
              <a:ext uri="{FF2B5EF4-FFF2-40B4-BE49-F238E27FC236}">
                <a16:creationId xmlns:a16="http://schemas.microsoft.com/office/drawing/2014/main" id="{FE536E75-9B44-8D05-218C-6B33A0DED8B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1167" y="2070007"/>
            <a:ext cx="5390833" cy="4787993"/>
          </a:xfrm>
          <a:prstGeom prst="rect">
            <a:avLst/>
          </a:prstGeom>
        </p:spPr>
      </p:pic>
      <p:sp>
        <p:nvSpPr>
          <p:cNvPr id="10" name="Rubrik 9">
            <a:extLst>
              <a:ext uri="{FF2B5EF4-FFF2-40B4-BE49-F238E27FC236}">
                <a16:creationId xmlns:a16="http://schemas.microsoft.com/office/drawing/2014/main" id="{A5B75F6D-B7DE-2CC4-C7A7-F681AAB35B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1588" y="2021540"/>
            <a:ext cx="9652897" cy="738664"/>
          </a:xfrm>
          <a:prstGeom prst="rect">
            <a:avLst/>
          </a:prstGeom>
        </p:spPr>
        <p:txBody>
          <a:bodyPr wrap="square" lIns="0" tIns="0" bIns="0" anchor="b">
            <a:spAutoFit/>
          </a:bodyPr>
          <a:lstStyle>
            <a:lvl1pPr>
              <a:lnSpc>
                <a:spcPct val="100000"/>
              </a:lnSpc>
              <a:defRPr sz="4800" b="1" spc="-15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sv-SE" dirty="0"/>
              <a:t>Presentationens titel</a:t>
            </a:r>
            <a:endParaRPr lang="en-SE" dirty="0"/>
          </a:p>
        </p:txBody>
      </p:sp>
      <p:sp>
        <p:nvSpPr>
          <p:cNvPr id="4" name="Underrubrik 2">
            <a:extLst>
              <a:ext uri="{FF2B5EF4-FFF2-40B4-BE49-F238E27FC236}">
                <a16:creationId xmlns:a16="http://schemas.microsoft.com/office/drawing/2014/main" id="{6C3E5516-C337-B0C5-19B6-4AFC413B8C6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71588" y="3177622"/>
            <a:ext cx="9648825" cy="800219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Underrubrik</a:t>
            </a:r>
          </a:p>
        </p:txBody>
      </p:sp>
      <p:sp>
        <p:nvSpPr>
          <p:cNvPr id="9" name="Platshållare för text 12">
            <a:extLst>
              <a:ext uri="{FF2B5EF4-FFF2-40B4-BE49-F238E27FC236}">
                <a16:creationId xmlns:a16="http://schemas.microsoft.com/office/drawing/2014/main" id="{33E7C506-4B23-B82E-1272-C79B34B984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71588" y="4723730"/>
            <a:ext cx="4752975" cy="279697"/>
          </a:xfrm>
        </p:spPr>
        <p:txBody>
          <a:bodyPr lIns="0" t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Förnamn Efternamn</a:t>
            </a:r>
            <a:endParaRPr lang="en-SE" dirty="0"/>
          </a:p>
        </p:txBody>
      </p:sp>
      <p:sp>
        <p:nvSpPr>
          <p:cNvPr id="11" name="Platshållare för text 12">
            <a:extLst>
              <a:ext uri="{FF2B5EF4-FFF2-40B4-BE49-F238E27FC236}">
                <a16:creationId xmlns:a16="http://schemas.microsoft.com/office/drawing/2014/main" id="{87EF2CAD-626E-0223-AFE1-69E74850A1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71587" y="5003427"/>
            <a:ext cx="4752975" cy="325891"/>
          </a:xfrm>
        </p:spPr>
        <p:txBody>
          <a:bodyPr lIns="0" t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Roll/titel</a:t>
            </a:r>
            <a:endParaRPr lang="en-SE" dirty="0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488A94F9-A30F-4602-ADDB-8CC1D652F1D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587" y="735163"/>
            <a:ext cx="2710695" cy="59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616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7" pos="3885" userDrawn="1">
          <p15:clr>
            <a:srgbClr val="FBAE40"/>
          </p15:clr>
        </p15:guide>
        <p15:guide id="8" orient="horz" pos="1638" userDrawn="1">
          <p15:clr>
            <a:srgbClr val="FBAE40"/>
          </p15:clr>
        </p15:guide>
        <p15:guide id="9" orient="horz" pos="2160" userDrawn="1">
          <p15:clr>
            <a:srgbClr val="FBAE40"/>
          </p15:clr>
        </p15:guide>
        <p15:guide id="10" pos="801" userDrawn="1">
          <p15:clr>
            <a:srgbClr val="FBAE40"/>
          </p15:clr>
        </p15:guide>
        <p15:guide id="11" orient="horz" pos="377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a med bild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8D9D3CE-5E23-01A0-A42C-C1BFD8413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7B5FA10-6C7B-AF43-B8BA-4700E3AE6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2" name="Platshållare för bild 8">
            <a:extLst>
              <a:ext uri="{FF2B5EF4-FFF2-40B4-BE49-F238E27FC236}">
                <a16:creationId xmlns:a16="http://schemas.microsoft.com/office/drawing/2014/main" id="{2C387796-5811-B9C4-738B-2FBEEE9E5A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75499" y="0"/>
            <a:ext cx="5016501" cy="6165850"/>
          </a:xfrm>
          <a:blipFill>
            <a:blip r:embed="rId2" cstate="print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1368000" bIns="36000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10" name="Platshållare för text 8">
            <a:extLst>
              <a:ext uri="{FF2B5EF4-FFF2-40B4-BE49-F238E27FC236}">
                <a16:creationId xmlns:a16="http://schemas.microsoft.com/office/drawing/2014/main" id="{77FBF047-AA6E-F652-39FF-DD33D03181D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1588" y="2097088"/>
            <a:ext cx="5688012" cy="408146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3" name="Rubrik 4">
            <a:extLst>
              <a:ext uri="{FF2B5EF4-FFF2-40B4-BE49-F238E27FC236}">
                <a16:creationId xmlns:a16="http://schemas.microsoft.com/office/drawing/2014/main" id="{436697EE-DE2D-6BDD-1FCB-DE2A3EFAF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1589" y="908050"/>
            <a:ext cx="5688012" cy="612775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defRPr sz="2800"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C2AEAA07-2E4A-3742-60EC-AAC7B3BB011D}"/>
              </a:ext>
            </a:extLst>
          </p:cNvPr>
          <p:cNvSpPr/>
          <p:nvPr userDrawn="1"/>
        </p:nvSpPr>
        <p:spPr>
          <a:xfrm>
            <a:off x="10585341" y="6278563"/>
            <a:ext cx="1333689" cy="4790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189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8" orient="horz" pos="731" userDrawn="1">
          <p15:clr>
            <a:srgbClr val="FBAE40"/>
          </p15:clr>
        </p15:guide>
        <p15:guide id="9" orient="horz" pos="958" userDrawn="1">
          <p15:clr>
            <a:srgbClr val="FBAE40"/>
          </p15:clr>
        </p15:guide>
        <p15:guide id="10" orient="horz" pos="1321" userDrawn="1">
          <p15:clr>
            <a:srgbClr val="FBAE40"/>
          </p15:clr>
        </p15:guide>
        <p15:guide id="11" pos="4520" userDrawn="1">
          <p15:clr>
            <a:srgbClr val="FBAE40"/>
          </p15:clr>
        </p15:guide>
        <p15:guide id="12" orient="horz" pos="3884" userDrawn="1">
          <p15:clr>
            <a:srgbClr val="FBAE40"/>
          </p15:clr>
        </p15:guide>
        <p15:guide id="13" pos="801" userDrawn="1">
          <p15:clr>
            <a:srgbClr val="FBAE40"/>
          </p15:clr>
        </p15:guide>
        <p15:guide id="14" orient="horz" pos="572" userDrawn="1">
          <p15:clr>
            <a:srgbClr val="FBAE40"/>
          </p15:clr>
        </p15:guide>
        <p15:guide id="15" pos="438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xtkort med bil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FA264064-87B8-600F-5A9C-346BBC10A24A}"/>
              </a:ext>
            </a:extLst>
          </p:cNvPr>
          <p:cNvSpPr/>
          <p:nvPr userDrawn="1"/>
        </p:nvSpPr>
        <p:spPr>
          <a:xfrm>
            <a:off x="8113713" y="2133601"/>
            <a:ext cx="3743325" cy="4030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99E6F0C2-3049-0BF5-44D1-F93965DA3C69}"/>
              </a:ext>
            </a:extLst>
          </p:cNvPr>
          <p:cNvSpPr/>
          <p:nvPr userDrawn="1"/>
        </p:nvSpPr>
        <p:spPr>
          <a:xfrm>
            <a:off x="4224338" y="2133601"/>
            <a:ext cx="3743325" cy="4030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AC30FF4A-8D80-EF9E-8A27-179632639465}"/>
              </a:ext>
            </a:extLst>
          </p:cNvPr>
          <p:cNvSpPr/>
          <p:nvPr userDrawn="1"/>
        </p:nvSpPr>
        <p:spPr>
          <a:xfrm>
            <a:off x="334964" y="2133601"/>
            <a:ext cx="3743324" cy="4032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6013F17D-D62B-4681-4D6A-7D753937B6DB}"/>
              </a:ext>
            </a:extLst>
          </p:cNvPr>
          <p:cNvSpPr/>
          <p:nvPr/>
        </p:nvSpPr>
        <p:spPr>
          <a:xfrm>
            <a:off x="4224338" y="2133601"/>
            <a:ext cx="3743325" cy="4030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D4820146-01AA-EABA-DC76-96D348939562}"/>
              </a:ext>
            </a:extLst>
          </p:cNvPr>
          <p:cNvSpPr/>
          <p:nvPr/>
        </p:nvSpPr>
        <p:spPr>
          <a:xfrm>
            <a:off x="8113713" y="2133601"/>
            <a:ext cx="3743325" cy="4030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3D55D1EC-D8B7-65A0-0E7E-11F12F5CB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0D6C7E1D-98EE-A624-00B5-E177C837D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20" name="Platshållare för bild 19">
            <a:extLst>
              <a:ext uri="{FF2B5EF4-FFF2-40B4-BE49-F238E27FC236}">
                <a16:creationId xmlns:a16="http://schemas.microsoft.com/office/drawing/2014/main" id="{5AA64EBC-EC11-967A-337B-6A14B153879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5939" y="4149725"/>
            <a:ext cx="3384550" cy="1871664"/>
          </a:xfrm>
          <a:blipFill>
            <a:blip r:embed="rId2" cstate="screen">
              <a:alphaModFix am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21" name="Platshållare för bild 19">
            <a:extLst>
              <a:ext uri="{FF2B5EF4-FFF2-40B4-BE49-F238E27FC236}">
                <a16:creationId xmlns:a16="http://schemas.microsoft.com/office/drawing/2014/main" id="{18683C9A-6834-7951-29D9-DBACFA278D9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67214" y="4149724"/>
            <a:ext cx="3421061" cy="1866797"/>
          </a:xfrm>
          <a:blipFill>
            <a:blip r:embed="rId3" cstate="screen">
              <a:alphaModFix am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22" name="Platshållare för bild 19">
            <a:extLst>
              <a:ext uri="{FF2B5EF4-FFF2-40B4-BE49-F238E27FC236}">
                <a16:creationId xmlns:a16="http://schemas.microsoft.com/office/drawing/2014/main" id="{F191CFE7-FFAA-31E4-C9E9-BD1DE0455D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78812" y="4149725"/>
            <a:ext cx="3413125" cy="1871663"/>
          </a:xfrm>
          <a:blipFill>
            <a:blip r:embed="rId4" cstate="screen">
              <a:alphaModFix am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13C64B50-533D-AEC1-318A-0CC213241A9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2673" y="2575197"/>
            <a:ext cx="3384550" cy="761892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4DF0ECC-326D-FC85-C7E6-F0BB68A8B56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367214" y="2575197"/>
            <a:ext cx="3421061" cy="761892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49964AC0-34A9-8A66-3497-79B42CCEE9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91514" y="2565400"/>
            <a:ext cx="3377814" cy="761892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15" name="Rubrik 4">
            <a:extLst>
              <a:ext uri="{FF2B5EF4-FFF2-40B4-BE49-F238E27FC236}">
                <a16:creationId xmlns:a16="http://schemas.microsoft.com/office/drawing/2014/main" id="{57A26A35-0234-E71B-3A17-F82A1013B5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3331" y="908050"/>
            <a:ext cx="9648825" cy="612775"/>
          </a:xfrm>
          <a:prstGeom prst="rect">
            <a:avLst/>
          </a:prstGeom>
        </p:spPr>
        <p:txBody>
          <a:bodyPr lIns="0" tIns="0" bIns="0" anchor="b" anchorCtr="0"/>
          <a:lstStyle>
            <a:lvl1pPr algn="ctr">
              <a:lnSpc>
                <a:spcPct val="100000"/>
              </a:lnSpc>
              <a:defRPr sz="2800"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4C7D75FB-5904-38C6-C34B-9B359DFE9B75}"/>
              </a:ext>
            </a:extLst>
          </p:cNvPr>
          <p:cNvSpPr/>
          <p:nvPr userDrawn="1"/>
        </p:nvSpPr>
        <p:spPr>
          <a:xfrm>
            <a:off x="10585341" y="6278563"/>
            <a:ext cx="1333689" cy="4790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124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4" orient="horz" pos="2614" userDrawn="1">
          <p15:clr>
            <a:srgbClr val="FBAE40"/>
          </p15:clr>
        </p15:guide>
        <p15:guide id="15" orient="horz" pos="3793" userDrawn="1">
          <p15:clr>
            <a:srgbClr val="FBAE40"/>
          </p15:clr>
        </p15:guide>
        <p15:guide id="16" orient="horz" pos="1616" userDrawn="1">
          <p15:clr>
            <a:srgbClr val="FBAE40"/>
          </p15:clr>
        </p15:guide>
        <p15:guide id="17" orient="horz" pos="958" userDrawn="1">
          <p15:clr>
            <a:srgbClr val="FBAE40"/>
          </p15:clr>
        </p15:guide>
        <p15:guide id="18" orient="horz" pos="731" userDrawn="1">
          <p15:clr>
            <a:srgbClr val="FBAE40"/>
          </p15:clr>
        </p15:guide>
        <p15:guide id="19" pos="325" userDrawn="1">
          <p15:clr>
            <a:srgbClr val="FBAE40"/>
          </p15:clr>
        </p15:guide>
        <p15:guide id="20" pos="2751" userDrawn="1">
          <p15:clr>
            <a:srgbClr val="FBAE40"/>
          </p15:clr>
        </p15:guide>
        <p15:guide id="21" pos="5223" userDrawn="1">
          <p15:clr>
            <a:srgbClr val="FBAE40"/>
          </p15:clr>
        </p15:guide>
        <p15:guide id="22" pos="4906" userDrawn="1">
          <p15:clr>
            <a:srgbClr val="FBAE40"/>
          </p15:clr>
        </p15:guide>
        <p15:guide id="23" pos="2457" userDrawn="1">
          <p15:clr>
            <a:srgbClr val="FBAE40"/>
          </p15:clr>
        </p15:guide>
        <p15:guide id="24" pos="7355" userDrawn="1">
          <p15:clr>
            <a:srgbClr val="FBAE40"/>
          </p15:clr>
        </p15:guide>
        <p15:guide id="25" pos="801" userDrawn="1">
          <p15:clr>
            <a:srgbClr val="FBAE40"/>
          </p15:clr>
        </p15:guide>
        <p15:guide id="26" pos="6879" userDrawn="1">
          <p15:clr>
            <a:srgbClr val="FBAE40"/>
          </p15:clr>
        </p15:guide>
        <p15:guide id="27" orient="horz" pos="57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xtkort med bil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ktangel 14">
            <a:extLst>
              <a:ext uri="{FF2B5EF4-FFF2-40B4-BE49-F238E27FC236}">
                <a16:creationId xmlns:a16="http://schemas.microsoft.com/office/drawing/2014/main" id="{7F1CAB97-A5D6-1ECB-9081-683E0464D3D7}"/>
              </a:ext>
            </a:extLst>
          </p:cNvPr>
          <p:cNvSpPr/>
          <p:nvPr userDrawn="1"/>
        </p:nvSpPr>
        <p:spPr>
          <a:xfrm>
            <a:off x="9083675" y="2128829"/>
            <a:ext cx="2773363" cy="4035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D720E8A4-E339-4641-060F-37EBF83F51D6}"/>
              </a:ext>
            </a:extLst>
          </p:cNvPr>
          <p:cNvSpPr/>
          <p:nvPr userDrawn="1"/>
        </p:nvSpPr>
        <p:spPr>
          <a:xfrm>
            <a:off x="6184743" y="2133601"/>
            <a:ext cx="2771775" cy="4035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9476E743-837D-80B8-DA5E-13AAA0B951E0}"/>
              </a:ext>
            </a:extLst>
          </p:cNvPr>
          <p:cNvSpPr/>
          <p:nvPr userDrawn="1"/>
        </p:nvSpPr>
        <p:spPr>
          <a:xfrm>
            <a:off x="3252788" y="2128829"/>
            <a:ext cx="2771775" cy="4035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10C5D3FE-D2DA-EA5B-431E-2B646CE0E41A}"/>
              </a:ext>
            </a:extLst>
          </p:cNvPr>
          <p:cNvSpPr/>
          <p:nvPr userDrawn="1"/>
        </p:nvSpPr>
        <p:spPr>
          <a:xfrm>
            <a:off x="334964" y="2130697"/>
            <a:ext cx="2808286" cy="4035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12B8FEBE-893E-43B7-73C0-79AFF58690B5}"/>
              </a:ext>
            </a:extLst>
          </p:cNvPr>
          <p:cNvSpPr/>
          <p:nvPr/>
        </p:nvSpPr>
        <p:spPr>
          <a:xfrm>
            <a:off x="334964" y="2130697"/>
            <a:ext cx="2808286" cy="4035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6013F17D-D62B-4681-4D6A-7D753937B6DB}"/>
              </a:ext>
            </a:extLst>
          </p:cNvPr>
          <p:cNvSpPr/>
          <p:nvPr/>
        </p:nvSpPr>
        <p:spPr>
          <a:xfrm>
            <a:off x="3252788" y="2128829"/>
            <a:ext cx="2771775" cy="4035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D4820146-01AA-EABA-DC76-96D348939562}"/>
              </a:ext>
            </a:extLst>
          </p:cNvPr>
          <p:cNvSpPr/>
          <p:nvPr/>
        </p:nvSpPr>
        <p:spPr>
          <a:xfrm>
            <a:off x="9083675" y="2128829"/>
            <a:ext cx="2773363" cy="4035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3D55D1EC-D8B7-65A0-0E7E-11F12F5CB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0D6C7E1D-98EE-A624-00B5-E177C837D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20" name="Platshållare för bild 19">
            <a:extLst>
              <a:ext uri="{FF2B5EF4-FFF2-40B4-BE49-F238E27FC236}">
                <a16:creationId xmlns:a16="http://schemas.microsoft.com/office/drawing/2014/main" id="{5AA64EBC-EC11-967A-337B-6A14B153879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2764" y="4406453"/>
            <a:ext cx="2494346" cy="1614937"/>
          </a:xfrm>
          <a:blipFill>
            <a:blip r:embed="rId2" cstate="screen">
              <a:alphaModFix am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21" name="Platshållare för bild 19">
            <a:extLst>
              <a:ext uri="{FF2B5EF4-FFF2-40B4-BE49-F238E27FC236}">
                <a16:creationId xmlns:a16="http://schemas.microsoft.com/office/drawing/2014/main" id="{18683C9A-6834-7951-29D9-DBACFA278D9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32174" y="4411226"/>
            <a:ext cx="2447925" cy="1614937"/>
          </a:xfrm>
          <a:blipFill>
            <a:blip r:embed="rId3" cstate="screen">
              <a:alphaModFix am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67713DEF-5267-B365-85E5-79C9E28F37F3}"/>
              </a:ext>
            </a:extLst>
          </p:cNvPr>
          <p:cNvSpPr/>
          <p:nvPr/>
        </p:nvSpPr>
        <p:spPr>
          <a:xfrm>
            <a:off x="6184743" y="2133601"/>
            <a:ext cx="2771775" cy="4035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6" name="Platshållare för bild 19">
            <a:extLst>
              <a:ext uri="{FF2B5EF4-FFF2-40B4-BE49-F238E27FC236}">
                <a16:creationId xmlns:a16="http://schemas.microsoft.com/office/drawing/2014/main" id="{30BA1108-F09F-8FA6-0DE0-F83254F571C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311719" y="4406452"/>
            <a:ext cx="2484799" cy="1614937"/>
          </a:xfrm>
          <a:blipFill>
            <a:blip r:embed="rId4" cstate="screen">
              <a:alphaModFix am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22" name="Platshållare för bild 19">
            <a:extLst>
              <a:ext uri="{FF2B5EF4-FFF2-40B4-BE49-F238E27FC236}">
                <a16:creationId xmlns:a16="http://schemas.microsoft.com/office/drawing/2014/main" id="{F191CFE7-FFAA-31E4-C9E9-BD1DE0455DD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225346" y="4406451"/>
            <a:ext cx="2484799" cy="1614937"/>
          </a:xfrm>
          <a:blipFill>
            <a:blip r:embed="rId5" cstate="screen">
              <a:alphaModFix am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81F4BD-B6FA-7F4D-75A8-3AF5575DD5E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2674" y="2575197"/>
            <a:ext cx="2477702" cy="612775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F8787B8-CD72-18D5-6D77-39DC1B93979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30587" y="2565400"/>
            <a:ext cx="2449513" cy="612775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80D83F4-F7C6-0323-B0B4-DFC5ECC2BEA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28411" y="2565399"/>
            <a:ext cx="2468107" cy="612775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23D89F0-28D8-8B86-1DBC-E4F1B9056E7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228138" y="2575197"/>
            <a:ext cx="2481645" cy="612775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23" name="Rubrik 4">
            <a:extLst>
              <a:ext uri="{FF2B5EF4-FFF2-40B4-BE49-F238E27FC236}">
                <a16:creationId xmlns:a16="http://schemas.microsoft.com/office/drawing/2014/main" id="{C6B00472-28AD-93BF-EF6A-941AD302CD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3331" y="908050"/>
            <a:ext cx="9648825" cy="612775"/>
          </a:xfrm>
          <a:prstGeom prst="rect">
            <a:avLst/>
          </a:prstGeom>
        </p:spPr>
        <p:txBody>
          <a:bodyPr lIns="0" tIns="0" bIns="0" anchor="b" anchorCtr="0"/>
          <a:lstStyle>
            <a:lvl1pPr algn="ctr">
              <a:lnSpc>
                <a:spcPct val="100000"/>
              </a:lnSpc>
              <a:defRPr sz="2800"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E02E1E3F-5CD9-D8A0-A054-29D13591CDA7}"/>
              </a:ext>
            </a:extLst>
          </p:cNvPr>
          <p:cNvSpPr/>
          <p:nvPr userDrawn="1"/>
        </p:nvSpPr>
        <p:spPr>
          <a:xfrm>
            <a:off x="10585341" y="6278563"/>
            <a:ext cx="1333689" cy="4790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5416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5" orient="horz" pos="958" userDrawn="1">
          <p15:clr>
            <a:srgbClr val="FBAE40"/>
          </p15:clr>
        </p15:guide>
        <p15:guide id="16" orient="horz" pos="731" userDrawn="1">
          <p15:clr>
            <a:srgbClr val="FBAE40"/>
          </p15:clr>
        </p15:guide>
        <p15:guide id="17" orient="horz" pos="1616" userDrawn="1">
          <p15:clr>
            <a:srgbClr val="FBAE40"/>
          </p15:clr>
        </p15:guide>
        <p15:guide id="18" pos="325" userDrawn="1">
          <p15:clr>
            <a:srgbClr val="FBAE40"/>
          </p15:clr>
        </p15:guide>
        <p15:guide id="19" pos="2162" userDrawn="1">
          <p15:clr>
            <a:srgbClr val="FBAE40"/>
          </p15:clr>
        </p15:guide>
        <p15:guide id="20" pos="3976" userDrawn="1">
          <p15:clr>
            <a:srgbClr val="FBAE40"/>
          </p15:clr>
        </p15:guide>
        <p15:guide id="21" pos="5813" userDrawn="1">
          <p15:clr>
            <a:srgbClr val="FBAE40"/>
          </p15:clr>
        </p15:guide>
        <p15:guide id="22" pos="1890" userDrawn="1">
          <p15:clr>
            <a:srgbClr val="FBAE40"/>
          </p15:clr>
        </p15:guide>
        <p15:guide id="23" pos="3704" userDrawn="1">
          <p15:clr>
            <a:srgbClr val="FBAE40"/>
          </p15:clr>
        </p15:guide>
        <p15:guide id="24" pos="5541" userDrawn="1">
          <p15:clr>
            <a:srgbClr val="FBAE40"/>
          </p15:clr>
        </p15:guide>
        <p15:guide id="25" pos="7378" userDrawn="1">
          <p15:clr>
            <a:srgbClr val="FBAE40"/>
          </p15:clr>
        </p15:guide>
        <p15:guide id="26" orient="horz" pos="2772" userDrawn="1">
          <p15:clr>
            <a:srgbClr val="FBAE40"/>
          </p15:clr>
        </p15:guide>
        <p15:guide id="27" orient="horz" pos="3793" userDrawn="1">
          <p15:clr>
            <a:srgbClr val="FBAE40"/>
          </p15:clr>
        </p15:guide>
        <p15:guide id="28" pos="801" userDrawn="1">
          <p15:clr>
            <a:srgbClr val="FBAE40"/>
          </p15:clr>
        </p15:guide>
        <p15:guide id="29" pos="6879" userDrawn="1">
          <p15:clr>
            <a:srgbClr val="FBAE40"/>
          </p15:clr>
        </p15:guide>
        <p15:guide id="30" orient="horz" pos="57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xtkort med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629A4837-8C10-D3B6-E1FB-61961A582912}"/>
              </a:ext>
            </a:extLst>
          </p:cNvPr>
          <p:cNvSpPr/>
          <p:nvPr userDrawn="1"/>
        </p:nvSpPr>
        <p:spPr>
          <a:xfrm>
            <a:off x="334964" y="2133601"/>
            <a:ext cx="3743324" cy="4032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281150CA-FE11-4B10-00B9-06F06930FE57}"/>
              </a:ext>
            </a:extLst>
          </p:cNvPr>
          <p:cNvSpPr/>
          <p:nvPr userDrawn="1"/>
        </p:nvSpPr>
        <p:spPr>
          <a:xfrm>
            <a:off x="4224338" y="2133601"/>
            <a:ext cx="3743325" cy="4030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4F23BA7B-5ABB-FCCC-9E78-E097089A6CFA}"/>
              </a:ext>
            </a:extLst>
          </p:cNvPr>
          <p:cNvSpPr/>
          <p:nvPr userDrawn="1"/>
        </p:nvSpPr>
        <p:spPr>
          <a:xfrm>
            <a:off x="8113713" y="2133601"/>
            <a:ext cx="3743325" cy="4030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6013F17D-D62B-4681-4D6A-7D753937B6DB}"/>
              </a:ext>
            </a:extLst>
          </p:cNvPr>
          <p:cNvSpPr/>
          <p:nvPr/>
        </p:nvSpPr>
        <p:spPr>
          <a:xfrm>
            <a:off x="4224338" y="2133601"/>
            <a:ext cx="3743325" cy="4030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D4820146-01AA-EABA-DC76-96D348939562}"/>
              </a:ext>
            </a:extLst>
          </p:cNvPr>
          <p:cNvSpPr/>
          <p:nvPr/>
        </p:nvSpPr>
        <p:spPr>
          <a:xfrm>
            <a:off x="8113713" y="2133601"/>
            <a:ext cx="3743325" cy="4030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3D55D1EC-D8B7-65A0-0E7E-11F12F5CB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0D6C7E1D-98EE-A624-00B5-E177C837D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21" name="Platshållare för text 26">
            <a:extLst>
              <a:ext uri="{FF2B5EF4-FFF2-40B4-BE49-F238E27FC236}">
                <a16:creationId xmlns:a16="http://schemas.microsoft.com/office/drawing/2014/main" id="{7F652F8D-6C65-A5F0-2C86-8B7354697CE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15938" y="4149724"/>
            <a:ext cx="3384550" cy="18716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17" name="Platshållare för text 26">
            <a:extLst>
              <a:ext uri="{FF2B5EF4-FFF2-40B4-BE49-F238E27FC236}">
                <a16:creationId xmlns:a16="http://schemas.microsoft.com/office/drawing/2014/main" id="{F327C1C8-A040-CF56-A3E3-B4D02CDEFE4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85470" y="4149725"/>
            <a:ext cx="3384550" cy="18716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18" name="Platshållare för text 26">
            <a:extLst>
              <a:ext uri="{FF2B5EF4-FFF2-40B4-BE49-F238E27FC236}">
                <a16:creationId xmlns:a16="http://schemas.microsoft.com/office/drawing/2014/main" id="{CEAC55E2-E186-ADF0-7BC6-C5E2B4D6A25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291513" y="4149725"/>
            <a:ext cx="3384550" cy="18716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2330BE5E-7CF5-91CF-863C-BE45030932E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5939" y="2565400"/>
            <a:ext cx="3384550" cy="761892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7A0D489F-CC02-7A64-0FEE-9878F786EE06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67214" y="2575197"/>
            <a:ext cx="3421061" cy="761892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C38DF15F-E15D-A3D4-4236-B2FE3549625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291514" y="2577979"/>
            <a:ext cx="3384548" cy="761892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4" name="Rubrik 4">
            <a:extLst>
              <a:ext uri="{FF2B5EF4-FFF2-40B4-BE49-F238E27FC236}">
                <a16:creationId xmlns:a16="http://schemas.microsoft.com/office/drawing/2014/main" id="{56FEF33B-4D68-E3EE-6BD9-9A057070F2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3331" y="908050"/>
            <a:ext cx="9648825" cy="612775"/>
          </a:xfrm>
          <a:prstGeom prst="rect">
            <a:avLst/>
          </a:prstGeom>
        </p:spPr>
        <p:txBody>
          <a:bodyPr lIns="0" tIns="0" bIns="0" anchor="b" anchorCtr="0"/>
          <a:lstStyle>
            <a:lvl1pPr algn="ctr">
              <a:lnSpc>
                <a:spcPct val="100000"/>
              </a:lnSpc>
              <a:defRPr sz="2800"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DFE933B2-9960-492E-8A4E-DA45E9D669DA}"/>
              </a:ext>
            </a:extLst>
          </p:cNvPr>
          <p:cNvSpPr/>
          <p:nvPr userDrawn="1"/>
        </p:nvSpPr>
        <p:spPr>
          <a:xfrm>
            <a:off x="10585341" y="6278563"/>
            <a:ext cx="1333689" cy="4790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5916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9" orient="horz" pos="2614" userDrawn="1">
          <p15:clr>
            <a:srgbClr val="FBAE40"/>
          </p15:clr>
        </p15:guide>
        <p15:guide id="10" orient="horz" pos="1616" userDrawn="1">
          <p15:clr>
            <a:srgbClr val="FBAE40"/>
          </p15:clr>
        </p15:guide>
        <p15:guide id="11" orient="horz" pos="958" userDrawn="1">
          <p15:clr>
            <a:srgbClr val="FBAE40"/>
          </p15:clr>
        </p15:guide>
        <p15:guide id="12" orient="horz" pos="731" userDrawn="1">
          <p15:clr>
            <a:srgbClr val="FBAE40"/>
          </p15:clr>
        </p15:guide>
        <p15:guide id="13" pos="801" userDrawn="1">
          <p15:clr>
            <a:srgbClr val="FBAE40"/>
          </p15:clr>
        </p15:guide>
        <p15:guide id="14" pos="325" userDrawn="1">
          <p15:clr>
            <a:srgbClr val="FBAE40"/>
          </p15:clr>
        </p15:guide>
        <p15:guide id="15" pos="2751" userDrawn="1">
          <p15:clr>
            <a:srgbClr val="FBAE40"/>
          </p15:clr>
        </p15:guide>
        <p15:guide id="16" pos="5223" userDrawn="1">
          <p15:clr>
            <a:srgbClr val="FBAE40"/>
          </p15:clr>
        </p15:guide>
        <p15:guide id="17" pos="7355" userDrawn="1">
          <p15:clr>
            <a:srgbClr val="FBAE40"/>
          </p15:clr>
        </p15:guide>
        <p15:guide id="18" pos="6879" userDrawn="1">
          <p15:clr>
            <a:srgbClr val="FBAE40"/>
          </p15:clr>
        </p15:guide>
        <p15:guide id="19" pos="2457" userDrawn="1">
          <p15:clr>
            <a:srgbClr val="FBAE40"/>
          </p15:clr>
        </p15:guide>
        <p15:guide id="20" pos="4906" userDrawn="1">
          <p15:clr>
            <a:srgbClr val="FBAE40"/>
          </p15:clr>
        </p15:guide>
        <p15:guide id="21" orient="horz" pos="572" userDrawn="1">
          <p15:clr>
            <a:srgbClr val="FBAE40"/>
          </p15:clr>
        </p15:guide>
        <p15:guide id="22" orient="horz" pos="3793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xtkort med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ktangel 11">
            <a:extLst>
              <a:ext uri="{FF2B5EF4-FFF2-40B4-BE49-F238E27FC236}">
                <a16:creationId xmlns:a16="http://schemas.microsoft.com/office/drawing/2014/main" id="{7F239DAD-5FD2-BE33-EFF2-A8146587E7DD}"/>
              </a:ext>
            </a:extLst>
          </p:cNvPr>
          <p:cNvSpPr/>
          <p:nvPr userDrawn="1"/>
        </p:nvSpPr>
        <p:spPr>
          <a:xfrm>
            <a:off x="9083675" y="2128829"/>
            <a:ext cx="2773363" cy="4035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9001E764-A1BB-D260-23AA-9C2C62B52C42}"/>
              </a:ext>
            </a:extLst>
          </p:cNvPr>
          <p:cNvSpPr/>
          <p:nvPr userDrawn="1"/>
        </p:nvSpPr>
        <p:spPr>
          <a:xfrm>
            <a:off x="6184743" y="2133601"/>
            <a:ext cx="2771775" cy="4035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22D4E90B-1978-7E0C-3302-92BCE2CDF38C}"/>
              </a:ext>
            </a:extLst>
          </p:cNvPr>
          <p:cNvSpPr/>
          <p:nvPr userDrawn="1"/>
        </p:nvSpPr>
        <p:spPr>
          <a:xfrm>
            <a:off x="3252788" y="2128829"/>
            <a:ext cx="2771775" cy="4035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61323FD4-A7C6-C37F-41F7-392CE010070E}"/>
              </a:ext>
            </a:extLst>
          </p:cNvPr>
          <p:cNvSpPr/>
          <p:nvPr userDrawn="1"/>
        </p:nvSpPr>
        <p:spPr>
          <a:xfrm>
            <a:off x="334962" y="2128829"/>
            <a:ext cx="2808288" cy="4037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3D55D1EC-D8B7-65A0-0E7E-11F12F5CB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0D6C7E1D-98EE-A624-00B5-E177C837D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4" name="Platshållare för text 26">
            <a:extLst>
              <a:ext uri="{FF2B5EF4-FFF2-40B4-BE49-F238E27FC236}">
                <a16:creationId xmlns:a16="http://schemas.microsoft.com/office/drawing/2014/main" id="{65E5F618-45B2-238A-60A9-27B6AE39395A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5938" y="3716338"/>
            <a:ext cx="2484437" cy="230504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19" name="Platshållare för text 26">
            <a:extLst>
              <a:ext uri="{FF2B5EF4-FFF2-40B4-BE49-F238E27FC236}">
                <a16:creationId xmlns:a16="http://schemas.microsoft.com/office/drawing/2014/main" id="{4EA07DFA-58E5-E413-C13D-ED269B27095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3430587" y="3716337"/>
            <a:ext cx="2449513" cy="230504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23" name="Platshållare för text 26">
            <a:extLst>
              <a:ext uri="{FF2B5EF4-FFF2-40B4-BE49-F238E27FC236}">
                <a16:creationId xmlns:a16="http://schemas.microsoft.com/office/drawing/2014/main" id="{27B0FB1E-E328-48B5-9554-756DD02E987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11900" y="3716339"/>
            <a:ext cx="2484437" cy="230504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24" name="Platshållare för text 26">
            <a:extLst>
              <a:ext uri="{FF2B5EF4-FFF2-40B4-BE49-F238E27FC236}">
                <a16:creationId xmlns:a16="http://schemas.microsoft.com/office/drawing/2014/main" id="{C4166238-0EAF-901F-73F7-54566816079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228138" y="3720087"/>
            <a:ext cx="2484437" cy="230504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43F3ABE2-C1FC-7D8D-9E63-82273AB8927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22674" y="2575197"/>
            <a:ext cx="2477702" cy="612775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EB73C508-B820-61DD-8FB6-7B9A3AADA5C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433955" y="2575197"/>
            <a:ext cx="2446145" cy="612775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A6F96CA2-C6E7-10D3-AC12-B19A4C89CFE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11900" y="2553857"/>
            <a:ext cx="2477702" cy="612775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D797C369-FACC-1EDD-0F90-7FD2EB49FDF3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234873" y="2574390"/>
            <a:ext cx="2477702" cy="612775"/>
          </a:xfrm>
        </p:spPr>
        <p:txBody>
          <a:bodyPr/>
          <a:lstStyle>
            <a:lvl1pPr marL="12700" indent="0">
              <a:lnSpc>
                <a:spcPct val="100000"/>
              </a:lnSpc>
              <a:buNone/>
              <a:defRPr sz="1800" b="1"/>
            </a:lvl1pPr>
          </a:lstStyle>
          <a:p>
            <a:pPr lvl="0"/>
            <a:r>
              <a:rPr lang="en-US" dirty="0"/>
              <a:t>Rubrik </a:t>
            </a:r>
            <a:r>
              <a:rPr lang="en-US" dirty="0" err="1"/>
              <a:t>på</a:t>
            </a:r>
            <a:r>
              <a:rPr lang="en-US" dirty="0"/>
              <a:t> </a:t>
            </a:r>
            <a:r>
              <a:rPr lang="en-US" dirty="0" err="1"/>
              <a:t>textkort</a:t>
            </a:r>
            <a:endParaRPr lang="en-SE" dirty="0"/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D99FFE14-CD99-B34F-3969-E1EE12174D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3331" y="908050"/>
            <a:ext cx="9648825" cy="612775"/>
          </a:xfrm>
          <a:prstGeom prst="rect">
            <a:avLst/>
          </a:prstGeom>
        </p:spPr>
        <p:txBody>
          <a:bodyPr lIns="0" tIns="0" bIns="0" anchor="b" anchorCtr="0"/>
          <a:lstStyle>
            <a:lvl1pPr algn="ctr">
              <a:lnSpc>
                <a:spcPct val="100000"/>
              </a:lnSpc>
              <a:defRPr sz="2800"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58D66FA3-1E1B-0661-B761-5AABF332542B}"/>
              </a:ext>
            </a:extLst>
          </p:cNvPr>
          <p:cNvSpPr/>
          <p:nvPr userDrawn="1"/>
        </p:nvSpPr>
        <p:spPr>
          <a:xfrm>
            <a:off x="10585341" y="6278563"/>
            <a:ext cx="1333689" cy="4790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13545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5" orient="horz" pos="958" userDrawn="1">
          <p15:clr>
            <a:srgbClr val="FBAE40"/>
          </p15:clr>
        </p15:guide>
        <p15:guide id="16" orient="horz" pos="731" userDrawn="1">
          <p15:clr>
            <a:srgbClr val="FBAE40"/>
          </p15:clr>
        </p15:guide>
        <p15:guide id="17" orient="horz" pos="1616" userDrawn="1">
          <p15:clr>
            <a:srgbClr val="FBAE40"/>
          </p15:clr>
        </p15:guide>
        <p15:guide id="18" pos="325" userDrawn="1">
          <p15:clr>
            <a:srgbClr val="FBAE40"/>
          </p15:clr>
        </p15:guide>
        <p15:guide id="19" pos="2162" userDrawn="1">
          <p15:clr>
            <a:srgbClr val="FBAE40"/>
          </p15:clr>
        </p15:guide>
        <p15:guide id="20" pos="3976" userDrawn="1">
          <p15:clr>
            <a:srgbClr val="FBAE40"/>
          </p15:clr>
        </p15:guide>
        <p15:guide id="21" pos="5813" userDrawn="1">
          <p15:clr>
            <a:srgbClr val="FBAE40"/>
          </p15:clr>
        </p15:guide>
        <p15:guide id="22" pos="1890" userDrawn="1">
          <p15:clr>
            <a:srgbClr val="FBAE40"/>
          </p15:clr>
        </p15:guide>
        <p15:guide id="23" pos="3704" userDrawn="1">
          <p15:clr>
            <a:srgbClr val="FBAE40"/>
          </p15:clr>
        </p15:guide>
        <p15:guide id="24" pos="5541" userDrawn="1">
          <p15:clr>
            <a:srgbClr val="FBAE40"/>
          </p15:clr>
        </p15:guide>
        <p15:guide id="25" pos="7378" userDrawn="1">
          <p15:clr>
            <a:srgbClr val="FBAE40"/>
          </p15:clr>
        </p15:guide>
        <p15:guide id="26" orient="horz" pos="2341" userDrawn="1">
          <p15:clr>
            <a:srgbClr val="FBAE40"/>
          </p15:clr>
        </p15:guide>
        <p15:guide id="27" orient="horz" pos="3793" userDrawn="1">
          <p15:clr>
            <a:srgbClr val="FBAE40"/>
          </p15:clr>
        </p15:guide>
        <p15:guide id="28" pos="801" userDrawn="1">
          <p15:clr>
            <a:srgbClr val="FBAE40"/>
          </p15:clr>
        </p15:guide>
        <p15:guide id="29" pos="6879" userDrawn="1">
          <p15:clr>
            <a:srgbClr val="FBAE40"/>
          </p15:clr>
        </p15:guide>
        <p15:guide id="30" orient="horz" pos="572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ide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media 5">
            <a:extLst>
              <a:ext uri="{FF2B5EF4-FFF2-40B4-BE49-F238E27FC236}">
                <a16:creationId xmlns:a16="http://schemas.microsoft.com/office/drawing/2014/main" id="{22AD50AB-74CC-7186-39D7-A5A72ED817A1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</p:spPr>
        <p:txBody>
          <a:bodyPr tIns="2592000"/>
          <a:lstStyle>
            <a:lvl1pPr marL="0" indent="0" algn="ctr">
              <a:buNone/>
              <a:defRPr/>
            </a:lvl1pPr>
          </a:lstStyle>
          <a:p>
            <a:r>
              <a:rPr lang="sv-SE"/>
              <a:t>Klicka på ikonen för att lägga till ett medieklipp</a:t>
            </a: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48984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B164DD0-1BB4-952F-A769-55F1D30B1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2F5523F-FD25-C80E-F61C-381C8DB1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BA3D4A8-F022-AA5D-E5CC-023D28C8E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4F16-BB5D-4265-8366-C3536178C47E}" type="slidenum">
              <a:rPr lang="en-SE" smtClean="0"/>
              <a:t>‹#›</a:t>
            </a:fld>
            <a:endParaRPr lang="en-SE"/>
          </a:p>
        </p:txBody>
      </p:sp>
      <p:sp>
        <p:nvSpPr>
          <p:cNvPr id="3" name="Platshållare för diagram 18">
            <a:extLst>
              <a:ext uri="{FF2B5EF4-FFF2-40B4-BE49-F238E27FC236}">
                <a16:creationId xmlns:a16="http://schemas.microsoft.com/office/drawing/2014/main" id="{E77D6F13-E83F-6045-71AC-83F060DB2687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271588" y="2097088"/>
            <a:ext cx="9648825" cy="3924299"/>
          </a:xfrm>
          <a:blipFill>
            <a:blip r:embed="rId2" cstate="screen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2646" t="4197" r="2646" b="4197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ett diagram</a:t>
            </a:r>
            <a:endParaRPr lang="en-SE"/>
          </a:p>
        </p:txBody>
      </p:sp>
      <p:sp>
        <p:nvSpPr>
          <p:cNvPr id="2" name="Rubrik 4">
            <a:extLst>
              <a:ext uri="{FF2B5EF4-FFF2-40B4-BE49-F238E27FC236}">
                <a16:creationId xmlns:a16="http://schemas.microsoft.com/office/drawing/2014/main" id="{946324B9-BE0E-5727-1668-15A4E5AE47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1588" y="908050"/>
            <a:ext cx="9648825" cy="612775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7D1765-407D-4DBC-AB9D-2A448FF62DE2}"/>
              </a:ext>
            </a:extLst>
          </p:cNvPr>
          <p:cNvSpPr/>
          <p:nvPr userDrawn="1"/>
        </p:nvSpPr>
        <p:spPr>
          <a:xfrm>
            <a:off x="10791371" y="6344031"/>
            <a:ext cx="1214707" cy="35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23CC7AC5-57FE-4BF5-9687-CF27A8CAD44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412" y="6408396"/>
            <a:ext cx="936625" cy="2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6373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801" userDrawn="1">
          <p15:clr>
            <a:srgbClr val="FBAE40"/>
          </p15:clr>
        </p15:guide>
        <p15:guide id="5" orient="horz" pos="731" userDrawn="1">
          <p15:clr>
            <a:srgbClr val="FBAE40"/>
          </p15:clr>
        </p15:guide>
        <p15:guide id="6" orient="horz" pos="958" userDrawn="1">
          <p15:clr>
            <a:srgbClr val="FBAE40"/>
          </p15:clr>
        </p15:guide>
        <p15:guide id="7" pos="6879" userDrawn="1">
          <p15:clr>
            <a:srgbClr val="FBAE40"/>
          </p15:clr>
        </p15:guide>
        <p15:guide id="8" orient="horz" pos="572" userDrawn="1">
          <p15:clr>
            <a:srgbClr val="FBAE40"/>
          </p15:clr>
        </p15:guide>
        <p15:guide id="9" orient="horz" pos="3793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ed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B164DD0-1BB4-952F-A769-55F1D30B1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2F5523F-FD25-C80E-F61C-381C8DB13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BA3D4A8-F022-AA5D-E5CC-023D28C8E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B4F16-BB5D-4265-8366-C3536178C47E}" type="slidenum">
              <a:rPr lang="en-SE" smtClean="0"/>
              <a:t>‹#›</a:t>
            </a:fld>
            <a:endParaRPr lang="en-SE"/>
          </a:p>
        </p:txBody>
      </p:sp>
      <p:sp>
        <p:nvSpPr>
          <p:cNvPr id="19" name="Platshållare för diagram 18">
            <a:extLst>
              <a:ext uri="{FF2B5EF4-FFF2-40B4-BE49-F238E27FC236}">
                <a16:creationId xmlns:a16="http://schemas.microsoft.com/office/drawing/2014/main" id="{7C38EBA1-860C-9F6A-18D2-917642F1AF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4187825" y="2097088"/>
            <a:ext cx="6732589" cy="3924300"/>
          </a:xfrm>
          <a:blipFill>
            <a:blip r:embed="rId2" cstate="screen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2646" t="4197" r="2646" b="4197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sv-SE"/>
              <a:t>Klicka på ikonen för att lägga till ett diagram</a:t>
            </a:r>
            <a:endParaRPr lang="en-SE"/>
          </a:p>
        </p:txBody>
      </p:sp>
      <p:sp>
        <p:nvSpPr>
          <p:cNvPr id="3" name="Platshållare för text 26">
            <a:extLst>
              <a:ext uri="{FF2B5EF4-FFF2-40B4-BE49-F238E27FC236}">
                <a16:creationId xmlns:a16="http://schemas.microsoft.com/office/drawing/2014/main" id="{E50EE2D6-2BE6-F5C7-436C-7E4E023C87C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271588" y="2816225"/>
            <a:ext cx="2736850" cy="320516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/>
            </a:lvl1pPr>
          </a:lstStyle>
          <a:p>
            <a:pPr lvl="0"/>
            <a:r>
              <a:rPr lang="sv-SE" dirty="0"/>
              <a:t>Beskrivning av diagrammet</a:t>
            </a:r>
            <a:endParaRPr lang="en-GB" dirty="0"/>
          </a:p>
        </p:txBody>
      </p:sp>
      <p:sp>
        <p:nvSpPr>
          <p:cNvPr id="4" name="Rubrik 4">
            <a:extLst>
              <a:ext uri="{FF2B5EF4-FFF2-40B4-BE49-F238E27FC236}">
                <a16:creationId xmlns:a16="http://schemas.microsoft.com/office/drawing/2014/main" id="{59EB8B30-BA6F-2B4E-67D8-FBD432DC02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1588" y="908050"/>
            <a:ext cx="9648825" cy="612775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79C98CD8-9058-4086-B04E-B6F360ECF7BD}"/>
              </a:ext>
            </a:extLst>
          </p:cNvPr>
          <p:cNvSpPr/>
          <p:nvPr userDrawn="1"/>
        </p:nvSpPr>
        <p:spPr>
          <a:xfrm>
            <a:off x="10791371" y="6344031"/>
            <a:ext cx="1214707" cy="35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D5842AB3-0D25-4F8B-AC53-FA339F65F0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412" y="6408396"/>
            <a:ext cx="936625" cy="2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3422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orient="horz" pos="731" userDrawn="1">
          <p15:clr>
            <a:srgbClr val="FBAE40"/>
          </p15:clr>
        </p15:guide>
        <p15:guide id="7" pos="801" userDrawn="1">
          <p15:clr>
            <a:srgbClr val="FBAE40"/>
          </p15:clr>
        </p15:guide>
        <p15:guide id="8" orient="horz" pos="1321" userDrawn="1">
          <p15:clr>
            <a:srgbClr val="FBAE40"/>
          </p15:clr>
        </p15:guide>
        <p15:guide id="9" orient="horz" pos="1774" userDrawn="1">
          <p15:clr>
            <a:srgbClr val="FBAE40"/>
          </p15:clr>
        </p15:guide>
        <p15:guide id="10" orient="horz" pos="958" userDrawn="1">
          <p15:clr>
            <a:srgbClr val="FBAE40"/>
          </p15:clr>
        </p15:guide>
        <p15:guide id="11" pos="2638" userDrawn="1">
          <p15:clr>
            <a:srgbClr val="FBAE40"/>
          </p15:clr>
        </p15:guide>
        <p15:guide id="12" pos="2525" userDrawn="1">
          <p15:clr>
            <a:srgbClr val="FBAE40"/>
          </p15:clr>
        </p15:guide>
        <p15:guide id="13" pos="6879" userDrawn="1">
          <p15:clr>
            <a:srgbClr val="FBAE40"/>
          </p15:clr>
        </p15:guide>
        <p15:guide id="14" orient="horz" pos="572" userDrawn="1">
          <p15:clr>
            <a:srgbClr val="FBAE40"/>
          </p15:clr>
        </p15:guide>
        <p15:guide id="15" orient="horz" pos="3793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åstående Desig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n bild som visar skärmbild, Electric blue, Färggrann, blå&#10;&#10;Automatiskt genererad beskrivning">
            <a:extLst>
              <a:ext uri="{FF2B5EF4-FFF2-40B4-BE49-F238E27FC236}">
                <a16:creationId xmlns:a16="http://schemas.microsoft.com/office/drawing/2014/main" id="{86AB973F-875A-E5AC-52E4-BBD325598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A46DC05-CE3C-3856-6923-46AAB49E5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3F084D98-E963-A3CB-9B89-439F0132B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8011334-ADDF-E19D-CC09-65BB3712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AA71-7298-4D65-A986-5FE3EF5AA2EA}" type="slidenum">
              <a:rPr lang="en-SE" smtClean="0"/>
              <a:pPr/>
              <a:t>‹#›</a:t>
            </a:fld>
            <a:endParaRPr lang="en-SE"/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865E45E0-864B-5D8A-26AF-709B2205DF3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721196" y="1160463"/>
            <a:ext cx="965131" cy="936625"/>
          </a:xfrm>
          <a:prstGeom prst="rect">
            <a:avLst/>
          </a:prstGeom>
        </p:spPr>
      </p:pic>
      <p:sp>
        <p:nvSpPr>
          <p:cNvPr id="20" name="Platshållare för media 19">
            <a:extLst>
              <a:ext uri="{FF2B5EF4-FFF2-40B4-BE49-F238E27FC236}">
                <a16:creationId xmlns:a16="http://schemas.microsoft.com/office/drawing/2014/main" id="{6C0CDA7D-D81E-3872-D832-D0107AA2DC53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283847" y="1160463"/>
            <a:ext cx="959291" cy="936625"/>
          </a:xfrm>
          <a:blipFill dpi="0" rotWithShape="1">
            <a:blip r:embed="rId4"/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  </a:t>
            </a:r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046C19FE-0EAB-520F-BA91-1F40F5F646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51200" y="1160463"/>
            <a:ext cx="7669213" cy="38155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600"/>
              </a:spcBef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Skriv</a:t>
            </a:r>
            <a:r>
              <a:rPr lang="en-GB" dirty="0"/>
              <a:t> </a:t>
            </a:r>
            <a:r>
              <a:rPr lang="en-GB" dirty="0" err="1"/>
              <a:t>ett</a:t>
            </a:r>
            <a:r>
              <a:rPr lang="en-GB" dirty="0"/>
              <a:t> </a:t>
            </a:r>
            <a:r>
              <a:rPr lang="en-GB" dirty="0" err="1"/>
              <a:t>påstående</a:t>
            </a:r>
            <a:r>
              <a:rPr lang="en-GB" dirty="0"/>
              <a:t> </a:t>
            </a:r>
            <a:r>
              <a:rPr lang="en-GB" dirty="0" err="1"/>
              <a:t>här</a:t>
            </a:r>
            <a:endParaRPr lang="en-GB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02B85A5C-F316-430D-B242-21FC3E5D8B02}"/>
              </a:ext>
            </a:extLst>
          </p:cNvPr>
          <p:cNvSpPr/>
          <p:nvPr userDrawn="1"/>
        </p:nvSpPr>
        <p:spPr>
          <a:xfrm>
            <a:off x="10791371" y="6344031"/>
            <a:ext cx="1214707" cy="35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59C2FD7F-F7A6-4BD8-BF2F-33B33F7F70D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412" y="6408396"/>
            <a:ext cx="936625" cy="2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064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731" userDrawn="1">
          <p15:clr>
            <a:srgbClr val="FBAE40"/>
          </p15:clr>
        </p15:guide>
        <p15:guide id="5" pos="2048" userDrawn="1">
          <p15:clr>
            <a:srgbClr val="FBAE40"/>
          </p15:clr>
        </p15:guide>
        <p15:guide id="6" pos="141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åstående Design 2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 descr="En bild som visar skärmbild, vit, design&#10;&#10;Automatiskt genererad beskrivning">
            <a:extLst>
              <a:ext uri="{FF2B5EF4-FFF2-40B4-BE49-F238E27FC236}">
                <a16:creationId xmlns:a16="http://schemas.microsoft.com/office/drawing/2014/main" id="{7331287A-0E1E-CE78-A05A-F381B92743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5" y="31973"/>
            <a:ext cx="12185606" cy="6854404"/>
          </a:xfrm>
          <a:prstGeom prst="rect">
            <a:avLst/>
          </a:prstGeom>
        </p:spPr>
      </p:pic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A46DC05-CE3C-3856-6923-46AAB49E5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3F084D98-E963-A3CB-9B89-439F0132B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8011334-ADDF-E19D-CC09-65BB3712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AA71-7298-4D65-A986-5FE3EF5AA2EA}" type="slidenum">
              <a:rPr lang="en-SE" smtClean="0"/>
              <a:pPr/>
              <a:t>‹#›</a:t>
            </a:fld>
            <a:endParaRPr lang="en-SE"/>
          </a:p>
        </p:txBody>
      </p:sp>
      <p:sp>
        <p:nvSpPr>
          <p:cNvPr id="20" name="Platshållare för media 19">
            <a:extLst>
              <a:ext uri="{FF2B5EF4-FFF2-40B4-BE49-F238E27FC236}">
                <a16:creationId xmlns:a16="http://schemas.microsoft.com/office/drawing/2014/main" id="{6C0CDA7D-D81E-3872-D832-D0107AA2DC53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271589" y="1160463"/>
            <a:ext cx="971550" cy="936625"/>
          </a:xfrm>
          <a:blipFill dpi="0" rotWithShape="1">
            <a:blip r:embed="rId3"/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  </a:t>
            </a:r>
          </a:p>
        </p:txBody>
      </p:sp>
      <p:sp>
        <p:nvSpPr>
          <p:cNvPr id="22" name="Platshållare för text 21">
            <a:extLst>
              <a:ext uri="{FF2B5EF4-FFF2-40B4-BE49-F238E27FC236}">
                <a16:creationId xmlns:a16="http://schemas.microsoft.com/office/drawing/2014/main" id="{046C19FE-0EAB-520F-BA91-1F40F5F646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51200" y="1160463"/>
            <a:ext cx="7669213" cy="381557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600"/>
              </a:spcBef>
              <a:buNone/>
              <a:defRPr sz="4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Skriv</a:t>
            </a:r>
            <a:r>
              <a:rPr lang="en-GB" dirty="0"/>
              <a:t> </a:t>
            </a:r>
            <a:r>
              <a:rPr lang="en-GB" dirty="0" err="1"/>
              <a:t>ett</a:t>
            </a:r>
            <a:r>
              <a:rPr lang="en-GB" dirty="0"/>
              <a:t> </a:t>
            </a:r>
            <a:r>
              <a:rPr lang="en-GB" dirty="0" err="1"/>
              <a:t>påstående</a:t>
            </a:r>
            <a:r>
              <a:rPr lang="en-GB" dirty="0"/>
              <a:t> </a:t>
            </a:r>
            <a:r>
              <a:rPr lang="en-GB" dirty="0" err="1"/>
              <a:t>här</a:t>
            </a:r>
            <a:endParaRPr lang="en-GB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126075D8-776B-41FD-A70A-1560E520B47D}"/>
              </a:ext>
            </a:extLst>
          </p:cNvPr>
          <p:cNvSpPr/>
          <p:nvPr userDrawn="1"/>
        </p:nvSpPr>
        <p:spPr>
          <a:xfrm>
            <a:off x="10791371" y="6344031"/>
            <a:ext cx="1214707" cy="35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1EF1F7FB-6886-40B5-A732-9001C1CAEDF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412" y="6408396"/>
            <a:ext cx="936625" cy="2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213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731" userDrawn="1">
          <p15:clr>
            <a:srgbClr val="FBAE40"/>
          </p15:clr>
        </p15:guide>
        <p15:guide id="5" pos="2048" userDrawn="1">
          <p15:clr>
            <a:srgbClr val="FBAE40"/>
          </p15:clr>
        </p15:guide>
        <p15:guide id="6" pos="141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Desig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En bild som visar Electric blue, blå, cirkel, Grafik&#10;&#10;Automatiskt genererad beskrivning">
            <a:extLst>
              <a:ext uri="{FF2B5EF4-FFF2-40B4-BE49-F238E27FC236}">
                <a16:creationId xmlns:a16="http://schemas.microsoft.com/office/drawing/2014/main" id="{8DD1BAED-D9CC-7592-F657-E2470019CA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9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rubrik 2">
            <a:extLst>
              <a:ext uri="{FF2B5EF4-FFF2-40B4-BE49-F238E27FC236}">
                <a16:creationId xmlns:a16="http://schemas.microsoft.com/office/drawing/2014/main" id="{05E48970-565C-EEF8-680E-F348EFCD068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71588" y="3177622"/>
            <a:ext cx="9648825" cy="800219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Underrubrik</a:t>
            </a:r>
          </a:p>
        </p:txBody>
      </p:sp>
      <p:sp>
        <p:nvSpPr>
          <p:cNvPr id="10" name="Rubrik 9">
            <a:extLst>
              <a:ext uri="{FF2B5EF4-FFF2-40B4-BE49-F238E27FC236}">
                <a16:creationId xmlns:a16="http://schemas.microsoft.com/office/drawing/2014/main" id="{A5B75F6D-B7DE-2CC4-C7A7-F681AAB35B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1588" y="2021540"/>
            <a:ext cx="9648825" cy="738664"/>
          </a:xfrm>
          <a:prstGeom prst="rect">
            <a:avLst/>
          </a:prstGeom>
        </p:spPr>
        <p:txBody>
          <a:bodyPr wrap="square" lIns="0" tIns="0" bIns="0" anchor="b">
            <a:spAutoFit/>
          </a:bodyPr>
          <a:lstStyle>
            <a:lvl1pPr>
              <a:lnSpc>
                <a:spcPct val="100000"/>
              </a:lnSpc>
              <a:defRPr sz="4800" b="1" spc="-150"/>
            </a:lvl1pPr>
          </a:lstStyle>
          <a:p>
            <a:r>
              <a:rPr lang="sv-SE" dirty="0"/>
              <a:t>Presentationens titel</a:t>
            </a:r>
            <a:endParaRPr lang="en-SE" dirty="0"/>
          </a:p>
        </p:txBody>
      </p:sp>
      <p:sp>
        <p:nvSpPr>
          <p:cNvPr id="2" name="Platshållare för text 12">
            <a:extLst>
              <a:ext uri="{FF2B5EF4-FFF2-40B4-BE49-F238E27FC236}">
                <a16:creationId xmlns:a16="http://schemas.microsoft.com/office/drawing/2014/main" id="{7C6AB043-1251-DFC0-3854-51DDAC8559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71588" y="4723730"/>
            <a:ext cx="4752975" cy="279697"/>
          </a:xfrm>
        </p:spPr>
        <p:txBody>
          <a:bodyPr lIns="0" tIns="0" bIns="0" anchor="t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Förnamn Efternamn</a:t>
            </a:r>
            <a:endParaRPr lang="en-SE"/>
          </a:p>
        </p:txBody>
      </p:sp>
      <p:sp>
        <p:nvSpPr>
          <p:cNvPr id="6" name="Platshållare för text 12">
            <a:extLst>
              <a:ext uri="{FF2B5EF4-FFF2-40B4-BE49-F238E27FC236}">
                <a16:creationId xmlns:a16="http://schemas.microsoft.com/office/drawing/2014/main" id="{C8434998-783B-1BD1-6759-7EC87E0EFF8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71587" y="5003427"/>
            <a:ext cx="4752975" cy="325891"/>
          </a:xfrm>
        </p:spPr>
        <p:txBody>
          <a:bodyPr lIns="0" tIns="0" bIns="0" anchor="t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Roll/titel</a:t>
            </a:r>
            <a:endParaRPr lang="en-SE"/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1D2978B7-C10E-4F6C-9FC2-5B992C747E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587" y="735163"/>
            <a:ext cx="2710695" cy="59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2010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7" pos="3885">
          <p15:clr>
            <a:srgbClr val="FBAE40"/>
          </p15:clr>
        </p15:guide>
        <p15:guide id="8" orient="horz" pos="1638">
          <p15:clr>
            <a:srgbClr val="FBAE40"/>
          </p15:clr>
        </p15:guide>
        <p15:guide id="9" orient="horz" pos="2160">
          <p15:clr>
            <a:srgbClr val="FBAE40"/>
          </p15:clr>
        </p15:guide>
        <p15:guide id="10" pos="801">
          <p15:clr>
            <a:srgbClr val="FBAE40"/>
          </p15:clr>
        </p15:guide>
        <p15:guide id="11" orient="horz" pos="377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Design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n bild som visar skärmbild, Grafik, Electric blue, cirkel&#10;&#10;Automatiskt genererad beskrivning">
            <a:extLst>
              <a:ext uri="{FF2B5EF4-FFF2-40B4-BE49-F238E27FC236}">
                <a16:creationId xmlns:a16="http://schemas.microsoft.com/office/drawing/2014/main" id="{489D50A8-1F4C-726C-D504-80BF9A4E4C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963" y="378372"/>
            <a:ext cx="11522074" cy="5782470"/>
          </a:xfrm>
          <a:prstGeom prst="rect">
            <a:avLst/>
          </a:prstGeom>
        </p:spPr>
      </p:pic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A46DC05-CE3C-3856-6923-46AAB49E5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3F084D98-E963-A3CB-9B89-439F0132B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8011334-ADDF-E19D-CC09-65BB3712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AA71-7298-4D65-A986-5FE3EF5AA2EA}" type="slidenum">
              <a:rPr lang="en-SE" smtClean="0"/>
              <a:pPr/>
              <a:t>‹#›</a:t>
            </a:fld>
            <a:endParaRPr lang="en-SE"/>
          </a:p>
        </p:txBody>
      </p:sp>
      <p:sp>
        <p:nvSpPr>
          <p:cNvPr id="10" name="Platshållare för text 12">
            <a:extLst>
              <a:ext uri="{FF2B5EF4-FFF2-40B4-BE49-F238E27FC236}">
                <a16:creationId xmlns:a16="http://schemas.microsoft.com/office/drawing/2014/main" id="{9ACE2C01-A330-9610-3DC7-418EC0D0A1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1589" y="3982498"/>
            <a:ext cx="4752975" cy="279697"/>
          </a:xfrm>
        </p:spPr>
        <p:txBody>
          <a:bodyPr lIns="0" tIns="0" bIns="0" anchor="t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Förnamn Efternamn</a:t>
            </a:r>
            <a:endParaRPr lang="en-SE"/>
          </a:p>
        </p:txBody>
      </p:sp>
      <p:sp>
        <p:nvSpPr>
          <p:cNvPr id="11" name="Platshållare för text 12">
            <a:extLst>
              <a:ext uri="{FF2B5EF4-FFF2-40B4-BE49-F238E27FC236}">
                <a16:creationId xmlns:a16="http://schemas.microsoft.com/office/drawing/2014/main" id="{7B4DBD39-789E-1E54-BDE3-3E0F3C6538A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71588" y="4307145"/>
            <a:ext cx="4752975" cy="325891"/>
          </a:xfrm>
        </p:spPr>
        <p:txBody>
          <a:bodyPr lIns="0" tIns="0" bIns="0" anchor="t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Roll/titel</a:t>
            </a:r>
            <a:endParaRPr lang="en-SE"/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26178C2-F4A2-95FB-013F-5344C3DDBD2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71588" y="1577397"/>
            <a:ext cx="9251950" cy="2278063"/>
          </a:xfrm>
        </p:spPr>
        <p:txBody>
          <a:bodyPr>
            <a:normAutofit/>
          </a:bodyPr>
          <a:lstStyle>
            <a:lvl1pPr marL="12700" indent="0">
              <a:lnSpc>
                <a:spcPct val="100000"/>
              </a:lnSpc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”Skriv citat här”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F1021846-C67D-477A-974D-B7FDDB6F3FA4}"/>
              </a:ext>
            </a:extLst>
          </p:cNvPr>
          <p:cNvSpPr/>
          <p:nvPr userDrawn="1"/>
        </p:nvSpPr>
        <p:spPr>
          <a:xfrm>
            <a:off x="10791371" y="6344031"/>
            <a:ext cx="1214707" cy="35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C55B85B-A6B8-4DC3-BC96-80936FA18D0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412" y="6408396"/>
            <a:ext cx="936625" cy="2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51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pos="801" userDrawn="1">
          <p15:clr>
            <a:srgbClr val="FBAE40"/>
          </p15:clr>
        </p15:guide>
        <p15:guide id="6" orient="horz" pos="2432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 Design 2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n bild som visar skärmbild, vit, design&#10;&#10;Automatiskt genererad beskrivning">
            <a:extLst>
              <a:ext uri="{FF2B5EF4-FFF2-40B4-BE49-F238E27FC236}">
                <a16:creationId xmlns:a16="http://schemas.microsoft.com/office/drawing/2014/main" id="{9DAD5E95-F68E-C718-F186-99DA415972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5" y="31973"/>
            <a:ext cx="12185606" cy="6854404"/>
          </a:xfrm>
          <a:prstGeom prst="rect">
            <a:avLst/>
          </a:prstGeom>
        </p:spPr>
      </p:pic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A46DC05-CE3C-3856-6923-46AAB49E5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3F084D98-E963-A3CB-9B89-439F0132B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8011334-ADDF-E19D-CC09-65BB3712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AA71-7298-4D65-A986-5FE3EF5AA2EA}" type="slidenum">
              <a:rPr lang="en-SE" smtClean="0"/>
              <a:pPr/>
              <a:t>‹#›</a:t>
            </a:fld>
            <a:endParaRPr lang="en-SE"/>
          </a:p>
        </p:txBody>
      </p:sp>
      <p:sp>
        <p:nvSpPr>
          <p:cNvPr id="2" name="Platshållare för text 12">
            <a:extLst>
              <a:ext uri="{FF2B5EF4-FFF2-40B4-BE49-F238E27FC236}">
                <a16:creationId xmlns:a16="http://schemas.microsoft.com/office/drawing/2014/main" id="{0093B345-781D-2266-4F6C-D6C77AA1BA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71589" y="3982498"/>
            <a:ext cx="4752975" cy="279697"/>
          </a:xfrm>
        </p:spPr>
        <p:txBody>
          <a:bodyPr lIns="0" tIns="0" bIns="0" anchor="t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Förnamn Efternamn</a:t>
            </a:r>
            <a:endParaRPr lang="en-SE"/>
          </a:p>
        </p:txBody>
      </p:sp>
      <p:sp>
        <p:nvSpPr>
          <p:cNvPr id="8" name="Platshållare för text 12">
            <a:extLst>
              <a:ext uri="{FF2B5EF4-FFF2-40B4-BE49-F238E27FC236}">
                <a16:creationId xmlns:a16="http://schemas.microsoft.com/office/drawing/2014/main" id="{630D1953-5715-38B8-CCE1-822878ECFC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71588" y="4307145"/>
            <a:ext cx="4752975" cy="325891"/>
          </a:xfrm>
        </p:spPr>
        <p:txBody>
          <a:bodyPr lIns="0" tIns="0" bIns="0" anchor="t">
            <a:noAutofit/>
          </a:bodyPr>
          <a:lstStyle>
            <a:lvl1pPr marL="0" indent="0">
              <a:lnSpc>
                <a:spcPts val="2600"/>
              </a:lnSpc>
              <a:spcBef>
                <a:spcPts val="0"/>
              </a:spcBef>
              <a:buNone/>
              <a:defRPr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sv-SE" dirty="0"/>
              <a:t>Roll/titel</a:t>
            </a:r>
            <a:endParaRPr lang="en-SE"/>
          </a:p>
        </p:txBody>
      </p:sp>
      <p:sp>
        <p:nvSpPr>
          <p:cNvPr id="9" name="Platshållare för text 6">
            <a:extLst>
              <a:ext uri="{FF2B5EF4-FFF2-40B4-BE49-F238E27FC236}">
                <a16:creationId xmlns:a16="http://schemas.microsoft.com/office/drawing/2014/main" id="{1B528970-250E-8676-4178-059E6DE9CE0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71588" y="1577397"/>
            <a:ext cx="9251950" cy="2278063"/>
          </a:xfrm>
        </p:spPr>
        <p:txBody>
          <a:bodyPr>
            <a:normAutofit/>
          </a:bodyPr>
          <a:lstStyle>
            <a:lvl1pPr marL="12700" indent="0">
              <a:lnSpc>
                <a:spcPct val="100000"/>
              </a:lnSpc>
              <a:buNone/>
              <a:defRPr sz="4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”Skriv citat här”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E6D0140B-148F-4BBE-9788-DB0F6F883C09}"/>
              </a:ext>
            </a:extLst>
          </p:cNvPr>
          <p:cNvSpPr/>
          <p:nvPr userDrawn="1"/>
        </p:nvSpPr>
        <p:spPr>
          <a:xfrm>
            <a:off x="10791371" y="6344031"/>
            <a:ext cx="1214707" cy="35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08F4D315-A2DC-450C-B37C-F7F61099AF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412" y="6408396"/>
            <a:ext cx="936625" cy="2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8117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pos="801" userDrawn="1">
          <p15:clr>
            <a:srgbClr val="FBAE40"/>
          </p15:clr>
        </p15:guide>
        <p15:guide id="6" orient="horz" pos="2432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t tal med beskrivande text Desig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 descr="En bild som visar skärmbild, gul, Electric blue, Grafik&#10;&#10;Automatiskt genererad beskrivning">
            <a:extLst>
              <a:ext uri="{FF2B5EF4-FFF2-40B4-BE49-F238E27FC236}">
                <a16:creationId xmlns:a16="http://schemas.microsoft.com/office/drawing/2014/main" id="{14E6E020-536E-1B7E-108D-227624B693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962" y="378372"/>
            <a:ext cx="11509577" cy="5780690"/>
          </a:xfrm>
          <a:prstGeom prst="rect">
            <a:avLst/>
          </a:prstGeom>
        </p:spPr>
      </p:pic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A46DC05-CE3C-3856-6923-46AAB49E5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3F084D98-E963-A3CB-9B89-439F0132B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F8011334-ADDF-E19D-CC09-65BB3712F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AA71-7298-4D65-A986-5FE3EF5AA2EA}" type="slidenum">
              <a:rPr lang="en-SE" smtClean="0"/>
              <a:pPr/>
              <a:t>‹#›</a:t>
            </a:fld>
            <a:endParaRPr lang="en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7209002A-2B0A-D36C-B853-55CEF74C70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71588" y="1160463"/>
            <a:ext cx="5653087" cy="3747868"/>
          </a:xfrm>
        </p:spPr>
        <p:txBody>
          <a:bodyPr wrap="square" lIns="0" tIns="0" rIns="0" bIns="0" numCol="1" anchor="ctr" anchorCtr="0">
            <a:normAutofit/>
          </a:bodyPr>
          <a:lstStyle>
            <a:lvl1pPr marL="0" indent="0">
              <a:lnSpc>
                <a:spcPts val="14000"/>
              </a:lnSpc>
              <a:spcBef>
                <a:spcPts val="0"/>
              </a:spcBef>
              <a:spcAft>
                <a:spcPts val="0"/>
              </a:spcAft>
              <a:buNone/>
              <a:defRPr sz="13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+5%</a:t>
            </a:r>
            <a:endParaRPr lang="en-SE" dirty="0"/>
          </a:p>
        </p:txBody>
      </p:sp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6BFA15FB-DEF6-0E69-80C2-1B2B1933870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12549" y="1160463"/>
            <a:ext cx="4194203" cy="2484973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32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 err="1"/>
              <a:t>Skriv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beskrivande</a:t>
            </a:r>
            <a:r>
              <a:rPr lang="en-GB" dirty="0"/>
              <a:t> text </a:t>
            </a:r>
            <a:r>
              <a:rPr lang="en-GB" dirty="0" err="1"/>
              <a:t>här</a:t>
            </a:r>
            <a:endParaRPr lang="en-GB" dirty="0"/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CD467172-331A-498A-BCCF-DCC3D0FE70B6}"/>
              </a:ext>
            </a:extLst>
          </p:cNvPr>
          <p:cNvSpPr/>
          <p:nvPr userDrawn="1"/>
        </p:nvSpPr>
        <p:spPr>
          <a:xfrm>
            <a:off x="10791371" y="6344031"/>
            <a:ext cx="1214707" cy="35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6724F785-0B46-4C78-BFD7-73FB717E6D5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412" y="6408396"/>
            <a:ext cx="936625" cy="2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01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1321" userDrawn="1">
          <p15:clr>
            <a:srgbClr val="FBAE40"/>
          </p15:clr>
        </p15:guide>
        <p15:guide id="6" orient="horz" pos="2228" userDrawn="1">
          <p15:clr>
            <a:srgbClr val="FBAE40"/>
          </p15:clr>
        </p15:guide>
        <p15:guide id="7" pos="801" userDrawn="1">
          <p15:clr>
            <a:srgbClr val="FBAE40"/>
          </p15:clr>
        </p15:guide>
        <p15:guide id="8" pos="4475" userDrawn="1">
          <p15:clr>
            <a:srgbClr val="FBAE40"/>
          </p15:clr>
        </p15:guide>
        <p15:guide id="10" pos="4362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 Desig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ruta 4">
            <a:extLst>
              <a:ext uri="{FF2B5EF4-FFF2-40B4-BE49-F238E27FC236}">
                <a16:creationId xmlns:a16="http://schemas.microsoft.com/office/drawing/2014/main" id="{60068DA7-5A33-E239-709F-5F6B412D2AD8}"/>
              </a:ext>
            </a:extLst>
          </p:cNvPr>
          <p:cNvSpPr txBox="1"/>
          <p:nvPr userDrawn="1"/>
        </p:nvSpPr>
        <p:spPr>
          <a:xfrm>
            <a:off x="1271587" y="1551045"/>
            <a:ext cx="7531450" cy="1375761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sv-SE" sz="9600" b="1" dirty="0">
                <a:latin typeface="+mj-lt"/>
              </a:rPr>
              <a:t>Tack!</a:t>
            </a:r>
          </a:p>
        </p:txBody>
      </p:sp>
      <p:pic>
        <p:nvPicPr>
          <p:cNvPr id="7" name="Bildobjekt 6" descr="En bild som visar cirkel, Färggrann, Grafik, skärmbild&#10;&#10;Automatiskt genererad beskrivning">
            <a:extLst>
              <a:ext uri="{FF2B5EF4-FFF2-40B4-BE49-F238E27FC236}">
                <a16:creationId xmlns:a16="http://schemas.microsoft.com/office/drawing/2014/main" id="{0EEDC7DB-FCE5-A5AF-6D74-7733EE735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1167" y="2070007"/>
            <a:ext cx="5390833" cy="4787993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68760603-D727-4672-81E7-A6D985BB4F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587" y="5641923"/>
            <a:ext cx="2412327" cy="52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434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7" pos="3885">
          <p15:clr>
            <a:srgbClr val="FBAE40"/>
          </p15:clr>
        </p15:guide>
        <p15:guide id="8" orient="horz" pos="1638">
          <p15:clr>
            <a:srgbClr val="FBAE40"/>
          </p15:clr>
        </p15:guide>
        <p15:guide id="9" orient="horz" pos="2160">
          <p15:clr>
            <a:srgbClr val="FBAE40"/>
          </p15:clr>
        </p15:guide>
        <p15:guide id="10" pos="801">
          <p15:clr>
            <a:srgbClr val="FBAE40"/>
          </p15:clr>
        </p15:guide>
        <p15:guide id="11" orient="horz" pos="377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vslutning Desig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 descr="En bild som visar Electric blue, blå, cirkel, Grafik&#10;&#10;Automatiskt genererad beskrivning">
            <a:extLst>
              <a:ext uri="{FF2B5EF4-FFF2-40B4-BE49-F238E27FC236}">
                <a16:creationId xmlns:a16="http://schemas.microsoft.com/office/drawing/2014/main" id="{7ACE935A-40B6-E7A5-978A-FFDE6A9613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9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F640EFFC-A888-327A-C229-35A085329441}"/>
              </a:ext>
            </a:extLst>
          </p:cNvPr>
          <p:cNvSpPr txBox="1"/>
          <p:nvPr userDrawn="1"/>
        </p:nvSpPr>
        <p:spPr>
          <a:xfrm>
            <a:off x="1271587" y="1551045"/>
            <a:ext cx="7531450" cy="1375761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sv-SE" sz="9600" b="1" dirty="0">
                <a:latin typeface="+mj-lt"/>
              </a:rPr>
              <a:t>Tack!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0CEF6847-4039-4082-9CBD-D495BE26DF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587" y="5641923"/>
            <a:ext cx="2412327" cy="52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797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7" pos="3885">
          <p15:clr>
            <a:srgbClr val="FBAE40"/>
          </p15:clr>
        </p15:guide>
        <p15:guide id="8" orient="horz" pos="1638">
          <p15:clr>
            <a:srgbClr val="FBAE40"/>
          </p15:clr>
        </p15:guide>
        <p15:guide id="9" orient="horz" pos="2160">
          <p15:clr>
            <a:srgbClr val="FBAE40"/>
          </p15:clr>
        </p15:guide>
        <p15:guide id="10" pos="801">
          <p15:clr>
            <a:srgbClr val="FBAE40"/>
          </p15:clr>
        </p15:guide>
        <p15:guide id="11" orient="horz" pos="377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– Beige/Vit 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ABBE330-8072-2FBC-4A6D-08876949B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FD1225E-59C9-80E5-57A6-69DC6F4BB6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70AA71-7298-4D65-A986-5FE3EF5AA2EA}" type="slidenum">
              <a:rPr lang="en-SE" smtClean="0"/>
              <a:pPr/>
              <a:t>‹#›</a:t>
            </a:fld>
            <a:endParaRPr lang="en-SE"/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08DCCCF9-3F6F-40C2-8EDD-8496807A28E9}"/>
              </a:ext>
            </a:extLst>
          </p:cNvPr>
          <p:cNvSpPr/>
          <p:nvPr userDrawn="1"/>
        </p:nvSpPr>
        <p:spPr>
          <a:xfrm>
            <a:off x="10791371" y="6344031"/>
            <a:ext cx="1214707" cy="35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4926AF1D-A7D6-436C-804C-89150D0B5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412" y="6408396"/>
            <a:ext cx="936625" cy="2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9932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Beige helsid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4ABBE330-8072-2FBC-4A6D-08876949B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87C16C22-8FCC-EE00-2394-389F1E24F045}"/>
              </a:ext>
            </a:extLst>
          </p:cNvPr>
          <p:cNvSpPr/>
          <p:nvPr userDrawn="1"/>
        </p:nvSpPr>
        <p:spPr>
          <a:xfrm>
            <a:off x="10585341" y="6278563"/>
            <a:ext cx="1333689" cy="4790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87167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695325" y="6356350"/>
            <a:ext cx="2886075" cy="365125"/>
          </a:xfrm>
          <a:prstGeom prst="rect">
            <a:avLst/>
          </a:prstGeom>
        </p:spPr>
        <p:txBody>
          <a:bodyPr/>
          <a:lstStyle>
            <a:lvl1pPr>
              <a:defRPr sz="1400" baseline="0"/>
            </a:lvl1pPr>
          </a:lstStyle>
          <a:p>
            <a:fld id="{F6059F21-4537-4746-9454-C832606D9E06}" type="datetimeFigureOut">
              <a:rPr lang="sv-SE" smtClean="0"/>
              <a:t>2024-11-19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400" baseline="0"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8322368" y="6356350"/>
            <a:ext cx="2813945" cy="365125"/>
          </a:xfrm>
          <a:prstGeom prst="rect">
            <a:avLst/>
          </a:prstGeom>
        </p:spPr>
        <p:txBody>
          <a:bodyPr/>
          <a:lstStyle>
            <a:lvl1pPr algn="r">
              <a:defRPr sz="1400" baseline="0"/>
            </a:lvl1pPr>
          </a:lstStyle>
          <a:p>
            <a:fld id="{97A4B592-B1F5-444B-9371-84F6A0B5519C}" type="slidenum">
              <a:rPr lang="sv-SE" smtClean="0"/>
              <a:t>‹#›</a:t>
            </a:fld>
            <a:endParaRPr lang="sv-SE"/>
          </a:p>
        </p:txBody>
      </p:sp>
      <p:sp>
        <p:nvSpPr>
          <p:cNvPr id="2" name="Rubrik 6">
            <a:extLst>
              <a:ext uri="{FF2B5EF4-FFF2-40B4-BE49-F238E27FC236}">
                <a16:creationId xmlns:a16="http://schemas.microsoft.com/office/drawing/2014/main" id="{D1A3EFA1-4F0D-5BEA-A3D3-5054CA034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386624"/>
            <a:ext cx="10440988" cy="657952"/>
          </a:xfr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8" name="Platshållare för text 2">
            <a:extLst>
              <a:ext uri="{FF2B5EF4-FFF2-40B4-BE49-F238E27FC236}">
                <a16:creationId xmlns:a16="http://schemas.microsoft.com/office/drawing/2014/main" id="{4AA942C7-5E44-7F50-5AB8-4885D925F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210950"/>
            <a:ext cx="10440988" cy="5122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87777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titel Design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cirkel, Färggrann, Grafik, skärmbild&#10;&#10;Automatiskt genererad beskrivning">
            <a:extLst>
              <a:ext uri="{FF2B5EF4-FFF2-40B4-BE49-F238E27FC236}">
                <a16:creationId xmlns:a16="http://schemas.microsoft.com/office/drawing/2014/main" id="{178594BC-E54F-4423-0C4B-34C87E25F7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1167" y="2070007"/>
            <a:ext cx="5390833" cy="4787993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32B6194-B5B4-27D4-D833-737FC871C409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1272888" y="2097088"/>
            <a:ext cx="9647525" cy="652936"/>
          </a:xfrm>
          <a:prstGeom prst="rect">
            <a:avLst/>
          </a:prstGeom>
        </p:spPr>
        <p:txBody>
          <a:bodyPr lIns="0" rIns="0" bIns="0" anchor="b" anchorCtr="0">
            <a:noAutofit/>
          </a:bodyPr>
          <a:lstStyle>
            <a:lvl1pPr>
              <a:lnSpc>
                <a:spcPct val="100000"/>
              </a:lnSpc>
              <a:defRPr sz="4400" b="1" spc="-150"/>
            </a:lvl1pPr>
          </a:lstStyle>
          <a:p>
            <a:r>
              <a:rPr lang="sv-SE" dirty="0"/>
              <a:t>Avsnittstitel</a:t>
            </a:r>
            <a:endParaRPr lang="en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A3784DA-E39B-AAD4-6106-64349DEABA5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71588" y="3179123"/>
            <a:ext cx="9647525" cy="800219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41627490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38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80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titel Design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Electric blue, blå, cirkel, Grafik&#10;&#10;Automatiskt genererad beskrivning">
            <a:extLst>
              <a:ext uri="{FF2B5EF4-FFF2-40B4-BE49-F238E27FC236}">
                <a16:creationId xmlns:a16="http://schemas.microsoft.com/office/drawing/2014/main" id="{9020B522-A1F2-95DD-2DA9-DEE3CE4DB3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91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ubrik 1">
            <a:extLst>
              <a:ext uri="{FF2B5EF4-FFF2-40B4-BE49-F238E27FC236}">
                <a16:creationId xmlns:a16="http://schemas.microsoft.com/office/drawing/2014/main" id="{632B6194-B5B4-27D4-D833-737FC871C409}"/>
              </a:ext>
            </a:extLst>
          </p:cNvPr>
          <p:cNvSpPr>
            <a:spLocks noGrp="1" noChangeAspect="1"/>
          </p:cNvSpPr>
          <p:nvPr>
            <p:ph type="title" hasCustomPrompt="1"/>
          </p:nvPr>
        </p:nvSpPr>
        <p:spPr>
          <a:xfrm>
            <a:off x="1272888" y="2097088"/>
            <a:ext cx="9647525" cy="652936"/>
          </a:xfrm>
          <a:prstGeom prst="rect">
            <a:avLst/>
          </a:prstGeom>
        </p:spPr>
        <p:txBody>
          <a:bodyPr lIns="0" rIns="0" bIns="0" anchor="b" anchorCtr="0">
            <a:noAutofit/>
          </a:bodyPr>
          <a:lstStyle>
            <a:lvl1pPr>
              <a:lnSpc>
                <a:spcPct val="100000"/>
              </a:lnSpc>
              <a:defRPr sz="4400" b="1" spc="-150"/>
            </a:lvl1pPr>
          </a:lstStyle>
          <a:p>
            <a:r>
              <a:rPr lang="sv-SE" dirty="0"/>
              <a:t>Avsnittstitel</a:t>
            </a:r>
            <a:endParaRPr lang="en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A3784DA-E39B-AAD4-6106-64349DEABA5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71588" y="3179123"/>
            <a:ext cx="9647525" cy="800219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/>
              <a:t>Underrubrik</a:t>
            </a:r>
          </a:p>
        </p:txBody>
      </p:sp>
    </p:spTree>
    <p:extLst>
      <p:ext uri="{BB962C8B-B14F-4D97-AF65-F5344CB8AC3E}">
        <p14:creationId xmlns:p14="http://schemas.microsoft.com/office/powerpoint/2010/main" val="15038012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38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80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CF05579-0520-85F0-E9DC-2576A9721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B4F13FE2-CD53-E089-2341-A107116C2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 dirty="0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08ED8346-0778-FAC8-D33F-AC8965EC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AA71-7298-4D65-A986-5FE3EF5AA2EA}" type="slidenum">
              <a:rPr lang="en-SE" smtClean="0"/>
              <a:pPr/>
              <a:t>‹#›</a:t>
            </a:fld>
            <a:endParaRPr lang="en-SE"/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01261D3F-69C6-F59A-1A4C-B6B067EC10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1588" y="908050"/>
            <a:ext cx="9648825" cy="612775"/>
          </a:xfrm>
          <a:prstGeom prst="rect">
            <a:avLst/>
          </a:prstGeom>
        </p:spPr>
        <p:txBody>
          <a:bodyPr lIns="0" bIns="0" anchor="b" anchorCtr="0"/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F1AFE99-23AA-099A-39D0-9E8451F3C8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71588" y="2097089"/>
            <a:ext cx="9648825" cy="3887786"/>
          </a:xfr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Font typeface="Arial" panose="020B0604020202020204" pitchFamily="34" charset="0"/>
              <a:buChar char="•"/>
              <a:defRPr sz="1800"/>
            </a:lvl1pPr>
          </a:lstStyle>
          <a:p>
            <a:pPr lvl="0"/>
            <a:r>
              <a:rPr lang="en-GB" dirty="0" err="1"/>
              <a:t>Skriv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punktlista</a:t>
            </a:r>
            <a:r>
              <a:rPr lang="en-GB" dirty="0"/>
              <a:t> </a:t>
            </a:r>
            <a:r>
              <a:rPr lang="en-GB" dirty="0" err="1"/>
              <a:t>här</a:t>
            </a:r>
            <a:endParaRPr lang="en-GB" dirty="0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6137A2B7-1245-486E-9BE5-B77CF799985C}"/>
              </a:ext>
            </a:extLst>
          </p:cNvPr>
          <p:cNvSpPr/>
          <p:nvPr userDrawn="1"/>
        </p:nvSpPr>
        <p:spPr>
          <a:xfrm>
            <a:off x="10791371" y="6344031"/>
            <a:ext cx="1214707" cy="35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3" name="Bildobjekt 2">
            <a:extLst>
              <a:ext uri="{FF2B5EF4-FFF2-40B4-BE49-F238E27FC236}">
                <a16:creationId xmlns:a16="http://schemas.microsoft.com/office/drawing/2014/main" id="{8A8E538A-4562-438D-A5CA-92A91DA557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412" y="6408396"/>
            <a:ext cx="936625" cy="2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7995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orient="horz" pos="1321" userDrawn="1">
          <p15:clr>
            <a:srgbClr val="FBAE40"/>
          </p15:clr>
        </p15:guide>
        <p15:guide id="7" pos="801" userDrawn="1">
          <p15:clr>
            <a:srgbClr val="FBAE40"/>
          </p15:clr>
        </p15:guide>
        <p15:guide id="9" orient="horz" pos="958" userDrawn="1">
          <p15:clr>
            <a:srgbClr val="FBAE40"/>
          </p15:clr>
        </p15:guide>
        <p15:guide id="10" orient="horz" pos="731" userDrawn="1">
          <p15:clr>
            <a:srgbClr val="FBAE40"/>
          </p15:clr>
        </p15:guide>
        <p15:guide id="11" orient="horz" pos="3770" userDrawn="1">
          <p15:clr>
            <a:srgbClr val="FBAE40"/>
          </p15:clr>
        </p15:guide>
        <p15:guide id="12" pos="3795" userDrawn="1">
          <p15:clr>
            <a:srgbClr val="FBAE40"/>
          </p15:clr>
        </p15:guide>
        <p15:guide id="13" pos="3885" userDrawn="1">
          <p15:clr>
            <a:srgbClr val="FBAE40"/>
          </p15:clr>
        </p15:guide>
        <p15:guide id="14" pos="6879" userDrawn="1">
          <p15:clr>
            <a:srgbClr val="FBAE40"/>
          </p15:clr>
        </p15:guide>
        <p15:guide id="15" orient="horz" pos="57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punktlista (tvåspal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01261D3F-69C6-F59A-1A4C-B6B067EC10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1588" y="908049"/>
            <a:ext cx="9648825" cy="612775"/>
          </a:xfrm>
          <a:prstGeom prst="rect">
            <a:avLst/>
          </a:prstGeom>
        </p:spPr>
        <p:txBody>
          <a:bodyPr lIns="0" bIns="0" anchor="b" anchorCtr="0"/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F1AFE99-23AA-099A-39D0-9E8451F3C8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1588" y="2097089"/>
            <a:ext cx="9648825" cy="3887786"/>
          </a:xfrm>
        </p:spPr>
        <p:txBody>
          <a:bodyPr numCol="2" spcCol="252000">
            <a:normAutofit/>
          </a:bodyPr>
          <a:lstStyle>
            <a:lvl1pPr marL="284400" indent="-284400">
              <a:lnSpc>
                <a:spcPct val="100000"/>
              </a:lnSpc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5701456C-76D6-4035-84A9-DDC3410221F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Platshållare för bildnummer 2">
            <a:extLst>
              <a:ext uri="{FF2B5EF4-FFF2-40B4-BE49-F238E27FC236}">
                <a16:creationId xmlns:a16="http://schemas.microsoft.com/office/drawing/2014/main" id="{F181A620-939F-43EA-A311-37DA54AE286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470AA71-7298-4D65-A986-5FE3EF5AA2EA}" type="slidenum">
              <a:rPr lang="en-SE" smtClean="0"/>
              <a:pPr/>
              <a:t>‹#›</a:t>
            </a:fld>
            <a:endParaRPr lang="en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4A160A9D-9794-4A7D-8D42-0DDA3C61DB79}"/>
              </a:ext>
            </a:extLst>
          </p:cNvPr>
          <p:cNvSpPr/>
          <p:nvPr userDrawn="1"/>
        </p:nvSpPr>
        <p:spPr>
          <a:xfrm>
            <a:off x="10791371" y="6344031"/>
            <a:ext cx="1214707" cy="35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5243CBC2-BD7D-49B3-80BD-BCCE9E547A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412" y="6408396"/>
            <a:ext cx="936625" cy="2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747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orient="horz" pos="1321" userDrawn="1">
          <p15:clr>
            <a:srgbClr val="FBAE40"/>
          </p15:clr>
        </p15:guide>
        <p15:guide id="7" pos="801" userDrawn="1">
          <p15:clr>
            <a:srgbClr val="FBAE40"/>
          </p15:clr>
        </p15:guide>
        <p15:guide id="9" orient="horz" pos="958" userDrawn="1">
          <p15:clr>
            <a:srgbClr val="FBAE40"/>
          </p15:clr>
        </p15:guide>
        <p15:guide id="10" orient="horz" pos="731" userDrawn="1">
          <p15:clr>
            <a:srgbClr val="FBAE40"/>
          </p15:clr>
        </p15:guide>
        <p15:guide id="11" orient="horz" pos="3770" userDrawn="1">
          <p15:clr>
            <a:srgbClr val="FBAE40"/>
          </p15:clr>
        </p15:guide>
        <p15:guide id="12" pos="3795" userDrawn="1">
          <p15:clr>
            <a:srgbClr val="FBAE40"/>
          </p15:clr>
        </p15:guide>
        <p15:guide id="13" pos="3885" userDrawn="1">
          <p15:clr>
            <a:srgbClr val="FBAE40"/>
          </p15:clr>
        </p15:guide>
        <p15:guide id="14" pos="6879" userDrawn="1">
          <p15:clr>
            <a:srgbClr val="FBAE40"/>
          </p15:clr>
        </p15:guide>
        <p15:guide id="15" orient="horz" pos="572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m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CCF05579-0520-85F0-E9DC-2576A9721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B4F13FE2-CD53-E089-2341-A107116C2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08ED8346-0778-FAC8-D33F-AC8965EC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AA71-7298-4D65-A986-5FE3EF5AA2EA}" type="slidenum">
              <a:rPr lang="en-SE" smtClean="0"/>
              <a:pPr/>
              <a:t>‹#›</a:t>
            </a:fld>
            <a:endParaRPr lang="en-SE"/>
          </a:p>
        </p:txBody>
      </p:sp>
      <p:sp>
        <p:nvSpPr>
          <p:cNvPr id="5" name="Rubrik 4">
            <a:extLst>
              <a:ext uri="{FF2B5EF4-FFF2-40B4-BE49-F238E27FC236}">
                <a16:creationId xmlns:a16="http://schemas.microsoft.com/office/drawing/2014/main" id="{01261D3F-69C6-F59A-1A4C-B6B067EC10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1588" y="908050"/>
            <a:ext cx="9648825" cy="612775"/>
          </a:xfrm>
          <a:prstGeom prst="rect">
            <a:avLst/>
          </a:prstGeom>
        </p:spPr>
        <p:txBody>
          <a:bodyPr lIns="0" bIns="0" anchor="b" anchorCtr="0"/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0F1AFE99-23AA-099A-39D0-9E8451F3C8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1588" y="2097089"/>
            <a:ext cx="9648825" cy="388778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6D9498DA-0D10-4AB7-BAA6-25D612C6F636}"/>
              </a:ext>
            </a:extLst>
          </p:cNvPr>
          <p:cNvSpPr/>
          <p:nvPr userDrawn="1"/>
        </p:nvSpPr>
        <p:spPr>
          <a:xfrm>
            <a:off x="10791371" y="6344031"/>
            <a:ext cx="1214707" cy="35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8492AD8B-3540-49E7-8E47-31A98A01D2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0412" y="6408396"/>
            <a:ext cx="936625" cy="2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3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orient="horz" pos="1321" userDrawn="1">
          <p15:clr>
            <a:srgbClr val="FBAE40"/>
          </p15:clr>
        </p15:guide>
        <p15:guide id="7" pos="801" userDrawn="1">
          <p15:clr>
            <a:srgbClr val="FBAE40"/>
          </p15:clr>
        </p15:guide>
        <p15:guide id="9" orient="horz" pos="958" userDrawn="1">
          <p15:clr>
            <a:srgbClr val="FBAE40"/>
          </p15:clr>
        </p15:guide>
        <p15:guide id="10" orient="horz" pos="731" userDrawn="1">
          <p15:clr>
            <a:srgbClr val="FBAE40"/>
          </p15:clr>
        </p15:guide>
        <p15:guide id="11" orient="horz" pos="3770" userDrawn="1">
          <p15:clr>
            <a:srgbClr val="FBAE40"/>
          </p15:clr>
        </p15:guide>
        <p15:guide id="12" pos="3795" userDrawn="1">
          <p15:clr>
            <a:srgbClr val="FBAE40"/>
          </p15:clr>
        </p15:guide>
        <p15:guide id="13" pos="3885" userDrawn="1">
          <p15:clr>
            <a:srgbClr val="FBAE40"/>
          </p15:clr>
        </p15:guide>
        <p15:guide id="14" pos="6879" userDrawn="1">
          <p15:clr>
            <a:srgbClr val="FBAE40"/>
          </p15:clr>
        </p15:guide>
        <p15:guide id="15" orient="horz" pos="57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a med bild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8D9D3CE-5E23-01A0-A42C-C1BFD8413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7B5FA10-6C7B-AF43-B8BA-4700E3AE6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9" name="Platshållare för bild 8">
            <a:extLst>
              <a:ext uri="{FF2B5EF4-FFF2-40B4-BE49-F238E27FC236}">
                <a16:creationId xmlns:a16="http://schemas.microsoft.com/office/drawing/2014/main" id="{158FBF4D-3093-404A-9257-407E3C28F3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75500" y="2097088"/>
            <a:ext cx="4681538" cy="4068762"/>
          </a:xfrm>
          <a:blipFill dpi="0" rotWithShape="1">
            <a:blip r:embed="rId2" cstate="screen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4" r="104"/>
            </a:stretch>
          </a:blipFill>
        </p:spPr>
        <p:txBody>
          <a:bodyPr tIns="1044000" bIns="36000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3" name="Platshållare för text 8">
            <a:extLst>
              <a:ext uri="{FF2B5EF4-FFF2-40B4-BE49-F238E27FC236}">
                <a16:creationId xmlns:a16="http://schemas.microsoft.com/office/drawing/2014/main" id="{A4A4E54E-D903-6425-4CA5-CB6D0880AA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71589" y="2097088"/>
            <a:ext cx="5688012" cy="406876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/>
            </a:lvl1pPr>
            <a:lvl2pPr marL="177800" indent="0">
              <a:buNone/>
              <a:defRPr sz="1800"/>
            </a:lvl2pPr>
            <a:lvl3pPr marL="355600" indent="0">
              <a:buNone/>
              <a:defRPr sz="1800"/>
            </a:lvl3pPr>
          </a:lstStyle>
          <a:p>
            <a:pPr lvl="0"/>
            <a:r>
              <a:rPr lang="en-GB" dirty="0" err="1"/>
              <a:t>Skriv</a:t>
            </a:r>
            <a:r>
              <a:rPr lang="en-GB" dirty="0"/>
              <a:t> text </a:t>
            </a:r>
            <a:r>
              <a:rPr lang="en-GB" dirty="0" err="1"/>
              <a:t>här</a:t>
            </a:r>
            <a:endParaRPr lang="en-GB" dirty="0"/>
          </a:p>
          <a:p>
            <a:pPr lvl="2"/>
            <a:endParaRPr lang="en-GB" dirty="0"/>
          </a:p>
        </p:txBody>
      </p:sp>
      <p:sp>
        <p:nvSpPr>
          <p:cNvPr id="12" name="Rubrik 4">
            <a:extLst>
              <a:ext uri="{FF2B5EF4-FFF2-40B4-BE49-F238E27FC236}">
                <a16:creationId xmlns:a16="http://schemas.microsoft.com/office/drawing/2014/main" id="{8E7C9AF8-02E0-6667-3867-11CDAF1942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1588" y="908050"/>
            <a:ext cx="9648825" cy="612775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2A74D641-B567-51E8-E9CA-EDECBF30B4A3}"/>
              </a:ext>
            </a:extLst>
          </p:cNvPr>
          <p:cNvSpPr/>
          <p:nvPr userDrawn="1"/>
        </p:nvSpPr>
        <p:spPr>
          <a:xfrm>
            <a:off x="10585341" y="6278563"/>
            <a:ext cx="1333689" cy="4790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2258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9" orient="horz" pos="1321" userDrawn="1">
          <p15:clr>
            <a:srgbClr val="FBAE40"/>
          </p15:clr>
        </p15:guide>
        <p15:guide id="10" pos="4520" userDrawn="1">
          <p15:clr>
            <a:srgbClr val="FBAE40"/>
          </p15:clr>
        </p15:guide>
        <p15:guide id="11" orient="horz" pos="731" userDrawn="1">
          <p15:clr>
            <a:srgbClr val="FBAE40"/>
          </p15:clr>
        </p15:guide>
        <p15:guide id="12" orient="horz" pos="958" userDrawn="1">
          <p15:clr>
            <a:srgbClr val="FBAE40"/>
          </p15:clr>
        </p15:guide>
        <p15:guide id="13" pos="801" userDrawn="1">
          <p15:clr>
            <a:srgbClr val="FBAE40"/>
          </p15:clr>
        </p15:guide>
        <p15:guide id="14" orient="horz" pos="3884" userDrawn="1">
          <p15:clr>
            <a:srgbClr val="FBAE40"/>
          </p15:clr>
        </p15:guide>
        <p15:guide id="15" pos="7469" userDrawn="1">
          <p15:clr>
            <a:srgbClr val="FBAE40"/>
          </p15:clr>
        </p15:guide>
        <p15:guide id="16" orient="horz" pos="572" userDrawn="1">
          <p15:clr>
            <a:srgbClr val="FBAE40"/>
          </p15:clr>
        </p15:guide>
        <p15:guide id="17" pos="4384" userDrawn="1">
          <p15:clr>
            <a:srgbClr val="FBAE40"/>
          </p15:clr>
        </p15:guide>
        <p15:guide id="18" pos="6879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a med bild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8D9D3CE-5E23-01A0-A42C-C1BFD8413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7B5FA10-6C7B-AF43-B8BA-4700E3AE6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71588" y="6263065"/>
            <a:ext cx="1871662" cy="357009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2" name="Platshållare för bild 8">
            <a:extLst>
              <a:ext uri="{FF2B5EF4-FFF2-40B4-BE49-F238E27FC236}">
                <a16:creationId xmlns:a16="http://schemas.microsoft.com/office/drawing/2014/main" id="{2C387796-5811-B9C4-738B-2FBEEE9E5AF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75500" y="944563"/>
            <a:ext cx="4681538" cy="5221287"/>
          </a:xfrm>
          <a:blipFill>
            <a:blip r:embed="rId2" cstate="print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tIns="1368000" bIns="36000"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sv-SE"/>
              <a:t>Klicka på ikonen för att lägga till en bild</a:t>
            </a:r>
            <a:endParaRPr lang="en-SE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18BE4828-324C-B56D-0776-2706AD6CEEA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1589" y="2097088"/>
            <a:ext cx="5688012" cy="406876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8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Rubrik 4">
            <a:extLst>
              <a:ext uri="{FF2B5EF4-FFF2-40B4-BE49-F238E27FC236}">
                <a16:creationId xmlns:a16="http://schemas.microsoft.com/office/drawing/2014/main" id="{9ECD07DD-DEB3-C224-5F2B-622B8A4648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71589" y="908050"/>
            <a:ext cx="5688012" cy="612775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defRPr sz="2800"/>
            </a:lvl1pPr>
          </a:lstStyle>
          <a:p>
            <a:r>
              <a:rPr lang="sv-SE" dirty="0"/>
              <a:t>Klicka här för att skriva rubrik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E7537052-9423-00F1-625C-EB6F25538D26}"/>
              </a:ext>
            </a:extLst>
          </p:cNvPr>
          <p:cNvSpPr/>
          <p:nvPr userDrawn="1"/>
        </p:nvSpPr>
        <p:spPr>
          <a:xfrm>
            <a:off x="10585341" y="6278563"/>
            <a:ext cx="1333689" cy="4790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44188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9" orient="horz" pos="1321" userDrawn="1">
          <p15:clr>
            <a:srgbClr val="FBAE40"/>
          </p15:clr>
        </p15:guide>
        <p15:guide id="10" pos="4520" userDrawn="1">
          <p15:clr>
            <a:srgbClr val="FBAE40"/>
          </p15:clr>
        </p15:guide>
        <p15:guide id="11" orient="horz" pos="572" userDrawn="1">
          <p15:clr>
            <a:srgbClr val="FBAE40"/>
          </p15:clr>
        </p15:guide>
        <p15:guide id="12" orient="horz" pos="958" userDrawn="1">
          <p15:clr>
            <a:srgbClr val="FBAE40"/>
          </p15:clr>
        </p15:guide>
        <p15:guide id="13" orient="horz" pos="731" userDrawn="1">
          <p15:clr>
            <a:srgbClr val="FBAE40"/>
          </p15:clr>
        </p15:guide>
        <p15:guide id="14" orient="horz" pos="3884" userDrawn="1">
          <p15:clr>
            <a:srgbClr val="FBAE40"/>
          </p15:clr>
        </p15:guide>
        <p15:guide id="15" pos="7469" userDrawn="1">
          <p15:clr>
            <a:srgbClr val="FBAE40"/>
          </p15:clr>
        </p15:guide>
        <p15:guide id="16" pos="801" userDrawn="1">
          <p15:clr>
            <a:srgbClr val="FBAE40"/>
          </p15:clr>
        </p15:guide>
        <p15:guide id="17" pos="438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A36EC468-5741-489A-7771-9BA18282FC71}"/>
              </a:ext>
            </a:extLst>
          </p:cNvPr>
          <p:cNvSpPr/>
          <p:nvPr userDrawn="1"/>
        </p:nvSpPr>
        <p:spPr>
          <a:xfrm>
            <a:off x="334963" y="368300"/>
            <a:ext cx="11522074" cy="57975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A1A3B3AC-BB32-1DE9-2883-12AEE2B6377E}"/>
              </a:ext>
            </a:extLst>
          </p:cNvPr>
          <p:cNvSpPr/>
          <p:nvPr/>
        </p:nvSpPr>
        <p:spPr>
          <a:xfrm>
            <a:off x="334963" y="368300"/>
            <a:ext cx="11522074" cy="57975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07FD5B-9971-D2AE-C3CF-B551E302C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71588" y="2097088"/>
            <a:ext cx="9648825" cy="3815798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SE"/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5008386-AF20-73A0-9468-2F1A27AE4E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51200" y="6266418"/>
            <a:ext cx="1836738" cy="357009"/>
          </a:xfrm>
          <a:prstGeom prst="rect">
            <a:avLst/>
          </a:prstGeom>
        </p:spPr>
        <p:txBody>
          <a:bodyPr vert="horz" lIns="0" tIns="45720" rIns="91440" bIns="0" rtlCol="0" anchor="b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63E6D71-4D63-88DF-B964-215CD4C504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34963" y="6263065"/>
            <a:ext cx="828675" cy="360362"/>
          </a:xfrm>
          <a:prstGeom prst="rect">
            <a:avLst/>
          </a:prstGeom>
        </p:spPr>
        <p:txBody>
          <a:bodyPr vert="horz" lIns="0" tIns="45720" rIns="91440" bIns="0" rtlCol="0" anchor="b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2470AA71-7298-4D65-A986-5FE3EF5AA2EA}" type="slidenum">
              <a:rPr lang="en-SE" smtClean="0"/>
              <a:pPr/>
              <a:t>‹#›</a:t>
            </a:fld>
            <a:endParaRPr lang="en-SE"/>
          </a:p>
        </p:txBody>
      </p:sp>
      <p:pic>
        <p:nvPicPr>
          <p:cNvPr id="10" name="Picture 6">
            <a:extLst>
              <a:ext uri="{FF2B5EF4-FFF2-40B4-BE49-F238E27FC236}">
                <a16:creationId xmlns:a16="http://schemas.microsoft.com/office/drawing/2014/main" id="{C01D2689-6694-092B-003C-6F840B85BA4C}"/>
              </a:ext>
            </a:extLst>
          </p:cNvPr>
          <p:cNvPicPr>
            <a:picLocks noChangeAspect="1"/>
          </p:cNvPicPr>
          <p:nvPr userDrawn="1"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1648" y="6486525"/>
            <a:ext cx="935389" cy="127836"/>
          </a:xfrm>
          <a:prstGeom prst="rect">
            <a:avLst/>
          </a:prstGeom>
        </p:spPr>
      </p:pic>
      <p:sp>
        <p:nvSpPr>
          <p:cNvPr id="5" name="Platshållare för rubrik 4">
            <a:extLst>
              <a:ext uri="{FF2B5EF4-FFF2-40B4-BE49-F238E27FC236}">
                <a16:creationId xmlns:a16="http://schemas.microsoft.com/office/drawing/2014/main" id="{31B38235-B2DB-518E-5E8F-F681BC655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588" y="1160463"/>
            <a:ext cx="9648825" cy="530225"/>
          </a:xfrm>
          <a:prstGeom prst="rect">
            <a:avLst/>
          </a:prstGeom>
        </p:spPr>
        <p:txBody>
          <a:bodyPr vert="horz" lIns="0" tIns="0" rIns="91440" bIns="45720" rtlCol="0" anchor="t" anchorCtr="0">
            <a:normAutofit/>
          </a:bodyPr>
          <a:lstStyle/>
          <a:p>
            <a:r>
              <a:rPr lang="sv-SE"/>
              <a:t>Klicka här för att ändra mall för rubrikformat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24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51" r:id="rId2"/>
    <p:sldLayoutId id="2147483753" r:id="rId3"/>
    <p:sldLayoutId id="2147483717" r:id="rId4"/>
    <p:sldLayoutId id="2147483718" r:id="rId5"/>
    <p:sldLayoutId id="2147483744" r:id="rId6"/>
    <p:sldLayoutId id="2147483745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6" r:id="rId13"/>
    <p:sldLayoutId id="2147483727" r:id="rId14"/>
    <p:sldLayoutId id="2147483730" r:id="rId15"/>
    <p:sldLayoutId id="2147483731" r:id="rId16"/>
    <p:sldLayoutId id="2147483732" r:id="rId17"/>
    <p:sldLayoutId id="2147483735" r:id="rId18"/>
    <p:sldLayoutId id="2147483747" r:id="rId19"/>
    <p:sldLayoutId id="2147483737" r:id="rId20"/>
    <p:sldLayoutId id="2147483743" r:id="rId21"/>
    <p:sldLayoutId id="2147483738" r:id="rId22"/>
    <p:sldLayoutId id="2147483750" r:id="rId23"/>
    <p:sldLayoutId id="2147483752" r:id="rId24"/>
    <p:sldLayoutId id="2147483748" r:id="rId25"/>
    <p:sldLayoutId id="2147483749" r:id="rId26"/>
    <p:sldLayoutId id="2147483754" r:id="rId27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2738" indent="-300038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42913" indent="-26511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18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11213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90600" indent="-27781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1" userDrawn="1">
          <p15:clr>
            <a:srgbClr val="F26B43"/>
          </p15:clr>
        </p15:guide>
        <p15:guide id="2" pos="801" userDrawn="1">
          <p15:clr>
            <a:srgbClr val="F26B43"/>
          </p15:clr>
        </p15:guide>
        <p15:guide id="3" pos="6879" userDrawn="1">
          <p15:clr>
            <a:srgbClr val="F26B43"/>
          </p15:clr>
        </p15:guide>
        <p15:guide id="4" orient="horz" pos="13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2.jp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4.pn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98D7CC73-624D-4F20-AE09-A6A9EA0ED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CERN in Sweden 2024</a:t>
            </a:r>
          </a:p>
        </p:txBody>
      </p:sp>
    </p:spTree>
    <p:extLst>
      <p:ext uri="{BB962C8B-B14F-4D97-AF65-F5344CB8AC3E}">
        <p14:creationId xmlns:p14="http://schemas.microsoft.com/office/powerpoint/2010/main" val="2579862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>
            <a:extLst>
              <a:ext uri="{FF2B5EF4-FFF2-40B4-BE49-F238E27FC236}">
                <a16:creationId xmlns:a16="http://schemas.microsoft.com/office/drawing/2014/main" id="{C0CF3E5F-6DB1-4E90-9538-BB1A0353F9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000" y="-529937"/>
            <a:ext cx="5616000" cy="4212000"/>
          </a:xfrm>
          <a:prstGeom prst="rect">
            <a:avLst/>
          </a:prstGeom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BB7E3F9C-5135-46EA-8AC3-51D75498797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6" t="28614" r="15264" b="22553"/>
          <a:stretch/>
        </p:blipFill>
        <p:spPr>
          <a:xfrm>
            <a:off x="-1186780" y="-1"/>
            <a:ext cx="8704571" cy="4281055"/>
          </a:xfrm>
          <a:prstGeom prst="rect">
            <a:avLst/>
          </a:prstGeom>
        </p:spPr>
      </p:pic>
      <p:pic>
        <p:nvPicPr>
          <p:cNvPr id="3" name="Bildobjekt 2">
            <a:extLst>
              <a:ext uri="{FF2B5EF4-FFF2-40B4-BE49-F238E27FC236}">
                <a16:creationId xmlns:a16="http://schemas.microsoft.com/office/drawing/2014/main" id="{9957BF88-2511-439C-80E9-7F4672D1F56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62" b="11432"/>
          <a:stretch/>
        </p:blipFill>
        <p:spPr>
          <a:xfrm>
            <a:off x="-190501" y="3532907"/>
            <a:ext cx="12384000" cy="384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106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D7E89F2-E049-4A30-8788-07F34111E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Student engagement</a:t>
            </a:r>
          </a:p>
        </p:txBody>
      </p:sp>
    </p:spTree>
    <p:extLst>
      <p:ext uri="{BB962C8B-B14F-4D97-AF65-F5344CB8AC3E}">
        <p14:creationId xmlns:p14="http://schemas.microsoft.com/office/powerpoint/2010/main" val="4113979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 19">
            <a:extLst>
              <a:ext uri="{FF2B5EF4-FFF2-40B4-BE49-F238E27FC236}">
                <a16:creationId xmlns:a16="http://schemas.microsoft.com/office/drawing/2014/main" id="{38CE8B17-1B11-4E3A-99A3-EA01D867EC6D}"/>
              </a:ext>
            </a:extLst>
          </p:cNvPr>
          <p:cNvGrpSpPr/>
          <p:nvPr/>
        </p:nvGrpSpPr>
        <p:grpSpPr>
          <a:xfrm>
            <a:off x="2085175" y="1352313"/>
            <a:ext cx="9972000" cy="5392352"/>
            <a:chOff x="526067" y="1341922"/>
            <a:chExt cx="9972000" cy="5392352"/>
          </a:xfrm>
        </p:grpSpPr>
        <p:pic>
          <p:nvPicPr>
            <p:cNvPr id="9" name="Bildobjekt 8">
              <a:extLst>
                <a:ext uri="{FF2B5EF4-FFF2-40B4-BE49-F238E27FC236}">
                  <a16:creationId xmlns:a16="http://schemas.microsoft.com/office/drawing/2014/main" id="{5FFA3E6F-E264-4D05-B55A-769E118DCA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229" r="26091" b="41870"/>
            <a:stretch/>
          </p:blipFill>
          <p:spPr>
            <a:xfrm>
              <a:off x="5304408" y="1341922"/>
              <a:ext cx="5193659" cy="1662000"/>
            </a:xfrm>
            <a:prstGeom prst="rect">
              <a:avLst/>
            </a:prstGeom>
          </p:spPr>
        </p:pic>
        <p:pic>
          <p:nvPicPr>
            <p:cNvPr id="3" name="Bildobjekt 2">
              <a:extLst>
                <a:ext uri="{FF2B5EF4-FFF2-40B4-BE49-F238E27FC236}">
                  <a16:creationId xmlns:a16="http://schemas.microsoft.com/office/drawing/2014/main" id="{E5D79A97-09C7-4254-9F17-7A3FB15BA8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7260" y="4739874"/>
              <a:ext cx="3840807" cy="1994400"/>
            </a:xfrm>
            <a:prstGeom prst="rect">
              <a:avLst/>
            </a:prstGeom>
          </p:spPr>
        </p:pic>
        <p:pic>
          <p:nvPicPr>
            <p:cNvPr id="5" name="Bildobjekt 4">
              <a:extLst>
                <a:ext uri="{FF2B5EF4-FFF2-40B4-BE49-F238E27FC236}">
                  <a16:creationId xmlns:a16="http://schemas.microsoft.com/office/drawing/2014/main" id="{D10823BB-0B4B-4C0F-9B8D-50BD6E0695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69"/>
            <a:stretch/>
          </p:blipFill>
          <p:spPr>
            <a:xfrm>
              <a:off x="526067" y="4739874"/>
              <a:ext cx="6148050" cy="1994400"/>
            </a:xfrm>
            <a:prstGeom prst="rect">
              <a:avLst/>
            </a:prstGeom>
          </p:spPr>
        </p:pic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171201CA-F746-44DB-83E5-1CAFFA07A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1325" y="3077874"/>
              <a:ext cx="5015335" cy="1662000"/>
            </a:xfrm>
            <a:prstGeom prst="rect">
              <a:avLst/>
            </a:prstGeom>
          </p:spPr>
        </p:pic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2A5E9B3C-7A00-42CF-BD4A-E813DFE515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5617" y="3077874"/>
              <a:ext cx="2482450" cy="1662000"/>
            </a:xfrm>
            <a:prstGeom prst="rect">
              <a:avLst/>
            </a:prstGeom>
          </p:spPr>
        </p:pic>
      </p:grpSp>
      <p:grpSp>
        <p:nvGrpSpPr>
          <p:cNvPr id="18" name="Grupp 17">
            <a:extLst>
              <a:ext uri="{FF2B5EF4-FFF2-40B4-BE49-F238E27FC236}">
                <a16:creationId xmlns:a16="http://schemas.microsoft.com/office/drawing/2014/main" id="{B9BAB2B6-323E-49A8-B7F3-67BA37A0380D}"/>
              </a:ext>
            </a:extLst>
          </p:cNvPr>
          <p:cNvGrpSpPr>
            <a:grpSpLocks noChangeAspect="1"/>
          </p:cNvGrpSpPr>
          <p:nvPr/>
        </p:nvGrpSpPr>
        <p:grpSpPr>
          <a:xfrm>
            <a:off x="611929" y="1636961"/>
            <a:ext cx="4212000" cy="2902607"/>
            <a:chOff x="7509505" y="489573"/>
            <a:chExt cx="4642357" cy="3199182"/>
          </a:xfrm>
        </p:grpSpPr>
        <p:pic>
          <p:nvPicPr>
            <p:cNvPr id="16" name="Bildobjekt 15">
              <a:extLst>
                <a:ext uri="{FF2B5EF4-FFF2-40B4-BE49-F238E27FC236}">
                  <a16:creationId xmlns:a16="http://schemas.microsoft.com/office/drawing/2014/main" id="{66D78AD8-E353-4099-A201-F7D42D89D65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959530">
              <a:off x="7509505" y="489573"/>
              <a:ext cx="1800000" cy="2257556"/>
            </a:xfrm>
            <a:prstGeom prst="rect">
              <a:avLst/>
            </a:prstGeom>
          </p:spPr>
        </p:pic>
        <p:pic>
          <p:nvPicPr>
            <p:cNvPr id="13" name="Bildobjekt 12">
              <a:extLst>
                <a:ext uri="{FF2B5EF4-FFF2-40B4-BE49-F238E27FC236}">
                  <a16:creationId xmlns:a16="http://schemas.microsoft.com/office/drawing/2014/main" id="{A7AAFDE4-9399-4119-8A45-CA0FBFC4A8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566" r="50195"/>
            <a:stretch/>
          </p:blipFill>
          <p:spPr>
            <a:xfrm rot="608030">
              <a:off x="8617075" y="644895"/>
              <a:ext cx="3534787" cy="1706247"/>
            </a:xfrm>
            <a:prstGeom prst="rect">
              <a:avLst/>
            </a:prstGeom>
          </p:spPr>
        </p:pic>
        <p:pic>
          <p:nvPicPr>
            <p:cNvPr id="14" name="Bildobjekt 13">
              <a:extLst>
                <a:ext uri="{FF2B5EF4-FFF2-40B4-BE49-F238E27FC236}">
                  <a16:creationId xmlns:a16="http://schemas.microsoft.com/office/drawing/2014/main" id="{8D891D90-EAB8-4CDF-8B2A-21A0DA6456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729" t="16230" r="1905" b="43443"/>
            <a:stretch/>
          </p:blipFill>
          <p:spPr>
            <a:xfrm>
              <a:off x="8749543" y="2025045"/>
              <a:ext cx="1800000" cy="1663710"/>
            </a:xfrm>
            <a:prstGeom prst="rect">
              <a:avLst/>
            </a:prstGeom>
          </p:spPr>
        </p:pic>
      </p:grpSp>
      <p:sp>
        <p:nvSpPr>
          <p:cNvPr id="19" name="textruta 18">
            <a:extLst>
              <a:ext uri="{FF2B5EF4-FFF2-40B4-BE49-F238E27FC236}">
                <a16:creationId xmlns:a16="http://schemas.microsoft.com/office/drawing/2014/main" id="{535E3593-3804-4810-8D81-129B8F729315}"/>
              </a:ext>
            </a:extLst>
          </p:cNvPr>
          <p:cNvSpPr txBox="1"/>
          <p:nvPr/>
        </p:nvSpPr>
        <p:spPr>
          <a:xfrm>
            <a:off x="6977895" y="581290"/>
            <a:ext cx="5193659" cy="489365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sv-SE" sz="3200" dirty="0"/>
              <a:t>#CERN70 - Tour de </a:t>
            </a:r>
            <a:r>
              <a:rPr lang="sv-SE" sz="3200" dirty="0" err="1"/>
              <a:t>Suède</a:t>
            </a:r>
            <a:endParaRPr lang="sv-SE" sz="3200" dirty="0"/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89434988-CD62-49E9-B3D7-3C5789C3B464}"/>
              </a:ext>
            </a:extLst>
          </p:cNvPr>
          <p:cNvSpPr txBox="1"/>
          <p:nvPr/>
        </p:nvSpPr>
        <p:spPr>
          <a:xfrm>
            <a:off x="748145" y="500150"/>
            <a:ext cx="4750058" cy="839204"/>
          </a:xfrm>
          <a:prstGeom prst="rect">
            <a:avLst/>
          </a:prstGeom>
          <a:noFill/>
        </p:spPr>
        <p:txBody>
          <a:bodyPr wrap="square" lIns="0" tIns="0" rtlCol="0">
            <a:spAutoFit/>
          </a:bodyPr>
          <a:lstStyle/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en-GB" sz="2400" dirty="0"/>
              <a:t>Elias Walter </a:t>
            </a:r>
            <a:r>
              <a:rPr lang="en-GB" sz="2400" dirty="0" err="1"/>
              <a:t>Waagaard</a:t>
            </a:r>
            <a:r>
              <a:rPr lang="en-GB" sz="2400" dirty="0"/>
              <a:t> </a:t>
            </a:r>
          </a:p>
          <a:p>
            <a:pPr algn="l">
              <a:lnSpc>
                <a:spcPct val="90000"/>
              </a:lnSpc>
              <a:spcBef>
                <a:spcPts val="1000"/>
              </a:spcBef>
            </a:pPr>
            <a:r>
              <a:rPr lang="en-GB" sz="2400" dirty="0"/>
              <a:t>PhD-student accelerator physics</a:t>
            </a:r>
          </a:p>
        </p:txBody>
      </p:sp>
    </p:spTree>
    <p:extLst>
      <p:ext uri="{BB962C8B-B14F-4D97-AF65-F5344CB8AC3E}">
        <p14:creationId xmlns:p14="http://schemas.microsoft.com/office/powerpoint/2010/main" val="1398475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C503468C-54C2-4638-BB03-14236C6C7B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89" r="3262"/>
          <a:stretch/>
        </p:blipFill>
        <p:spPr>
          <a:xfrm rot="1005633">
            <a:off x="3441584" y="-270112"/>
            <a:ext cx="8845685" cy="4280170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A634720F-3344-4857-8235-4271A71BDC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18" y="0"/>
            <a:ext cx="5143500" cy="6858000"/>
          </a:xfrm>
          <a:prstGeom prst="rect">
            <a:avLst/>
          </a:prstGeom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97244E02-9EA5-49DD-88BD-D22E4EEDCC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9075" y="4413292"/>
            <a:ext cx="3700593" cy="244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354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AC32DE5-6198-43D2-BF59-E7038740C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Industry engagement</a:t>
            </a:r>
          </a:p>
        </p:txBody>
      </p:sp>
    </p:spTree>
    <p:extLst>
      <p:ext uri="{BB962C8B-B14F-4D97-AF65-F5344CB8AC3E}">
        <p14:creationId xmlns:p14="http://schemas.microsoft.com/office/powerpoint/2010/main" val="1066782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CAA28CD-BF56-E83B-185D-772C7373ED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68780" y="431545"/>
            <a:ext cx="6416298" cy="657225"/>
          </a:xfrm>
        </p:spPr>
        <p:txBody>
          <a:bodyPr/>
          <a:lstStyle/>
          <a:p>
            <a:r>
              <a:rPr lang="en-GB" dirty="0"/>
              <a:t>Activity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8C6549E-13E5-0A74-CB55-7AF1B559F1C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68780" y="984171"/>
            <a:ext cx="7246938" cy="3453684"/>
          </a:xfrm>
        </p:spPr>
        <p:txBody>
          <a:bodyPr>
            <a:noAutofit/>
          </a:bodyPr>
          <a:lstStyle/>
          <a:p>
            <a:r>
              <a:rPr lang="en-GB" sz="1800" dirty="0"/>
              <a:t>Richard </a:t>
            </a:r>
            <a:r>
              <a:rPr lang="en-GB" sz="1800" dirty="0" err="1"/>
              <a:t>Jacobsson</a:t>
            </a:r>
            <a:r>
              <a:rPr lang="en-GB" sz="1800" dirty="0"/>
              <a:t>, Swedish Senior Physicist at CERN, is project leader for the international ground-breaking experiment </a:t>
            </a:r>
            <a:r>
              <a:rPr lang="en-GB" sz="1800" dirty="0" err="1"/>
              <a:t>SHiP</a:t>
            </a:r>
            <a:r>
              <a:rPr lang="en-GB" sz="1800" dirty="0"/>
              <a:t>.</a:t>
            </a:r>
          </a:p>
          <a:p>
            <a:r>
              <a:rPr lang="en-GB" sz="1800" dirty="0"/>
              <a:t>The </a:t>
            </a:r>
            <a:r>
              <a:rPr lang="en-GB" sz="1800" dirty="0" err="1"/>
              <a:t>SHiP</a:t>
            </a:r>
            <a:r>
              <a:rPr lang="en-GB" sz="1800" dirty="0"/>
              <a:t> project is the largest project approved at CERN since the LHC (Large Hadron Collider), and is currently a collaboration between CERN and 33 research institutes and 5 associated institutes from a total of 15 countries. The aim is to begin construction of the facility in 2027.</a:t>
            </a:r>
          </a:p>
          <a:p>
            <a:r>
              <a:rPr lang="en-GB" sz="1800" dirty="0"/>
              <a:t>Seminar in Uppsala with Richard </a:t>
            </a:r>
            <a:r>
              <a:rPr lang="en-GB" sz="1800" dirty="0" err="1"/>
              <a:t>Jacobsson</a:t>
            </a:r>
            <a:r>
              <a:rPr lang="en-GB" sz="1800" dirty="0"/>
              <a:t>: Presentation about the research in the </a:t>
            </a:r>
            <a:r>
              <a:rPr lang="en-GB" sz="1800" dirty="0" err="1"/>
              <a:t>SHiP</a:t>
            </a:r>
            <a:r>
              <a:rPr lang="en-GB" sz="1800" dirty="0"/>
              <a:t> project, and business opportunities for academia and industry.</a:t>
            </a:r>
          </a:p>
          <a:p>
            <a:r>
              <a:rPr lang="en-GB" sz="1800" dirty="0"/>
              <a:t>Company visits at: </a:t>
            </a:r>
            <a:r>
              <a:rPr lang="en-GB" sz="1800" dirty="0" err="1"/>
              <a:t>ScandiNova</a:t>
            </a:r>
            <a:r>
              <a:rPr lang="en-GB" sz="1800" dirty="0"/>
              <a:t>, </a:t>
            </a:r>
            <a:r>
              <a:rPr lang="en-GB" sz="1800" dirty="0" err="1"/>
              <a:t>CoorsTek</a:t>
            </a:r>
            <a:r>
              <a:rPr lang="en-GB" sz="1800" dirty="0"/>
              <a:t>, MTC Powder Solutions, </a:t>
            </a:r>
            <a:r>
              <a:rPr lang="en-GB" sz="1800" dirty="0" err="1"/>
              <a:t>Österby</a:t>
            </a:r>
            <a:r>
              <a:rPr lang="en-GB" sz="1800" dirty="0"/>
              <a:t> </a:t>
            </a:r>
            <a:r>
              <a:rPr lang="en-GB" sz="1800" dirty="0" err="1"/>
              <a:t>Gjuteri</a:t>
            </a:r>
            <a:r>
              <a:rPr lang="en-GB" sz="1800" dirty="0"/>
              <a:t>.</a:t>
            </a:r>
          </a:p>
        </p:txBody>
      </p:sp>
      <p:pic>
        <p:nvPicPr>
          <p:cNvPr id="7" name="Bildobjekt 6" descr="En bild som visar klädsel, person, person, inomhus&#10;&#10;Automatiskt genererad beskrivning">
            <a:extLst>
              <a:ext uri="{FF2B5EF4-FFF2-40B4-BE49-F238E27FC236}">
                <a16:creationId xmlns:a16="http://schemas.microsoft.com/office/drawing/2014/main" id="{C65E3F35-8C81-F15C-B1E8-7E310EFF8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5072" y="2260314"/>
            <a:ext cx="3876928" cy="2177541"/>
          </a:xfrm>
          <a:prstGeom prst="rect">
            <a:avLst/>
          </a:prstGeom>
        </p:spPr>
      </p:pic>
      <p:pic>
        <p:nvPicPr>
          <p:cNvPr id="11" name="Bildobjekt 10" descr="En bild som visar möbler, inomhus, klädsel, Kontorsbyggnad&#10;&#10;Automatiskt genererad beskrivning">
            <a:extLst>
              <a:ext uri="{FF2B5EF4-FFF2-40B4-BE49-F238E27FC236}">
                <a16:creationId xmlns:a16="http://schemas.microsoft.com/office/drawing/2014/main" id="{27200B28-E0FD-1BBC-D24D-4D9840354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5072" y="0"/>
            <a:ext cx="3876928" cy="2177541"/>
          </a:xfrm>
          <a:prstGeom prst="rect">
            <a:avLst/>
          </a:prstGeom>
        </p:spPr>
      </p:pic>
      <p:pic>
        <p:nvPicPr>
          <p:cNvPr id="13" name="Bildobjekt 12" descr="En bild som visar inomhus, möbler, klädsel, person&#10;&#10;Automatiskt genererad beskrivning">
            <a:extLst>
              <a:ext uri="{FF2B5EF4-FFF2-40B4-BE49-F238E27FC236}">
                <a16:creationId xmlns:a16="http://schemas.microsoft.com/office/drawing/2014/main" id="{11570BB5-64DD-90EC-B50C-B3EDEA1EC4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5072" y="4542877"/>
            <a:ext cx="3876928" cy="2177541"/>
          </a:xfrm>
          <a:prstGeom prst="rect">
            <a:avLst/>
          </a:prstGeom>
        </p:spPr>
      </p:pic>
      <p:pic>
        <p:nvPicPr>
          <p:cNvPr id="4" name="Bildobjekt 3">
            <a:extLst>
              <a:ext uri="{FF2B5EF4-FFF2-40B4-BE49-F238E27FC236}">
                <a16:creationId xmlns:a16="http://schemas.microsoft.com/office/drawing/2014/main" id="{7047B50B-F335-1DF6-C3D4-86F135A404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584" y="4520628"/>
            <a:ext cx="3916541" cy="2199791"/>
          </a:xfrm>
          <a:prstGeom prst="rect">
            <a:avLst/>
          </a:prstGeom>
        </p:spPr>
      </p:pic>
      <p:pic>
        <p:nvPicPr>
          <p:cNvPr id="10" name="Bildobjekt 9" descr="En bild som visar klädsel, person, Arbetare, arbetskläder&#10;&#10;Automatiskt genererad beskrivning">
            <a:extLst>
              <a:ext uri="{FF2B5EF4-FFF2-40B4-BE49-F238E27FC236}">
                <a16:creationId xmlns:a16="http://schemas.microsoft.com/office/drawing/2014/main" id="{6C4ECA05-F715-14E8-DF1E-023CCCDF92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00328" y="4531751"/>
            <a:ext cx="3916541" cy="219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859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F3BA6E9-9A7C-71D5-569C-B1D91839518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4434" y="1347788"/>
            <a:ext cx="5856288" cy="5122862"/>
          </a:xfrm>
        </p:spPr>
        <p:txBody>
          <a:bodyPr>
            <a:normAutofit/>
          </a:bodyPr>
          <a:lstStyle/>
          <a:p>
            <a:r>
              <a:rPr lang="en-GB" sz="2000" b="1" dirty="0"/>
              <a:t>ABB and CERN – Innovation partnership for reducing energy consumption</a:t>
            </a:r>
            <a:br>
              <a:rPr lang="en-GB" sz="2000" dirty="0"/>
            </a:br>
            <a:r>
              <a:rPr lang="en-GB" sz="2000" dirty="0"/>
              <a:t>ABB, a technology leader in electrification and automation, and CERN have developed a roadmap for reducing energy consumption in the cooling and ventilation systems used in CERN's accelerator complex, experimental areas, and data centres.</a:t>
            </a:r>
          </a:p>
          <a:p>
            <a:r>
              <a:rPr lang="en-GB" sz="2000" b="1" dirty="0" err="1"/>
              <a:t>Zenseact</a:t>
            </a:r>
            <a:r>
              <a:rPr lang="en-GB" sz="2000" b="1" dirty="0"/>
              <a:t> and CERN – Knowledge transfer project contributes to research on autonomous driving</a:t>
            </a:r>
            <a:br>
              <a:rPr lang="en-GB" sz="2000" dirty="0"/>
            </a:br>
            <a:r>
              <a:rPr lang="en-GB" sz="2000" dirty="0"/>
              <a:t>CERN and the Swedish AI company </a:t>
            </a:r>
            <a:r>
              <a:rPr lang="en-GB" sz="2000" dirty="0" err="1"/>
              <a:t>Zenseact</a:t>
            </a:r>
            <a:r>
              <a:rPr lang="en-GB" sz="2000" dirty="0"/>
              <a:t>, which develops car safety software, both need advanced technology to enable rapid analysis of large quantities of data.</a:t>
            </a:r>
            <a:endParaRPr lang="en-GB" sz="2000" b="1" dirty="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24676BD1-F806-942E-D7EF-92C02BC4124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4434" y="543130"/>
            <a:ext cx="7423688" cy="648152"/>
          </a:xfrm>
        </p:spPr>
        <p:txBody>
          <a:bodyPr/>
          <a:lstStyle/>
          <a:p>
            <a:r>
              <a:rPr lang="en-GB" dirty="0"/>
              <a:t>Knowledge Transfer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A9B35C-5071-D3F9-FA1F-BC0C9102B1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0348" y="543130"/>
            <a:ext cx="5371652" cy="3017078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3EC7D85F-9107-3D85-5940-9845B831F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0348" y="3716714"/>
            <a:ext cx="5398456" cy="303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23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112EDE0-E2E0-B84D-FB98-9FA7E8C525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5269" y="404633"/>
            <a:ext cx="6852826" cy="657225"/>
          </a:xfrm>
        </p:spPr>
        <p:txBody>
          <a:bodyPr/>
          <a:lstStyle/>
          <a:p>
            <a:r>
              <a:rPr lang="sv-SE" dirty="0"/>
              <a:t>Business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15B9E2A-EE44-FF53-4021-E5517564117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25269" y="1139016"/>
            <a:ext cx="5602288" cy="5122862"/>
          </a:xfrm>
        </p:spPr>
        <p:txBody>
          <a:bodyPr>
            <a:normAutofit/>
          </a:bodyPr>
          <a:lstStyle/>
          <a:p>
            <a:r>
              <a:rPr lang="en-GB" sz="2000" b="1" dirty="0" err="1"/>
              <a:t>Kompressorteknik</a:t>
            </a:r>
            <a:r>
              <a:rPr lang="en-GB" sz="2000" b="1" dirty="0"/>
              <a:t> wins new order from CERN</a:t>
            </a:r>
            <a:br>
              <a:rPr lang="en-GB" sz="2000" dirty="0"/>
            </a:br>
            <a:r>
              <a:rPr lang="en-GB" sz="2000" dirty="0"/>
              <a:t>Another sizeable order extends the collaboration by a further four years. The new order involves CO2 accumulators for the ATLAS and CMS Phase II upgrades.</a:t>
            </a:r>
          </a:p>
          <a:p>
            <a:r>
              <a:rPr lang="en-GB" sz="2000" b="1" dirty="0"/>
              <a:t>Big Science a new market for </a:t>
            </a:r>
            <a:r>
              <a:rPr lang="en-GB" sz="2000" b="1" dirty="0" err="1"/>
              <a:t>ElectroHeat</a:t>
            </a:r>
            <a:r>
              <a:rPr lang="en-GB" sz="2000" b="1" dirty="0"/>
              <a:t> </a:t>
            </a:r>
            <a:br>
              <a:rPr lang="en-GB" sz="2000" b="1" dirty="0"/>
            </a:br>
            <a:r>
              <a:rPr lang="en-GB" sz="2000" dirty="0"/>
              <a:t>By winning its first Big Science contract — an order from CERN — </a:t>
            </a:r>
            <a:r>
              <a:rPr lang="en-GB" sz="2000" dirty="0" err="1"/>
              <a:t>ElectroHeat</a:t>
            </a:r>
            <a:r>
              <a:rPr lang="en-GB" sz="2000" dirty="0"/>
              <a:t> is entering a new market.</a:t>
            </a:r>
            <a:br>
              <a:rPr lang="en-GB" sz="2000" dirty="0"/>
            </a:br>
            <a:r>
              <a:rPr lang="en-GB" sz="2000" dirty="0" err="1"/>
              <a:t>ElectroHeat</a:t>
            </a:r>
            <a:r>
              <a:rPr lang="en-GB" sz="2000" dirty="0"/>
              <a:t> Sweden AB, with its head office in </a:t>
            </a:r>
            <a:r>
              <a:rPr lang="en-GB" sz="2000" dirty="0" err="1"/>
              <a:t>Göteborg</a:t>
            </a:r>
            <a:r>
              <a:rPr lang="en-GB" sz="2000" dirty="0"/>
              <a:t>, makes industrial ovens and heat treatment equipment for industrial companies all over the world. 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B6DFC0BF-D1D6-81E5-537B-4141428A2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2826" y="540940"/>
            <a:ext cx="5339173" cy="3005191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C06F4565-B7E0-B97D-0014-8966E61965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827" y="3700447"/>
            <a:ext cx="5339173" cy="300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46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AC32DE5-6198-43D2-BF59-E7038740C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Funder engagement</a:t>
            </a:r>
          </a:p>
        </p:txBody>
      </p:sp>
    </p:spTree>
    <p:extLst>
      <p:ext uri="{BB962C8B-B14F-4D97-AF65-F5344CB8AC3E}">
        <p14:creationId xmlns:p14="http://schemas.microsoft.com/office/powerpoint/2010/main" val="160854832"/>
      </p:ext>
    </p:extLst>
  </p:cSld>
  <p:clrMapOvr>
    <a:masterClrMapping/>
  </p:clrMapOvr>
</p:sld>
</file>

<file path=ppt/theme/theme1.xml><?xml version="1.0" encoding="utf-8"?>
<a:theme xmlns:a="http://schemas.openxmlformats.org/drawingml/2006/main" name="Vetenskapsrådet tema">
  <a:themeElements>
    <a:clrScheme name="Vetenskapsrådet-färger">
      <a:dk1>
        <a:srgbClr val="1A1A1A"/>
      </a:dk1>
      <a:lt1>
        <a:srgbClr val="FFFFFF"/>
      </a:lt1>
      <a:dk2>
        <a:srgbClr val="0D2172"/>
      </a:dk2>
      <a:lt2>
        <a:srgbClr val="F2F0ED"/>
      </a:lt2>
      <a:accent1>
        <a:srgbClr val="0D2071"/>
      </a:accent1>
      <a:accent2>
        <a:srgbClr val="58A9F9"/>
      </a:accent2>
      <a:accent3>
        <a:srgbClr val="1340D1"/>
      </a:accent3>
      <a:accent4>
        <a:srgbClr val="8DE2C9"/>
      </a:accent4>
      <a:accent5>
        <a:srgbClr val="CB3B67"/>
      </a:accent5>
      <a:accent6>
        <a:srgbClr val="A890F3"/>
      </a:accent6>
      <a:hlink>
        <a:srgbClr val="0000FF"/>
      </a:hlink>
      <a:folHlink>
        <a:srgbClr val="FFAE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tlCol="0">
        <a:spAutoFit/>
      </a:bodyPr>
      <a:lstStyle>
        <a:defPPr marL="284400" indent="-284400" algn="l">
          <a:lnSpc>
            <a:spcPct val="90000"/>
          </a:lnSpc>
          <a:spcBef>
            <a:spcPts val="1000"/>
          </a:spcBef>
          <a:buFont typeface="Arial" panose="020B0604020202020204" pitchFamily="34" charset="0"/>
          <a:buChar char="•"/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Vetenskaprådet-presentationsmall_engelska_april 2024" id="{F110E696-DC2F-444B-A065-DDAB3D232A45}" vid="{39E50797-F7DF-4D36-93DC-243B93653D82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ca569a2-f1b7-4287-a988-d1b9a14de76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69ECB9C780E1F4EBE4478CD8D2D0CAE" ma:contentTypeVersion="14" ma:contentTypeDescription="Skapa ett nytt dokument." ma:contentTypeScope="" ma:versionID="03a76612635ab87b6968c479580eb2e1">
  <xsd:schema xmlns:xsd="http://www.w3.org/2001/XMLSchema" xmlns:xs="http://www.w3.org/2001/XMLSchema" xmlns:p="http://schemas.microsoft.com/office/2006/metadata/properties" xmlns:ns3="5ca569a2-f1b7-4287-a988-d1b9a14de762" xmlns:ns4="c6231d32-0b6a-49c3-9ca7-e04e0faa96a6" targetNamespace="http://schemas.microsoft.com/office/2006/metadata/properties" ma:root="true" ma:fieldsID="84c77536683a94a1ad32fcfce626c548" ns3:_="" ns4:_="">
    <xsd:import namespace="5ca569a2-f1b7-4287-a988-d1b9a14de762"/>
    <xsd:import namespace="c6231d32-0b6a-49c3-9ca7-e04e0faa96a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Details" minOccurs="0"/>
                <xsd:element ref="ns4:SharingHintHash" minOccurs="0"/>
                <xsd:element ref="ns4:SharedWithUser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a569a2-f1b7-4287-a988-d1b9a14de76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231d32-0b6a-49c3-9ca7-e04e0faa96a6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Delar tips, Hash" ma:hidden="true" ma:internalName="SharingHintHash" ma:readOnly="true">
      <xsd:simpleType>
        <xsd:restriction base="dms:Text"/>
      </xsd:simpleType>
    </xsd:element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3040BD-4D54-489E-8C85-3102BA757381}">
  <ds:schemaRefs>
    <ds:schemaRef ds:uri="http://schemas.microsoft.com/office/2006/metadata/properties"/>
    <ds:schemaRef ds:uri="http://www.w3.org/XML/1998/namespace"/>
    <ds:schemaRef ds:uri="5ca569a2-f1b7-4287-a988-d1b9a14de762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c6231d32-0b6a-49c3-9ca7-e04e0faa96a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769DB85-611B-4BCF-B590-13FD742D72B2}">
  <ds:schemaRefs>
    <ds:schemaRef ds:uri="5ca569a2-f1b7-4287-a988-d1b9a14de762"/>
    <ds:schemaRef ds:uri="c6231d32-0b6a-49c3-9ca7-e04e0faa96a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F0C9E11-B45C-4375-A850-44EE089BBB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ENG_Vetenskapsrådet_2024</Template>
  <TotalTime>255</TotalTime>
  <Words>346</Words>
  <Application>Microsoft Office PowerPoint</Application>
  <PresentationFormat>Bredbild</PresentationFormat>
  <Paragraphs>25</Paragraphs>
  <Slides>10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10</vt:i4>
      </vt:variant>
    </vt:vector>
  </HeadingPairs>
  <TitlesOfParts>
    <vt:vector size="13" baseType="lpstr">
      <vt:lpstr>Arial</vt:lpstr>
      <vt:lpstr>Calibri</vt:lpstr>
      <vt:lpstr>Vetenskapsrådet tema</vt:lpstr>
      <vt:lpstr>CERN in Sweden 2024</vt:lpstr>
      <vt:lpstr>Student engagement</vt:lpstr>
      <vt:lpstr>PowerPoint-presentation</vt:lpstr>
      <vt:lpstr>PowerPoint-presentation</vt:lpstr>
      <vt:lpstr>Industry engagement</vt:lpstr>
      <vt:lpstr>Activity</vt:lpstr>
      <vt:lpstr>Knowledge Transfer</vt:lpstr>
      <vt:lpstr>Business</vt:lpstr>
      <vt:lpstr>Funder engagement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Tutti Johansson Falk</dc:creator>
  <cp:lastModifiedBy>Tutti Johansson Falk</cp:lastModifiedBy>
  <cp:revision>18</cp:revision>
  <dcterms:created xsi:type="dcterms:W3CDTF">2024-06-04T08:12:34Z</dcterms:created>
  <dcterms:modified xsi:type="dcterms:W3CDTF">2024-11-19T13:35:22Z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0x010100469ECB9C780E1F4EBE4478CD8D2D0CAE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2024-05-15T09:14:44Z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beb73af0-54c3-4c95-886a-3e6de3a76471</vt:lpwstr>
  </property>
  <property fmtid="{D5CDD505-2E9C-101B-9397-08002B2CF9AE}" pid="8" name="MSIP_Label_defa4170-0d19-0005-0004-bc88714345d2_ActionId">
    <vt:lpwstr>1e187c0c-8579-4fb3-b4ea-c6844febdb41</vt:lpwstr>
  </property>
  <property fmtid="{D5CDD505-2E9C-101B-9397-08002B2CF9AE}" pid="9" name="MSIP_Label_defa4170-0d19-0005-0004-bc88714345d2_ContentBits">
    <vt:lpwstr>0</vt:lpwstr>
  </property>
</Properties>
</file>