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"/>
  </p:notesMasterIdLst>
  <p:sldIdLst>
    <p:sldId id="288" r:id="rId2"/>
    <p:sldId id="289" r:id="rId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228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457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685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9144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11430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1371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1600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1828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7C4F"/>
    <a:srgbClr val="FF5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07"/>
    <p:restoredTop sz="96966"/>
  </p:normalViewPr>
  <p:slideViewPr>
    <p:cSldViewPr snapToGrid="0" snapToObjects="1">
      <p:cViewPr varScale="1">
        <p:scale>
          <a:sx n="52" d="100"/>
          <a:sy n="52" d="100"/>
        </p:scale>
        <p:origin x="256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Shape 61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13" name="Shape 61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oorbla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NIKHEF_PATROON2.png" descr="NIKHEF_PATROON2.png">
            <a:extLst>
              <a:ext uri="{FF2B5EF4-FFF2-40B4-BE49-F238E27FC236}">
                <a16:creationId xmlns:a16="http://schemas.microsoft.com/office/drawing/2014/main" id="{559CFCE5-1058-6440-AE8C-50ACE94121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2478" y="451111"/>
            <a:ext cx="25224451" cy="14239353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Vorm">
            <a:extLst>
              <a:ext uri="{FF2B5EF4-FFF2-40B4-BE49-F238E27FC236}">
                <a16:creationId xmlns:a16="http://schemas.microsoft.com/office/drawing/2014/main" id="{BAC67337-8AC0-C14F-A460-33C8E6FC0296}"/>
              </a:ext>
            </a:extLst>
          </p:cNvPr>
          <p:cNvSpPr/>
          <p:nvPr userDrawn="1"/>
        </p:nvSpPr>
        <p:spPr>
          <a:xfrm>
            <a:off x="19365813" y="2844"/>
            <a:ext cx="5111850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21113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2" name="Driehoek">
            <a:extLst>
              <a:ext uri="{FF2B5EF4-FFF2-40B4-BE49-F238E27FC236}">
                <a16:creationId xmlns:a16="http://schemas.microsoft.com/office/drawing/2014/main" id="{D94CC9BE-E0E2-DD44-99EA-8079FEA30B0A}"/>
              </a:ext>
            </a:extLst>
          </p:cNvPr>
          <p:cNvSpPr/>
          <p:nvPr userDrawn="1"/>
        </p:nvSpPr>
        <p:spPr>
          <a:xfrm>
            <a:off x="-2183" y="2844"/>
            <a:ext cx="19367997" cy="705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0" name="Tekst"/>
          <p:cNvSpPr txBox="1">
            <a:spLocks noGrp="1"/>
          </p:cNvSpPr>
          <p:nvPr>
            <p:ph type="body" sz="quarter" idx="13"/>
          </p:nvPr>
        </p:nvSpPr>
        <p:spPr>
          <a:xfrm>
            <a:off x="15383933" y="7245151"/>
            <a:ext cx="6514970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22" name="NIKHEF_LOGO_groot.png" descr="NIKHEF_LOGO_groo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06475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[A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279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80" name="Afbeelding"/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6" name="Tijdelijke aanduiding voor voettekst 9">
            <a:extLst>
              <a:ext uri="{FF2B5EF4-FFF2-40B4-BE49-F238E27FC236}">
                <a16:creationId xmlns:a16="http://schemas.microsoft.com/office/drawing/2014/main" id="{D8CA713B-5C09-4E4F-9C38-F857A8727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B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HOOFDTITEL VAN DEZE SLIDE, EVENTUEEL OVER MEERDERE REGELS.">
            <a:extLst>
              <a:ext uri="{FF2B5EF4-FFF2-40B4-BE49-F238E27FC236}">
                <a16:creationId xmlns:a16="http://schemas.microsoft.com/office/drawing/2014/main" id="{16CD789B-2FDE-9E4F-B724-313FCDA4D896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Hoofdtekst">
            <a:extLst>
              <a:ext uri="{FF2B5EF4-FFF2-40B4-BE49-F238E27FC236}">
                <a16:creationId xmlns:a16="http://schemas.microsoft.com/office/drawing/2014/main" id="{8F383F54-563B-9A4F-83CE-8C5D2AAC2411}"/>
              </a:ext>
            </a:extLst>
          </p:cNvPr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" name="Afbeelding">
            <a:extLst>
              <a:ext uri="{FF2B5EF4-FFF2-40B4-BE49-F238E27FC236}">
                <a16:creationId xmlns:a16="http://schemas.microsoft.com/office/drawing/2014/main" id="{57899EC2-C516-AE4D-BD74-2DE60B519F2C}"/>
              </a:ext>
            </a:extLst>
          </p:cNvPr>
          <p:cNvSpPr>
            <a:spLocks noGrp="1"/>
          </p:cNvSpPr>
          <p:nvPr>
            <p:ph type="pic" sz="half" idx="16"/>
          </p:nvPr>
        </p:nvSpPr>
        <p:spPr>
          <a:xfrm>
            <a:off x="12574653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854D6915-EC47-0443-8D2D-B4C6FA02950F}"/>
              </a:ext>
            </a:extLst>
          </p:cNvPr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14" name="Hoofdtekst">
            <a:extLst>
              <a:ext uri="{FF2B5EF4-FFF2-40B4-BE49-F238E27FC236}">
                <a16:creationId xmlns:a16="http://schemas.microsoft.com/office/drawing/2014/main" id="{4D92B7DB-1453-9C41-A644-6FDD87329F0A}"/>
              </a:ext>
            </a:extLst>
          </p:cNvPr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" name="HOOFDTITEL VAN DEZE SLIDE, EVENTUEEL OVER MEERDERE REGELS.">
            <a:extLst>
              <a:ext uri="{FF2B5EF4-FFF2-40B4-BE49-F238E27FC236}">
                <a16:creationId xmlns:a16="http://schemas.microsoft.com/office/drawing/2014/main" id="{04D00369-1CA4-7747-BA9D-8239C719DFA1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3804169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Hoofdtekst">
            <a:extLst>
              <a:ext uri="{FF2B5EF4-FFF2-40B4-BE49-F238E27FC236}">
                <a16:creationId xmlns:a16="http://schemas.microsoft.com/office/drawing/2014/main" id="{519E42B3-C5CA-B34A-BFA7-5538D5460E4D}"/>
              </a:ext>
            </a:extLst>
          </p:cNvPr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4" name="Hoofdtekst">
            <a:extLst>
              <a:ext uri="{FF2B5EF4-FFF2-40B4-BE49-F238E27FC236}">
                <a16:creationId xmlns:a16="http://schemas.microsoft.com/office/drawing/2014/main" id="{EC571EEC-5282-8A4B-BBE3-EC6B17059A06}"/>
              </a:ext>
            </a:extLst>
          </p:cNvPr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" name="HOOFDTITEL VAN DEZE SLIDE, EVENTUEEL OVER MEERDERE REGELS.">
            <a:extLst>
              <a:ext uri="{FF2B5EF4-FFF2-40B4-BE49-F238E27FC236}">
                <a16:creationId xmlns:a16="http://schemas.microsoft.com/office/drawing/2014/main" id="{1AFB6DD2-2DB6-054C-8587-4E89E3A6EE4B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48049067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HOOFDTITEL VAN DEZE SLIDE, EVENTUEEL OVER MEERDERE REGELS.">
            <a:extLst>
              <a:ext uri="{FF2B5EF4-FFF2-40B4-BE49-F238E27FC236}">
                <a16:creationId xmlns:a16="http://schemas.microsoft.com/office/drawing/2014/main" id="{CECC546E-8411-2446-B343-37FCE081BA5D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Hoofdtekst">
            <a:extLst>
              <a:ext uri="{FF2B5EF4-FFF2-40B4-BE49-F238E27FC236}">
                <a16:creationId xmlns:a16="http://schemas.microsoft.com/office/drawing/2014/main" id="{832AADFA-B07E-7045-93DC-A348550AB487}"/>
              </a:ext>
            </a:extLst>
          </p:cNvPr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" name="Afbeelding">
            <a:extLst>
              <a:ext uri="{FF2B5EF4-FFF2-40B4-BE49-F238E27FC236}">
                <a16:creationId xmlns:a16="http://schemas.microsoft.com/office/drawing/2014/main" id="{FFA60698-6560-1741-B899-43E9278DBA31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13499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Foto bijschrift">
            <a:extLst>
              <a:ext uri="{FF2B5EF4-FFF2-40B4-BE49-F238E27FC236}">
                <a16:creationId xmlns:a16="http://schemas.microsoft.com/office/drawing/2014/main" id="{E424E1FF-715F-A04E-A5DD-28E5C7DF8C7F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Afbeelding">
            <a:extLst>
              <a:ext uri="{FF2B5EF4-FFF2-40B4-BE49-F238E27FC236}">
                <a16:creationId xmlns:a16="http://schemas.microsoft.com/office/drawing/2014/main" id="{9B31A421-C084-6941-A8A8-5DFA5DB6612D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4186736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C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1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2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83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A6D0FEAE-F148-754A-851C-E90D8F873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2" name="HOOFDTITEL VAN DEZE SLIDE, EVENTUEEL OVER MEERDERE REGELS.">
            <a:extLst>
              <a:ext uri="{FF2B5EF4-FFF2-40B4-BE49-F238E27FC236}">
                <a16:creationId xmlns:a16="http://schemas.microsoft.com/office/drawing/2014/main" id="{6EC8961D-AFA0-2141-B213-CDDAD5E88B49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Hoofdtekst">
            <a:extLst>
              <a:ext uri="{FF2B5EF4-FFF2-40B4-BE49-F238E27FC236}">
                <a16:creationId xmlns:a16="http://schemas.microsoft.com/office/drawing/2014/main" id="{58D32B9B-485B-7448-AEFC-33F6D51139A7}"/>
              </a:ext>
            </a:extLst>
          </p:cNvPr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4" name="Afbeelding">
            <a:extLst>
              <a:ext uri="{FF2B5EF4-FFF2-40B4-BE49-F238E27FC236}">
                <a16:creationId xmlns:a16="http://schemas.microsoft.com/office/drawing/2014/main" id="{4F1FD79B-1171-2E4D-AE4A-521A5A58D973}"/>
              </a:ext>
            </a:extLst>
          </p:cNvPr>
          <p:cNvSpPr>
            <a:spLocks noGrp="1"/>
          </p:cNvSpPr>
          <p:nvPr>
            <p:ph type="pic" sz="half" idx="16"/>
          </p:nvPr>
        </p:nvSpPr>
        <p:spPr>
          <a:xfrm>
            <a:off x="12574653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9360138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C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1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2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83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185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8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A6D0FEAE-F148-754A-851C-E90D8F873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2" name="HOOFDTITEL VAN DEZE SLIDE, EVENTUEEL OVER MEERDERE REGELS.">
            <a:extLst>
              <a:ext uri="{FF2B5EF4-FFF2-40B4-BE49-F238E27FC236}">
                <a16:creationId xmlns:a16="http://schemas.microsoft.com/office/drawing/2014/main" id="{6EC8961D-AFA0-2141-B213-CDDAD5E88B49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C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2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3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225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227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F86E10D-74D2-C949-AFEC-6FE315C0C5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2" name="HOOFDTITEL VAN DEZE SLIDE, EVENTUEEL OVER MEERDERE REGELS.">
            <a:extLst>
              <a:ext uri="{FF2B5EF4-FFF2-40B4-BE49-F238E27FC236}">
                <a16:creationId xmlns:a16="http://schemas.microsoft.com/office/drawing/2014/main" id="{F596623C-DCE5-7141-B4B8-F3C3FF99FC76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C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4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267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HOOFDTITEL VAN DEZE SLIDE, EVENTUEEL OVER MEERDERE REGELS."/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9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270" name="Afbeelding"/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FF5E4FE4-B6DD-BD44-B946-6789BC35F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riehoek">
            <a:extLst>
              <a:ext uri="{FF2B5EF4-FFF2-40B4-BE49-F238E27FC236}">
                <a16:creationId xmlns:a16="http://schemas.microsoft.com/office/drawing/2014/main" id="{D94CC9BE-E0E2-DD44-99EA-8079FEA30B0A}"/>
              </a:ext>
            </a:extLst>
          </p:cNvPr>
          <p:cNvSpPr/>
          <p:nvPr userDrawn="1"/>
        </p:nvSpPr>
        <p:spPr>
          <a:xfrm>
            <a:off x="-2183" y="2844"/>
            <a:ext cx="19367997" cy="705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22" name="NIKHEF_LOGO_groot.png" descr="NIKHEF_LOGO_groo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FF3F697-74A7-814C-A92A-9DAF02A44E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920538" y="0"/>
            <a:ext cx="12463462" cy="13732328"/>
          </a:xfrm>
          <a:custGeom>
            <a:avLst/>
            <a:gdLst>
              <a:gd name="connsiteX0" fmla="*/ 0 w 12463462"/>
              <a:gd name="connsiteY0" fmla="*/ 0 h 13716000"/>
              <a:gd name="connsiteX1" fmla="*/ 12463462 w 12463462"/>
              <a:gd name="connsiteY1" fmla="*/ 0 h 13716000"/>
              <a:gd name="connsiteX2" fmla="*/ 12463462 w 12463462"/>
              <a:gd name="connsiteY2" fmla="*/ 13716000 h 13716000"/>
              <a:gd name="connsiteX3" fmla="*/ 0 w 12463462"/>
              <a:gd name="connsiteY3" fmla="*/ 13716000 h 13716000"/>
              <a:gd name="connsiteX4" fmla="*/ 0 w 12463462"/>
              <a:gd name="connsiteY4" fmla="*/ 0 h 13716000"/>
              <a:gd name="connsiteX0" fmla="*/ 0 w 12463462"/>
              <a:gd name="connsiteY0" fmla="*/ 0 h 13732328"/>
              <a:gd name="connsiteX1" fmla="*/ 12463462 w 12463462"/>
              <a:gd name="connsiteY1" fmla="*/ 0 h 13732328"/>
              <a:gd name="connsiteX2" fmla="*/ 12463462 w 12463462"/>
              <a:gd name="connsiteY2" fmla="*/ 13716000 h 13732328"/>
              <a:gd name="connsiteX3" fmla="*/ 4980215 w 12463462"/>
              <a:gd name="connsiteY3" fmla="*/ 13732328 h 13732328"/>
              <a:gd name="connsiteX4" fmla="*/ 0 w 12463462"/>
              <a:gd name="connsiteY4" fmla="*/ 0 h 13732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3462" h="13732328">
                <a:moveTo>
                  <a:pt x="0" y="0"/>
                </a:moveTo>
                <a:lnTo>
                  <a:pt x="12463462" y="0"/>
                </a:lnTo>
                <a:lnTo>
                  <a:pt x="12463462" y="13716000"/>
                </a:lnTo>
                <a:lnTo>
                  <a:pt x="4980215" y="13732328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79661146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C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4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267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FF5E4FE4-B6DD-BD44-B946-6789BC35F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2" name="Foto bijschrift">
            <a:extLst>
              <a:ext uri="{FF2B5EF4-FFF2-40B4-BE49-F238E27FC236}">
                <a16:creationId xmlns:a16="http://schemas.microsoft.com/office/drawing/2014/main" id="{5CB58DAA-4A13-1D45-8D6B-C9714A08623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FA69A5FC-118C-FD41-9E0E-390B213F5EC9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1495841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D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37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7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7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76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510DDD0D-BDE7-414F-8352-6686C740CC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329F2A52-6805-054A-9BC5-4AB5093FFE1C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5" name="Afbeelding">
            <a:extLst>
              <a:ext uri="{FF2B5EF4-FFF2-40B4-BE49-F238E27FC236}">
                <a16:creationId xmlns:a16="http://schemas.microsoft.com/office/drawing/2014/main" id="{947EFE01-6BFF-0E44-8E51-5AF6FA991248}"/>
              </a:ext>
            </a:extLst>
          </p:cNvPr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16" name="Hoofdtekst">
            <a:extLst>
              <a:ext uri="{FF2B5EF4-FFF2-40B4-BE49-F238E27FC236}">
                <a16:creationId xmlns:a16="http://schemas.microsoft.com/office/drawing/2014/main" id="{7DE1DA42-EFA7-7D4A-B851-7B8E5CE6DE1E}"/>
              </a:ext>
            </a:extLst>
          </p:cNvPr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  <p:extLst>
      <p:ext uri="{BB962C8B-B14F-4D97-AF65-F5344CB8AC3E}">
        <p14:creationId xmlns:p14="http://schemas.microsoft.com/office/powerpoint/2010/main" val="373593689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D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371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372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grpSp>
        <p:nvGrpSpPr>
          <p:cNvPr id="37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7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7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76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510DDD0D-BDE7-414F-8352-6686C740CC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329F2A52-6805-054A-9BC5-4AB5093FFE1C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D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1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22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grpSp>
        <p:nvGrpSpPr>
          <p:cNvPr id="42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2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2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426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427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0A18C85-6567-2942-8083-4112E16B5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0E4F1D00-CFCD-EF44-B83A-277DE284857E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D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1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42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2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2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426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0A18C85-6567-2942-8083-4112E16B5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5" name="Hoofdtekst">
            <a:extLst>
              <a:ext uri="{FF2B5EF4-FFF2-40B4-BE49-F238E27FC236}">
                <a16:creationId xmlns:a16="http://schemas.microsoft.com/office/drawing/2014/main" id="{CE3A2554-74BD-F447-B71D-43C908BF2C3B}"/>
              </a:ext>
            </a:extLst>
          </p:cNvPr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6" name="HOOFDTITEL VAN DEZE SLIDE, EVENTUEEL OVER MEERDERE REGELS.">
            <a:extLst>
              <a:ext uri="{FF2B5EF4-FFF2-40B4-BE49-F238E27FC236}">
                <a16:creationId xmlns:a16="http://schemas.microsoft.com/office/drawing/2014/main" id="{0E4203EE-2136-E44A-A60B-E597DA61CB31}"/>
              </a:ext>
            </a:extLst>
          </p:cNvPr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7" name="Tijdelijke aanduiding voor afbeelding 6">
            <a:extLst>
              <a:ext uri="{FF2B5EF4-FFF2-40B4-BE49-F238E27FC236}">
                <a16:creationId xmlns:a16="http://schemas.microsoft.com/office/drawing/2014/main" id="{B78BA9A3-8950-384F-A16D-93BFCA9CD95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26763" y="0"/>
            <a:ext cx="12084113" cy="12192000"/>
          </a:xfrm>
          <a:custGeom>
            <a:avLst/>
            <a:gdLst>
              <a:gd name="connsiteX0" fmla="*/ 0 w 12077700"/>
              <a:gd name="connsiteY0" fmla="*/ 0 h 12192000"/>
              <a:gd name="connsiteX1" fmla="*/ 12077700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5304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040586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0039123 w 12077700"/>
              <a:gd name="connsiteY2" fmla="*/ 2057400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47537 w 12077700"/>
              <a:gd name="connsiteY2" fmla="*/ 6792685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47537"/>
              <a:gd name="connsiteY0" fmla="*/ 0 h 12208328"/>
              <a:gd name="connsiteX1" fmla="*/ 9644743 w 12047537"/>
              <a:gd name="connsiteY1" fmla="*/ 0 h 12208328"/>
              <a:gd name="connsiteX2" fmla="*/ 12047537 w 12047537"/>
              <a:gd name="connsiteY2" fmla="*/ 6792685 h 12208328"/>
              <a:gd name="connsiteX3" fmla="*/ 10199914 w 12047537"/>
              <a:gd name="connsiteY3" fmla="*/ 12208328 h 12208328"/>
              <a:gd name="connsiteX4" fmla="*/ 0 w 12047537"/>
              <a:gd name="connsiteY4" fmla="*/ 12192000 h 12208328"/>
              <a:gd name="connsiteX5" fmla="*/ 0 w 12047537"/>
              <a:gd name="connsiteY5" fmla="*/ 0 h 12208328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9922329 w 12047537"/>
              <a:gd name="connsiteY3" fmla="*/ 120777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10167257 w 12047537"/>
              <a:gd name="connsiteY3" fmla="*/ 121920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1835265"/>
              <a:gd name="connsiteY0" fmla="*/ 0 h 12192000"/>
              <a:gd name="connsiteX1" fmla="*/ 9644743 w 11835265"/>
              <a:gd name="connsiteY1" fmla="*/ 0 h 12192000"/>
              <a:gd name="connsiteX2" fmla="*/ 11835265 w 11835265"/>
              <a:gd name="connsiteY2" fmla="*/ 6906985 h 12192000"/>
              <a:gd name="connsiteX3" fmla="*/ 10167257 w 11835265"/>
              <a:gd name="connsiteY3" fmla="*/ 12192000 h 12192000"/>
              <a:gd name="connsiteX4" fmla="*/ 0 w 11835265"/>
              <a:gd name="connsiteY4" fmla="*/ 12192000 h 12192000"/>
              <a:gd name="connsiteX5" fmla="*/ 0 w 11835265"/>
              <a:gd name="connsiteY5" fmla="*/ 0 h 12192000"/>
              <a:gd name="connsiteX0" fmla="*/ 0 w 12080194"/>
              <a:gd name="connsiteY0" fmla="*/ 0 h 12192000"/>
              <a:gd name="connsiteX1" fmla="*/ 9644743 w 12080194"/>
              <a:gd name="connsiteY1" fmla="*/ 0 h 12192000"/>
              <a:gd name="connsiteX2" fmla="*/ 12080194 w 12080194"/>
              <a:gd name="connsiteY2" fmla="*/ 6890656 h 12192000"/>
              <a:gd name="connsiteX3" fmla="*/ 10167257 w 12080194"/>
              <a:gd name="connsiteY3" fmla="*/ 12192000 h 12192000"/>
              <a:gd name="connsiteX4" fmla="*/ 0 w 12080194"/>
              <a:gd name="connsiteY4" fmla="*/ 12192000 h 12192000"/>
              <a:gd name="connsiteX5" fmla="*/ 0 w 12080194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67257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85545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1545270"/>
              <a:gd name="connsiteY0" fmla="*/ 0 h 12192000"/>
              <a:gd name="connsiteX1" fmla="*/ 9644743 w 11545270"/>
              <a:gd name="connsiteY1" fmla="*/ 0 h 12192000"/>
              <a:gd name="connsiteX2" fmla="*/ 11545270 w 11545270"/>
              <a:gd name="connsiteY2" fmla="*/ 6923313 h 12192000"/>
              <a:gd name="connsiteX3" fmla="*/ 10185545 w 11545270"/>
              <a:gd name="connsiteY3" fmla="*/ 12192000 h 12192000"/>
              <a:gd name="connsiteX4" fmla="*/ 0 w 11545270"/>
              <a:gd name="connsiteY4" fmla="*/ 12192000 h 12192000"/>
              <a:gd name="connsiteX5" fmla="*/ 0 w 11545270"/>
              <a:gd name="connsiteY5" fmla="*/ 0 h 12192000"/>
              <a:gd name="connsiteX0" fmla="*/ 0 w 12084113"/>
              <a:gd name="connsiteY0" fmla="*/ 0 h 12192000"/>
              <a:gd name="connsiteX1" fmla="*/ 9644743 w 12084113"/>
              <a:gd name="connsiteY1" fmla="*/ 0 h 12192000"/>
              <a:gd name="connsiteX2" fmla="*/ 12084113 w 12084113"/>
              <a:gd name="connsiteY2" fmla="*/ 6890656 h 12192000"/>
              <a:gd name="connsiteX3" fmla="*/ 10185545 w 12084113"/>
              <a:gd name="connsiteY3" fmla="*/ 12192000 h 12192000"/>
              <a:gd name="connsiteX4" fmla="*/ 0 w 12084113"/>
              <a:gd name="connsiteY4" fmla="*/ 12192000 h 12192000"/>
              <a:gd name="connsiteX5" fmla="*/ 0 w 12084113"/>
              <a:gd name="connsiteY5" fmla="*/ 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84113" h="12192000">
                <a:moveTo>
                  <a:pt x="0" y="0"/>
                </a:moveTo>
                <a:lnTo>
                  <a:pt x="9644743" y="0"/>
                </a:lnTo>
                <a:lnTo>
                  <a:pt x="12084113" y="6890656"/>
                </a:lnTo>
                <a:lnTo>
                  <a:pt x="10185545" y="12192000"/>
                </a:lnTo>
                <a:lnTo>
                  <a:pt x="0" y="1219200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408799815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D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1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42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2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2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426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0A18C85-6567-2942-8083-4112E16B5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5" name="Foto bijschrift">
            <a:extLst>
              <a:ext uri="{FF2B5EF4-FFF2-40B4-BE49-F238E27FC236}">
                <a16:creationId xmlns:a16="http://schemas.microsoft.com/office/drawing/2014/main" id="{1D5E391E-F142-F047-84DE-09F983F5C0BE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Afbeelding">
            <a:extLst>
              <a:ext uri="{FF2B5EF4-FFF2-40B4-BE49-F238E27FC236}">
                <a16:creationId xmlns:a16="http://schemas.microsoft.com/office/drawing/2014/main" id="{99AD337A-CABF-0047-B43E-BC0DE0A2E041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22955" y="-16328"/>
            <a:ext cx="15900332" cy="12208328"/>
          </a:xfrm>
          <a:custGeom>
            <a:avLst/>
            <a:gdLst>
              <a:gd name="connsiteX0" fmla="*/ 0 w 15893238"/>
              <a:gd name="connsiteY0" fmla="*/ 0 h 12192000"/>
              <a:gd name="connsiteX1" fmla="*/ 15893238 w 15893238"/>
              <a:gd name="connsiteY1" fmla="*/ 0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5893238"/>
              <a:gd name="connsiteY0" fmla="*/ 0 h 12192000"/>
              <a:gd name="connsiteX1" fmla="*/ 13019409 w 15893238"/>
              <a:gd name="connsiteY1" fmla="*/ 375558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68395 w 13068395"/>
              <a:gd name="connsiteY2" fmla="*/ 11685814 h 12192000"/>
              <a:gd name="connsiteX3" fmla="*/ 0 w 13068395"/>
              <a:gd name="connsiteY3" fmla="*/ 12192000 h 12192000"/>
              <a:gd name="connsiteX4" fmla="*/ 0 w 13068395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10175 w 13068395"/>
              <a:gd name="connsiteY2" fmla="*/ 3265714 h 12192000"/>
              <a:gd name="connsiteX3" fmla="*/ 13068395 w 13068395"/>
              <a:gd name="connsiteY3" fmla="*/ 11685814 h 12192000"/>
              <a:gd name="connsiteX4" fmla="*/ 0 w 13068395"/>
              <a:gd name="connsiteY4" fmla="*/ 12192000 h 12192000"/>
              <a:gd name="connsiteX5" fmla="*/ 0 w 13068395"/>
              <a:gd name="connsiteY5" fmla="*/ 0 h 12192000"/>
              <a:gd name="connsiteX0" fmla="*/ 0 w 15508447"/>
              <a:gd name="connsiteY0" fmla="*/ 0 h 12192000"/>
              <a:gd name="connsiteX1" fmla="*/ 13019409 w 15508447"/>
              <a:gd name="connsiteY1" fmla="*/ 375558 h 12192000"/>
              <a:gd name="connsiteX2" fmla="*/ 15508447 w 15508447"/>
              <a:gd name="connsiteY2" fmla="*/ 6858000 h 12192000"/>
              <a:gd name="connsiteX3" fmla="*/ 13068395 w 15508447"/>
              <a:gd name="connsiteY3" fmla="*/ 11685814 h 12192000"/>
              <a:gd name="connsiteX4" fmla="*/ 0 w 15508447"/>
              <a:gd name="connsiteY4" fmla="*/ 12192000 h 12192000"/>
              <a:gd name="connsiteX5" fmla="*/ 0 w 15508447"/>
              <a:gd name="connsiteY5" fmla="*/ 0 h 12192000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068395 w 15508447"/>
              <a:gd name="connsiteY3" fmla="*/ 11702142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999123 w 15508447"/>
              <a:gd name="connsiteY3" fmla="*/ 12208328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884004"/>
              <a:gd name="connsiteY0" fmla="*/ 16328 h 12208328"/>
              <a:gd name="connsiteX1" fmla="*/ 13443951 w 15884004"/>
              <a:gd name="connsiteY1" fmla="*/ 0 h 12208328"/>
              <a:gd name="connsiteX2" fmla="*/ 15884004 w 15884004"/>
              <a:gd name="connsiteY2" fmla="*/ 6890657 h 12208328"/>
              <a:gd name="connsiteX3" fmla="*/ 13999123 w 15884004"/>
              <a:gd name="connsiteY3" fmla="*/ 12208328 h 12208328"/>
              <a:gd name="connsiteX4" fmla="*/ 0 w 15884004"/>
              <a:gd name="connsiteY4" fmla="*/ 12208328 h 12208328"/>
              <a:gd name="connsiteX5" fmla="*/ 0 w 15884004"/>
              <a:gd name="connsiteY5" fmla="*/ 16328 h 12208328"/>
              <a:gd name="connsiteX0" fmla="*/ 0 w 15557432"/>
              <a:gd name="connsiteY0" fmla="*/ 16328 h 12208328"/>
              <a:gd name="connsiteX1" fmla="*/ 13443951 w 15557432"/>
              <a:gd name="connsiteY1" fmla="*/ 0 h 12208328"/>
              <a:gd name="connsiteX2" fmla="*/ 15557432 w 15557432"/>
              <a:gd name="connsiteY2" fmla="*/ 6939643 h 12208328"/>
              <a:gd name="connsiteX3" fmla="*/ 13999123 w 15557432"/>
              <a:gd name="connsiteY3" fmla="*/ 12208328 h 12208328"/>
              <a:gd name="connsiteX4" fmla="*/ 0 w 15557432"/>
              <a:gd name="connsiteY4" fmla="*/ 12208328 h 12208328"/>
              <a:gd name="connsiteX5" fmla="*/ 0 w 155574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999123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656223 w 15900332"/>
              <a:gd name="connsiteY3" fmla="*/ 11832771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4015452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0332" h="12208328">
                <a:moveTo>
                  <a:pt x="0" y="16328"/>
                </a:moveTo>
                <a:lnTo>
                  <a:pt x="13443951" y="0"/>
                </a:lnTo>
                <a:lnTo>
                  <a:pt x="15900332" y="6923315"/>
                </a:lnTo>
                <a:lnTo>
                  <a:pt x="14015452" y="12208328"/>
                </a:lnTo>
                <a:lnTo>
                  <a:pt x="0" y="12208328"/>
                </a:lnTo>
                <a:lnTo>
                  <a:pt x="0" y="16328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50185286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336" name="Afbeelding"/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337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grpSp>
        <p:nvGrpSpPr>
          <p:cNvPr id="340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38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39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41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E68A322A-3985-3B49-AA98-C343E61D2F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F35E133F-D95E-8E45-933F-D96D674818C3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8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388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86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87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38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391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392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pic>
        <p:nvPicPr>
          <p:cNvPr id="393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3BE53EAE-91D2-0F45-8264-18BC28E7F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1ABD9389-69DC-CC4D-968D-0A5DB05399E1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3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39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37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38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4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42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pic>
        <p:nvPicPr>
          <p:cNvPr id="443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444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F001C348-CEDD-784C-B610-CC25AEDCD3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47B0887D-9623-2946-B53A-991301EDF138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8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91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89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90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9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94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495" name="HOOFDTITEL VAN DEZE SLIDE, EVENTUEEL OVER MEERDERE REGELS."/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497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360D94FB-0949-CB4E-91C0-0724EE1FE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Tijdelijke aanduiding voor afbeelding 6">
            <a:extLst>
              <a:ext uri="{FF2B5EF4-FFF2-40B4-BE49-F238E27FC236}">
                <a16:creationId xmlns:a16="http://schemas.microsoft.com/office/drawing/2014/main" id="{2748CE92-E070-CE4E-B752-519B819C788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26763" y="0"/>
            <a:ext cx="12084113" cy="12192000"/>
          </a:xfrm>
          <a:custGeom>
            <a:avLst/>
            <a:gdLst>
              <a:gd name="connsiteX0" fmla="*/ 0 w 12077700"/>
              <a:gd name="connsiteY0" fmla="*/ 0 h 12192000"/>
              <a:gd name="connsiteX1" fmla="*/ 12077700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5304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040586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0039123 w 12077700"/>
              <a:gd name="connsiteY2" fmla="*/ 2057400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47537 w 12077700"/>
              <a:gd name="connsiteY2" fmla="*/ 6792685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47537"/>
              <a:gd name="connsiteY0" fmla="*/ 0 h 12208328"/>
              <a:gd name="connsiteX1" fmla="*/ 9644743 w 12047537"/>
              <a:gd name="connsiteY1" fmla="*/ 0 h 12208328"/>
              <a:gd name="connsiteX2" fmla="*/ 12047537 w 12047537"/>
              <a:gd name="connsiteY2" fmla="*/ 6792685 h 12208328"/>
              <a:gd name="connsiteX3" fmla="*/ 10199914 w 12047537"/>
              <a:gd name="connsiteY3" fmla="*/ 12208328 h 12208328"/>
              <a:gd name="connsiteX4" fmla="*/ 0 w 12047537"/>
              <a:gd name="connsiteY4" fmla="*/ 12192000 h 12208328"/>
              <a:gd name="connsiteX5" fmla="*/ 0 w 12047537"/>
              <a:gd name="connsiteY5" fmla="*/ 0 h 12208328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9922329 w 12047537"/>
              <a:gd name="connsiteY3" fmla="*/ 120777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10167257 w 12047537"/>
              <a:gd name="connsiteY3" fmla="*/ 121920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1835265"/>
              <a:gd name="connsiteY0" fmla="*/ 0 h 12192000"/>
              <a:gd name="connsiteX1" fmla="*/ 9644743 w 11835265"/>
              <a:gd name="connsiteY1" fmla="*/ 0 h 12192000"/>
              <a:gd name="connsiteX2" fmla="*/ 11835265 w 11835265"/>
              <a:gd name="connsiteY2" fmla="*/ 6906985 h 12192000"/>
              <a:gd name="connsiteX3" fmla="*/ 10167257 w 11835265"/>
              <a:gd name="connsiteY3" fmla="*/ 12192000 h 12192000"/>
              <a:gd name="connsiteX4" fmla="*/ 0 w 11835265"/>
              <a:gd name="connsiteY4" fmla="*/ 12192000 h 12192000"/>
              <a:gd name="connsiteX5" fmla="*/ 0 w 11835265"/>
              <a:gd name="connsiteY5" fmla="*/ 0 h 12192000"/>
              <a:gd name="connsiteX0" fmla="*/ 0 w 12080194"/>
              <a:gd name="connsiteY0" fmla="*/ 0 h 12192000"/>
              <a:gd name="connsiteX1" fmla="*/ 9644743 w 12080194"/>
              <a:gd name="connsiteY1" fmla="*/ 0 h 12192000"/>
              <a:gd name="connsiteX2" fmla="*/ 12080194 w 12080194"/>
              <a:gd name="connsiteY2" fmla="*/ 6890656 h 12192000"/>
              <a:gd name="connsiteX3" fmla="*/ 10167257 w 12080194"/>
              <a:gd name="connsiteY3" fmla="*/ 12192000 h 12192000"/>
              <a:gd name="connsiteX4" fmla="*/ 0 w 12080194"/>
              <a:gd name="connsiteY4" fmla="*/ 12192000 h 12192000"/>
              <a:gd name="connsiteX5" fmla="*/ 0 w 12080194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67257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85545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1545270"/>
              <a:gd name="connsiteY0" fmla="*/ 0 h 12192000"/>
              <a:gd name="connsiteX1" fmla="*/ 9644743 w 11545270"/>
              <a:gd name="connsiteY1" fmla="*/ 0 h 12192000"/>
              <a:gd name="connsiteX2" fmla="*/ 11545270 w 11545270"/>
              <a:gd name="connsiteY2" fmla="*/ 6923313 h 12192000"/>
              <a:gd name="connsiteX3" fmla="*/ 10185545 w 11545270"/>
              <a:gd name="connsiteY3" fmla="*/ 12192000 h 12192000"/>
              <a:gd name="connsiteX4" fmla="*/ 0 w 11545270"/>
              <a:gd name="connsiteY4" fmla="*/ 12192000 h 12192000"/>
              <a:gd name="connsiteX5" fmla="*/ 0 w 11545270"/>
              <a:gd name="connsiteY5" fmla="*/ 0 h 12192000"/>
              <a:gd name="connsiteX0" fmla="*/ 0 w 12084113"/>
              <a:gd name="connsiteY0" fmla="*/ 0 h 12192000"/>
              <a:gd name="connsiteX1" fmla="*/ 9644743 w 12084113"/>
              <a:gd name="connsiteY1" fmla="*/ 0 h 12192000"/>
              <a:gd name="connsiteX2" fmla="*/ 12084113 w 12084113"/>
              <a:gd name="connsiteY2" fmla="*/ 6890656 h 12192000"/>
              <a:gd name="connsiteX3" fmla="*/ 10185545 w 12084113"/>
              <a:gd name="connsiteY3" fmla="*/ 12192000 h 12192000"/>
              <a:gd name="connsiteX4" fmla="*/ 0 w 12084113"/>
              <a:gd name="connsiteY4" fmla="*/ 12192000 h 12192000"/>
              <a:gd name="connsiteX5" fmla="*/ 0 w 12084113"/>
              <a:gd name="connsiteY5" fmla="*/ 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84113" h="12192000">
                <a:moveTo>
                  <a:pt x="0" y="0"/>
                </a:moveTo>
                <a:lnTo>
                  <a:pt x="9644743" y="0"/>
                </a:lnTo>
                <a:lnTo>
                  <a:pt x="12084113" y="6890656"/>
                </a:lnTo>
                <a:lnTo>
                  <a:pt x="10185545" y="12192000"/>
                </a:lnTo>
                <a:lnTo>
                  <a:pt x="0" y="1219200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NIKHEF_PATROON3.png" descr="NIKHEF_PATROON3.png">
            <a:extLst>
              <a:ext uri="{FF2B5EF4-FFF2-40B4-BE49-F238E27FC236}">
                <a16:creationId xmlns:a16="http://schemas.microsoft.com/office/drawing/2014/main" id="{117B1C4A-E71D-C149-A599-6C54348A35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29930" y="-8301785"/>
            <a:ext cx="15092134" cy="2343908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Vorm">
            <a:extLst>
              <a:ext uri="{FF2B5EF4-FFF2-40B4-BE49-F238E27FC236}">
                <a16:creationId xmlns:a16="http://schemas.microsoft.com/office/drawing/2014/main" id="{96100131-228D-D34D-9A53-6D440D784316}"/>
              </a:ext>
            </a:extLst>
          </p:cNvPr>
          <p:cNvSpPr/>
          <p:nvPr userDrawn="1"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" name="Tekst">
            <a:extLst>
              <a:ext uri="{FF2B5EF4-FFF2-40B4-BE49-F238E27FC236}">
                <a16:creationId xmlns:a16="http://schemas.microsoft.com/office/drawing/2014/main" id="{BDDDFCA9-F825-5B4E-AE28-D51CB58FFAB5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22" name="NIKHEF_LOGO_groot.png" descr="NIKHEF_LOGO_groo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197007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3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41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39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40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542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543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545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ijdelijke aanduiding voor voettekst 9">
            <a:extLst>
              <a:ext uri="{FF2B5EF4-FFF2-40B4-BE49-F238E27FC236}">
                <a16:creationId xmlns:a16="http://schemas.microsoft.com/office/drawing/2014/main" id="{4B1549F1-2F10-9040-818E-36A7E8D5C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69834E08-80D4-0E46-994C-FDD2C37F929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22955" y="-16328"/>
            <a:ext cx="15900332" cy="12208328"/>
          </a:xfrm>
          <a:custGeom>
            <a:avLst/>
            <a:gdLst>
              <a:gd name="connsiteX0" fmla="*/ 0 w 15893238"/>
              <a:gd name="connsiteY0" fmla="*/ 0 h 12192000"/>
              <a:gd name="connsiteX1" fmla="*/ 15893238 w 15893238"/>
              <a:gd name="connsiteY1" fmla="*/ 0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5893238"/>
              <a:gd name="connsiteY0" fmla="*/ 0 h 12192000"/>
              <a:gd name="connsiteX1" fmla="*/ 13019409 w 15893238"/>
              <a:gd name="connsiteY1" fmla="*/ 375558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68395 w 13068395"/>
              <a:gd name="connsiteY2" fmla="*/ 11685814 h 12192000"/>
              <a:gd name="connsiteX3" fmla="*/ 0 w 13068395"/>
              <a:gd name="connsiteY3" fmla="*/ 12192000 h 12192000"/>
              <a:gd name="connsiteX4" fmla="*/ 0 w 13068395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10175 w 13068395"/>
              <a:gd name="connsiteY2" fmla="*/ 3265714 h 12192000"/>
              <a:gd name="connsiteX3" fmla="*/ 13068395 w 13068395"/>
              <a:gd name="connsiteY3" fmla="*/ 11685814 h 12192000"/>
              <a:gd name="connsiteX4" fmla="*/ 0 w 13068395"/>
              <a:gd name="connsiteY4" fmla="*/ 12192000 h 12192000"/>
              <a:gd name="connsiteX5" fmla="*/ 0 w 13068395"/>
              <a:gd name="connsiteY5" fmla="*/ 0 h 12192000"/>
              <a:gd name="connsiteX0" fmla="*/ 0 w 15508447"/>
              <a:gd name="connsiteY0" fmla="*/ 0 h 12192000"/>
              <a:gd name="connsiteX1" fmla="*/ 13019409 w 15508447"/>
              <a:gd name="connsiteY1" fmla="*/ 375558 h 12192000"/>
              <a:gd name="connsiteX2" fmla="*/ 15508447 w 15508447"/>
              <a:gd name="connsiteY2" fmla="*/ 6858000 h 12192000"/>
              <a:gd name="connsiteX3" fmla="*/ 13068395 w 15508447"/>
              <a:gd name="connsiteY3" fmla="*/ 11685814 h 12192000"/>
              <a:gd name="connsiteX4" fmla="*/ 0 w 15508447"/>
              <a:gd name="connsiteY4" fmla="*/ 12192000 h 12192000"/>
              <a:gd name="connsiteX5" fmla="*/ 0 w 15508447"/>
              <a:gd name="connsiteY5" fmla="*/ 0 h 12192000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068395 w 15508447"/>
              <a:gd name="connsiteY3" fmla="*/ 11702142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999123 w 15508447"/>
              <a:gd name="connsiteY3" fmla="*/ 12208328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884004"/>
              <a:gd name="connsiteY0" fmla="*/ 16328 h 12208328"/>
              <a:gd name="connsiteX1" fmla="*/ 13443951 w 15884004"/>
              <a:gd name="connsiteY1" fmla="*/ 0 h 12208328"/>
              <a:gd name="connsiteX2" fmla="*/ 15884004 w 15884004"/>
              <a:gd name="connsiteY2" fmla="*/ 6890657 h 12208328"/>
              <a:gd name="connsiteX3" fmla="*/ 13999123 w 15884004"/>
              <a:gd name="connsiteY3" fmla="*/ 12208328 h 12208328"/>
              <a:gd name="connsiteX4" fmla="*/ 0 w 15884004"/>
              <a:gd name="connsiteY4" fmla="*/ 12208328 h 12208328"/>
              <a:gd name="connsiteX5" fmla="*/ 0 w 15884004"/>
              <a:gd name="connsiteY5" fmla="*/ 16328 h 12208328"/>
              <a:gd name="connsiteX0" fmla="*/ 0 w 15557432"/>
              <a:gd name="connsiteY0" fmla="*/ 16328 h 12208328"/>
              <a:gd name="connsiteX1" fmla="*/ 13443951 w 15557432"/>
              <a:gd name="connsiteY1" fmla="*/ 0 h 12208328"/>
              <a:gd name="connsiteX2" fmla="*/ 15557432 w 15557432"/>
              <a:gd name="connsiteY2" fmla="*/ 6939643 h 12208328"/>
              <a:gd name="connsiteX3" fmla="*/ 13999123 w 15557432"/>
              <a:gd name="connsiteY3" fmla="*/ 12208328 h 12208328"/>
              <a:gd name="connsiteX4" fmla="*/ 0 w 15557432"/>
              <a:gd name="connsiteY4" fmla="*/ 12208328 h 12208328"/>
              <a:gd name="connsiteX5" fmla="*/ 0 w 155574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999123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656223 w 15900332"/>
              <a:gd name="connsiteY3" fmla="*/ 11832771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4015452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0332" h="12208328">
                <a:moveTo>
                  <a:pt x="0" y="16328"/>
                </a:moveTo>
                <a:lnTo>
                  <a:pt x="13443951" y="0"/>
                </a:lnTo>
                <a:lnTo>
                  <a:pt x="15900332" y="6923315"/>
                </a:lnTo>
                <a:lnTo>
                  <a:pt x="14015452" y="12208328"/>
                </a:lnTo>
                <a:lnTo>
                  <a:pt x="0" y="12208328"/>
                </a:lnTo>
                <a:lnTo>
                  <a:pt x="0" y="16328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0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1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354" name="Afbeelding"/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355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grpSp>
        <p:nvGrpSpPr>
          <p:cNvPr id="358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56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57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59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jdelijke aanduiding voor voettekst 9">
            <a:extLst>
              <a:ext uri="{FF2B5EF4-FFF2-40B4-BE49-F238E27FC236}">
                <a16:creationId xmlns:a16="http://schemas.microsoft.com/office/drawing/2014/main" id="{D9CDCAAD-3409-3C49-BBDB-06E189C1E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5" name="HOOFDTITEL VAN DEZE SLIDE, EVENTUEEL OVER MEERDERE REGELS.">
            <a:extLst>
              <a:ext uri="{FF2B5EF4-FFF2-40B4-BE49-F238E27FC236}">
                <a16:creationId xmlns:a16="http://schemas.microsoft.com/office/drawing/2014/main" id="{EBA045EE-B5B8-7742-A8E2-6836CA85EE1D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02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0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0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0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06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08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409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pic>
        <p:nvPicPr>
          <p:cNvPr id="410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77CCFCBD-9079-D54E-988E-EBE654181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C20BBACA-BDFE-9341-8ED2-C6E910F3D52F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5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56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54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55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5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59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pic>
        <p:nvPicPr>
          <p:cNvPr id="460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461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211BF1ED-0B01-484D-8756-2F0EF1152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1D2DA546-8064-7A48-B17D-4C25C7637D8A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0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08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06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07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50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511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512" name="HOOFDTITEL VAN DEZE SLIDE, EVENTUEEL OVER MEERDERE REGELS."/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514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A56256B-307C-794B-9ADB-E6E5BD1FDA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Tijdelijke aanduiding voor afbeelding 6">
            <a:extLst>
              <a:ext uri="{FF2B5EF4-FFF2-40B4-BE49-F238E27FC236}">
                <a16:creationId xmlns:a16="http://schemas.microsoft.com/office/drawing/2014/main" id="{78164A18-3028-8F4E-8E60-C70DBE92E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26763" y="0"/>
            <a:ext cx="12084113" cy="12192000"/>
          </a:xfrm>
          <a:custGeom>
            <a:avLst/>
            <a:gdLst>
              <a:gd name="connsiteX0" fmla="*/ 0 w 12077700"/>
              <a:gd name="connsiteY0" fmla="*/ 0 h 12192000"/>
              <a:gd name="connsiteX1" fmla="*/ 12077700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5304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040586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0039123 w 12077700"/>
              <a:gd name="connsiteY2" fmla="*/ 2057400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47537 w 12077700"/>
              <a:gd name="connsiteY2" fmla="*/ 6792685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47537"/>
              <a:gd name="connsiteY0" fmla="*/ 0 h 12208328"/>
              <a:gd name="connsiteX1" fmla="*/ 9644743 w 12047537"/>
              <a:gd name="connsiteY1" fmla="*/ 0 h 12208328"/>
              <a:gd name="connsiteX2" fmla="*/ 12047537 w 12047537"/>
              <a:gd name="connsiteY2" fmla="*/ 6792685 h 12208328"/>
              <a:gd name="connsiteX3" fmla="*/ 10199914 w 12047537"/>
              <a:gd name="connsiteY3" fmla="*/ 12208328 h 12208328"/>
              <a:gd name="connsiteX4" fmla="*/ 0 w 12047537"/>
              <a:gd name="connsiteY4" fmla="*/ 12192000 h 12208328"/>
              <a:gd name="connsiteX5" fmla="*/ 0 w 12047537"/>
              <a:gd name="connsiteY5" fmla="*/ 0 h 12208328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9922329 w 12047537"/>
              <a:gd name="connsiteY3" fmla="*/ 120777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10167257 w 12047537"/>
              <a:gd name="connsiteY3" fmla="*/ 121920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1835265"/>
              <a:gd name="connsiteY0" fmla="*/ 0 h 12192000"/>
              <a:gd name="connsiteX1" fmla="*/ 9644743 w 11835265"/>
              <a:gd name="connsiteY1" fmla="*/ 0 h 12192000"/>
              <a:gd name="connsiteX2" fmla="*/ 11835265 w 11835265"/>
              <a:gd name="connsiteY2" fmla="*/ 6906985 h 12192000"/>
              <a:gd name="connsiteX3" fmla="*/ 10167257 w 11835265"/>
              <a:gd name="connsiteY3" fmla="*/ 12192000 h 12192000"/>
              <a:gd name="connsiteX4" fmla="*/ 0 w 11835265"/>
              <a:gd name="connsiteY4" fmla="*/ 12192000 h 12192000"/>
              <a:gd name="connsiteX5" fmla="*/ 0 w 11835265"/>
              <a:gd name="connsiteY5" fmla="*/ 0 h 12192000"/>
              <a:gd name="connsiteX0" fmla="*/ 0 w 12080194"/>
              <a:gd name="connsiteY0" fmla="*/ 0 h 12192000"/>
              <a:gd name="connsiteX1" fmla="*/ 9644743 w 12080194"/>
              <a:gd name="connsiteY1" fmla="*/ 0 h 12192000"/>
              <a:gd name="connsiteX2" fmla="*/ 12080194 w 12080194"/>
              <a:gd name="connsiteY2" fmla="*/ 6890656 h 12192000"/>
              <a:gd name="connsiteX3" fmla="*/ 10167257 w 12080194"/>
              <a:gd name="connsiteY3" fmla="*/ 12192000 h 12192000"/>
              <a:gd name="connsiteX4" fmla="*/ 0 w 12080194"/>
              <a:gd name="connsiteY4" fmla="*/ 12192000 h 12192000"/>
              <a:gd name="connsiteX5" fmla="*/ 0 w 12080194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67257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85545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1545270"/>
              <a:gd name="connsiteY0" fmla="*/ 0 h 12192000"/>
              <a:gd name="connsiteX1" fmla="*/ 9644743 w 11545270"/>
              <a:gd name="connsiteY1" fmla="*/ 0 h 12192000"/>
              <a:gd name="connsiteX2" fmla="*/ 11545270 w 11545270"/>
              <a:gd name="connsiteY2" fmla="*/ 6923313 h 12192000"/>
              <a:gd name="connsiteX3" fmla="*/ 10185545 w 11545270"/>
              <a:gd name="connsiteY3" fmla="*/ 12192000 h 12192000"/>
              <a:gd name="connsiteX4" fmla="*/ 0 w 11545270"/>
              <a:gd name="connsiteY4" fmla="*/ 12192000 h 12192000"/>
              <a:gd name="connsiteX5" fmla="*/ 0 w 11545270"/>
              <a:gd name="connsiteY5" fmla="*/ 0 h 12192000"/>
              <a:gd name="connsiteX0" fmla="*/ 0 w 12084113"/>
              <a:gd name="connsiteY0" fmla="*/ 0 h 12192000"/>
              <a:gd name="connsiteX1" fmla="*/ 9644743 w 12084113"/>
              <a:gd name="connsiteY1" fmla="*/ 0 h 12192000"/>
              <a:gd name="connsiteX2" fmla="*/ 12084113 w 12084113"/>
              <a:gd name="connsiteY2" fmla="*/ 6890656 h 12192000"/>
              <a:gd name="connsiteX3" fmla="*/ 10185545 w 12084113"/>
              <a:gd name="connsiteY3" fmla="*/ 12192000 h 12192000"/>
              <a:gd name="connsiteX4" fmla="*/ 0 w 12084113"/>
              <a:gd name="connsiteY4" fmla="*/ 12192000 h 12192000"/>
              <a:gd name="connsiteX5" fmla="*/ 0 w 12084113"/>
              <a:gd name="connsiteY5" fmla="*/ 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84113" h="12192000">
                <a:moveTo>
                  <a:pt x="0" y="0"/>
                </a:moveTo>
                <a:lnTo>
                  <a:pt x="9644743" y="0"/>
                </a:lnTo>
                <a:lnTo>
                  <a:pt x="12084113" y="6890656"/>
                </a:lnTo>
                <a:lnTo>
                  <a:pt x="10185545" y="12192000"/>
                </a:lnTo>
                <a:lnTo>
                  <a:pt x="0" y="1219200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54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57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55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56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55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55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561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ijdelijke aanduiding voor voettekst 9">
            <a:extLst>
              <a:ext uri="{FF2B5EF4-FFF2-40B4-BE49-F238E27FC236}">
                <a16:creationId xmlns:a16="http://schemas.microsoft.com/office/drawing/2014/main" id="{C0F6039B-D945-4343-8C53-87D4543F3B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FE170D58-885D-C949-B35D-094D7AD090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22955" y="-16328"/>
            <a:ext cx="15900332" cy="12208328"/>
          </a:xfrm>
          <a:custGeom>
            <a:avLst/>
            <a:gdLst>
              <a:gd name="connsiteX0" fmla="*/ 0 w 15893238"/>
              <a:gd name="connsiteY0" fmla="*/ 0 h 12192000"/>
              <a:gd name="connsiteX1" fmla="*/ 15893238 w 15893238"/>
              <a:gd name="connsiteY1" fmla="*/ 0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5893238"/>
              <a:gd name="connsiteY0" fmla="*/ 0 h 12192000"/>
              <a:gd name="connsiteX1" fmla="*/ 13019409 w 15893238"/>
              <a:gd name="connsiteY1" fmla="*/ 375558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68395 w 13068395"/>
              <a:gd name="connsiteY2" fmla="*/ 11685814 h 12192000"/>
              <a:gd name="connsiteX3" fmla="*/ 0 w 13068395"/>
              <a:gd name="connsiteY3" fmla="*/ 12192000 h 12192000"/>
              <a:gd name="connsiteX4" fmla="*/ 0 w 13068395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10175 w 13068395"/>
              <a:gd name="connsiteY2" fmla="*/ 3265714 h 12192000"/>
              <a:gd name="connsiteX3" fmla="*/ 13068395 w 13068395"/>
              <a:gd name="connsiteY3" fmla="*/ 11685814 h 12192000"/>
              <a:gd name="connsiteX4" fmla="*/ 0 w 13068395"/>
              <a:gd name="connsiteY4" fmla="*/ 12192000 h 12192000"/>
              <a:gd name="connsiteX5" fmla="*/ 0 w 13068395"/>
              <a:gd name="connsiteY5" fmla="*/ 0 h 12192000"/>
              <a:gd name="connsiteX0" fmla="*/ 0 w 15508447"/>
              <a:gd name="connsiteY0" fmla="*/ 0 h 12192000"/>
              <a:gd name="connsiteX1" fmla="*/ 13019409 w 15508447"/>
              <a:gd name="connsiteY1" fmla="*/ 375558 h 12192000"/>
              <a:gd name="connsiteX2" fmla="*/ 15508447 w 15508447"/>
              <a:gd name="connsiteY2" fmla="*/ 6858000 h 12192000"/>
              <a:gd name="connsiteX3" fmla="*/ 13068395 w 15508447"/>
              <a:gd name="connsiteY3" fmla="*/ 11685814 h 12192000"/>
              <a:gd name="connsiteX4" fmla="*/ 0 w 15508447"/>
              <a:gd name="connsiteY4" fmla="*/ 12192000 h 12192000"/>
              <a:gd name="connsiteX5" fmla="*/ 0 w 15508447"/>
              <a:gd name="connsiteY5" fmla="*/ 0 h 12192000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068395 w 15508447"/>
              <a:gd name="connsiteY3" fmla="*/ 11702142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999123 w 15508447"/>
              <a:gd name="connsiteY3" fmla="*/ 12208328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884004"/>
              <a:gd name="connsiteY0" fmla="*/ 16328 h 12208328"/>
              <a:gd name="connsiteX1" fmla="*/ 13443951 w 15884004"/>
              <a:gd name="connsiteY1" fmla="*/ 0 h 12208328"/>
              <a:gd name="connsiteX2" fmla="*/ 15884004 w 15884004"/>
              <a:gd name="connsiteY2" fmla="*/ 6890657 h 12208328"/>
              <a:gd name="connsiteX3" fmla="*/ 13999123 w 15884004"/>
              <a:gd name="connsiteY3" fmla="*/ 12208328 h 12208328"/>
              <a:gd name="connsiteX4" fmla="*/ 0 w 15884004"/>
              <a:gd name="connsiteY4" fmla="*/ 12208328 h 12208328"/>
              <a:gd name="connsiteX5" fmla="*/ 0 w 15884004"/>
              <a:gd name="connsiteY5" fmla="*/ 16328 h 12208328"/>
              <a:gd name="connsiteX0" fmla="*/ 0 w 15557432"/>
              <a:gd name="connsiteY0" fmla="*/ 16328 h 12208328"/>
              <a:gd name="connsiteX1" fmla="*/ 13443951 w 15557432"/>
              <a:gd name="connsiteY1" fmla="*/ 0 h 12208328"/>
              <a:gd name="connsiteX2" fmla="*/ 15557432 w 15557432"/>
              <a:gd name="connsiteY2" fmla="*/ 6939643 h 12208328"/>
              <a:gd name="connsiteX3" fmla="*/ 13999123 w 15557432"/>
              <a:gd name="connsiteY3" fmla="*/ 12208328 h 12208328"/>
              <a:gd name="connsiteX4" fmla="*/ 0 w 15557432"/>
              <a:gd name="connsiteY4" fmla="*/ 12208328 h 12208328"/>
              <a:gd name="connsiteX5" fmla="*/ 0 w 155574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999123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656223 w 15900332"/>
              <a:gd name="connsiteY3" fmla="*/ 11832771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4015452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0332" h="12208328">
                <a:moveTo>
                  <a:pt x="0" y="16328"/>
                </a:moveTo>
                <a:lnTo>
                  <a:pt x="13443951" y="0"/>
                </a:lnTo>
                <a:lnTo>
                  <a:pt x="15900332" y="6923315"/>
                </a:lnTo>
                <a:lnTo>
                  <a:pt x="14015452" y="12208328"/>
                </a:lnTo>
                <a:lnTo>
                  <a:pt x="0" y="12208328"/>
                </a:lnTo>
                <a:lnTo>
                  <a:pt x="0" y="16328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Afbeelding"/>
          <p:cNvSpPr>
            <a:spLocks noGrp="1"/>
          </p:cNvSpPr>
          <p:nvPr>
            <p:ph type="pic" idx="13"/>
          </p:nvPr>
        </p:nvSpPr>
        <p:spPr>
          <a:xfrm>
            <a:off x="-61980" y="-19513"/>
            <a:ext cx="24507959" cy="13755027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Afbeelding"/>
          <p:cNvSpPr>
            <a:spLocks noGrp="1"/>
          </p:cNvSpPr>
          <p:nvPr>
            <p:ph type="pic" idx="13"/>
          </p:nvPr>
        </p:nvSpPr>
        <p:spPr>
          <a:xfrm>
            <a:off x="-32659" y="0"/>
            <a:ext cx="24416658" cy="13764496"/>
          </a:xfrm>
          <a:custGeom>
            <a:avLst/>
            <a:gdLst>
              <a:gd name="connsiteX0" fmla="*/ 0 w 24384000"/>
              <a:gd name="connsiteY0" fmla="*/ 0 h 13748168"/>
              <a:gd name="connsiteX1" fmla="*/ 24384000 w 24384000"/>
              <a:gd name="connsiteY1" fmla="*/ 0 h 13748168"/>
              <a:gd name="connsiteX2" fmla="*/ 24384000 w 24384000"/>
              <a:gd name="connsiteY2" fmla="*/ 13748168 h 13748168"/>
              <a:gd name="connsiteX3" fmla="*/ 0 w 24384000"/>
              <a:gd name="connsiteY3" fmla="*/ 13748168 h 13748168"/>
              <a:gd name="connsiteX4" fmla="*/ 0 w 24384000"/>
              <a:gd name="connsiteY4" fmla="*/ 0 h 13748168"/>
              <a:gd name="connsiteX0" fmla="*/ 0 w 24384000"/>
              <a:gd name="connsiteY0" fmla="*/ 0 h 13764497"/>
              <a:gd name="connsiteX1" fmla="*/ 24384000 w 24384000"/>
              <a:gd name="connsiteY1" fmla="*/ 0 h 13764497"/>
              <a:gd name="connsiteX2" fmla="*/ 24384000 w 24384000"/>
              <a:gd name="connsiteY2" fmla="*/ 13748168 h 13764497"/>
              <a:gd name="connsiteX3" fmla="*/ 12344400 w 24384000"/>
              <a:gd name="connsiteY3" fmla="*/ 13764497 h 13764497"/>
              <a:gd name="connsiteX4" fmla="*/ 0 w 24384000"/>
              <a:gd name="connsiteY4" fmla="*/ 0 h 13764497"/>
              <a:gd name="connsiteX0" fmla="*/ 0 w 24384000"/>
              <a:gd name="connsiteY0" fmla="*/ 0 h 13764497"/>
              <a:gd name="connsiteX1" fmla="*/ 24384000 w 24384000"/>
              <a:gd name="connsiteY1" fmla="*/ 0 h 13764497"/>
              <a:gd name="connsiteX2" fmla="*/ 24384000 w 24384000"/>
              <a:gd name="connsiteY2" fmla="*/ 13748168 h 13764497"/>
              <a:gd name="connsiteX3" fmla="*/ 12344400 w 24384000"/>
              <a:gd name="connsiteY3" fmla="*/ 13764497 h 13764497"/>
              <a:gd name="connsiteX4" fmla="*/ 4539343 w 24384000"/>
              <a:gd name="connsiteY4" fmla="*/ 5061857 h 13764497"/>
              <a:gd name="connsiteX5" fmla="*/ 0 w 24384000"/>
              <a:gd name="connsiteY5" fmla="*/ 0 h 13764497"/>
              <a:gd name="connsiteX0" fmla="*/ 16329 w 24400329"/>
              <a:gd name="connsiteY0" fmla="*/ 0 h 13764497"/>
              <a:gd name="connsiteX1" fmla="*/ 24400329 w 24400329"/>
              <a:gd name="connsiteY1" fmla="*/ 0 h 13764497"/>
              <a:gd name="connsiteX2" fmla="*/ 24400329 w 24400329"/>
              <a:gd name="connsiteY2" fmla="*/ 13748168 h 13764497"/>
              <a:gd name="connsiteX3" fmla="*/ 12360729 w 24400329"/>
              <a:gd name="connsiteY3" fmla="*/ 13764497 h 13764497"/>
              <a:gd name="connsiteX4" fmla="*/ 0 w 24400329"/>
              <a:gd name="connsiteY4" fmla="*/ 6874328 h 13764497"/>
              <a:gd name="connsiteX5" fmla="*/ 16329 w 24400329"/>
              <a:gd name="connsiteY5" fmla="*/ 0 h 13764497"/>
              <a:gd name="connsiteX0" fmla="*/ 32658 w 24416658"/>
              <a:gd name="connsiteY0" fmla="*/ 0 h 13764497"/>
              <a:gd name="connsiteX1" fmla="*/ 24416658 w 24416658"/>
              <a:gd name="connsiteY1" fmla="*/ 0 h 13764497"/>
              <a:gd name="connsiteX2" fmla="*/ 24416658 w 24416658"/>
              <a:gd name="connsiteY2" fmla="*/ 13748168 h 13764497"/>
              <a:gd name="connsiteX3" fmla="*/ 12377058 w 24416658"/>
              <a:gd name="connsiteY3" fmla="*/ 13764497 h 13764497"/>
              <a:gd name="connsiteX4" fmla="*/ 0 w 24416658"/>
              <a:gd name="connsiteY4" fmla="*/ 8850086 h 13764497"/>
              <a:gd name="connsiteX5" fmla="*/ 32658 w 24416658"/>
              <a:gd name="connsiteY5" fmla="*/ 0 h 13764497"/>
              <a:gd name="connsiteX0" fmla="*/ 32658 w 24416658"/>
              <a:gd name="connsiteY0" fmla="*/ 0 h 13748168"/>
              <a:gd name="connsiteX1" fmla="*/ 24416658 w 24416658"/>
              <a:gd name="connsiteY1" fmla="*/ 0 h 13748168"/>
              <a:gd name="connsiteX2" fmla="*/ 24416658 w 24416658"/>
              <a:gd name="connsiteY2" fmla="*/ 13748168 h 13748168"/>
              <a:gd name="connsiteX3" fmla="*/ 14597744 w 24416658"/>
              <a:gd name="connsiteY3" fmla="*/ 13748168 h 13748168"/>
              <a:gd name="connsiteX4" fmla="*/ 0 w 24416658"/>
              <a:gd name="connsiteY4" fmla="*/ 8850086 h 13748168"/>
              <a:gd name="connsiteX5" fmla="*/ 32658 w 24416658"/>
              <a:gd name="connsiteY5" fmla="*/ 0 h 13748168"/>
              <a:gd name="connsiteX0" fmla="*/ 32658 w 24416658"/>
              <a:gd name="connsiteY0" fmla="*/ 0 h 13764496"/>
              <a:gd name="connsiteX1" fmla="*/ 24416658 w 24416658"/>
              <a:gd name="connsiteY1" fmla="*/ 0 h 13764496"/>
              <a:gd name="connsiteX2" fmla="*/ 24416658 w 24416658"/>
              <a:gd name="connsiteY2" fmla="*/ 13748168 h 13764496"/>
              <a:gd name="connsiteX3" fmla="*/ 14173201 w 24416658"/>
              <a:gd name="connsiteY3" fmla="*/ 13764496 h 13764496"/>
              <a:gd name="connsiteX4" fmla="*/ 0 w 24416658"/>
              <a:gd name="connsiteY4" fmla="*/ 8850086 h 13764496"/>
              <a:gd name="connsiteX5" fmla="*/ 32658 w 24416658"/>
              <a:gd name="connsiteY5" fmla="*/ 0 h 1376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6658" h="13764496">
                <a:moveTo>
                  <a:pt x="32658" y="0"/>
                </a:moveTo>
                <a:lnTo>
                  <a:pt x="24416658" y="0"/>
                </a:lnTo>
                <a:lnTo>
                  <a:pt x="24416658" y="13748168"/>
                </a:lnTo>
                <a:lnTo>
                  <a:pt x="14173201" y="13764496"/>
                </a:lnTo>
                <a:lnTo>
                  <a:pt x="0" y="8850086"/>
                </a:lnTo>
                <a:lnTo>
                  <a:pt x="32658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587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635000" y="9549982"/>
            <a:ext cx="6133440" cy="3518736"/>
          </a:xfrm>
          <a:prstGeom prst="rect">
            <a:avLst/>
          </a:prstGeom>
        </p:spPr>
        <p:txBody>
          <a:bodyPr anchor="b"/>
          <a:lstStyle>
            <a:lvl1pPr>
              <a:defRPr sz="25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Afbeelding"/>
          <p:cNvSpPr>
            <a:spLocks noGrp="1"/>
          </p:cNvSpPr>
          <p:nvPr>
            <p:ph type="pic" idx="13"/>
          </p:nvPr>
        </p:nvSpPr>
        <p:spPr>
          <a:xfrm>
            <a:off x="-8930" y="-33385"/>
            <a:ext cx="22501585" cy="13750114"/>
          </a:xfrm>
          <a:custGeom>
            <a:avLst/>
            <a:gdLst>
              <a:gd name="connsiteX0" fmla="*/ 0 w 22501585"/>
              <a:gd name="connsiteY0" fmla="*/ 0 h 13717457"/>
              <a:gd name="connsiteX1" fmla="*/ 22501585 w 22501585"/>
              <a:gd name="connsiteY1" fmla="*/ 0 h 13717457"/>
              <a:gd name="connsiteX2" fmla="*/ 22501585 w 22501585"/>
              <a:gd name="connsiteY2" fmla="*/ 13717457 h 13717457"/>
              <a:gd name="connsiteX3" fmla="*/ 0 w 22501585"/>
              <a:gd name="connsiteY3" fmla="*/ 13717457 h 13717457"/>
              <a:gd name="connsiteX4" fmla="*/ 0 w 22501585"/>
              <a:gd name="connsiteY4" fmla="*/ 0 h 13717457"/>
              <a:gd name="connsiteX0" fmla="*/ 0 w 22501585"/>
              <a:gd name="connsiteY0" fmla="*/ 0 h 13717457"/>
              <a:gd name="connsiteX1" fmla="*/ 17896927 w 22501585"/>
              <a:gd name="connsiteY1" fmla="*/ 0 h 13717457"/>
              <a:gd name="connsiteX2" fmla="*/ 22501585 w 22501585"/>
              <a:gd name="connsiteY2" fmla="*/ 13717457 h 13717457"/>
              <a:gd name="connsiteX3" fmla="*/ 0 w 22501585"/>
              <a:gd name="connsiteY3" fmla="*/ 13717457 h 13717457"/>
              <a:gd name="connsiteX4" fmla="*/ 0 w 22501585"/>
              <a:gd name="connsiteY4" fmla="*/ 0 h 13717457"/>
              <a:gd name="connsiteX0" fmla="*/ 0 w 22501585"/>
              <a:gd name="connsiteY0" fmla="*/ 16329 h 13733786"/>
              <a:gd name="connsiteX1" fmla="*/ 17456057 w 22501585"/>
              <a:gd name="connsiteY1" fmla="*/ 0 h 13733786"/>
              <a:gd name="connsiteX2" fmla="*/ 22501585 w 22501585"/>
              <a:gd name="connsiteY2" fmla="*/ 13733786 h 13733786"/>
              <a:gd name="connsiteX3" fmla="*/ 0 w 22501585"/>
              <a:gd name="connsiteY3" fmla="*/ 13733786 h 13733786"/>
              <a:gd name="connsiteX4" fmla="*/ 0 w 22501585"/>
              <a:gd name="connsiteY4" fmla="*/ 16329 h 13733786"/>
              <a:gd name="connsiteX0" fmla="*/ 0 w 22501585"/>
              <a:gd name="connsiteY0" fmla="*/ 32657 h 13750114"/>
              <a:gd name="connsiteX1" fmla="*/ 17080499 w 22501585"/>
              <a:gd name="connsiteY1" fmla="*/ 0 h 13750114"/>
              <a:gd name="connsiteX2" fmla="*/ 22501585 w 22501585"/>
              <a:gd name="connsiteY2" fmla="*/ 13750114 h 13750114"/>
              <a:gd name="connsiteX3" fmla="*/ 0 w 22501585"/>
              <a:gd name="connsiteY3" fmla="*/ 13750114 h 13750114"/>
              <a:gd name="connsiteX4" fmla="*/ 0 w 22501585"/>
              <a:gd name="connsiteY4" fmla="*/ 32657 h 1375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01585" h="13750114">
                <a:moveTo>
                  <a:pt x="0" y="32657"/>
                </a:moveTo>
                <a:lnTo>
                  <a:pt x="17080499" y="0"/>
                </a:lnTo>
                <a:lnTo>
                  <a:pt x="22501585" y="13750114"/>
                </a:lnTo>
                <a:lnTo>
                  <a:pt x="0" y="13750114"/>
                </a:lnTo>
                <a:lnTo>
                  <a:pt x="0" y="32657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596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18855266" y="647282"/>
            <a:ext cx="4886061" cy="12421436"/>
          </a:xfrm>
          <a:prstGeom prst="rect">
            <a:avLst/>
          </a:prstGeom>
        </p:spPr>
        <p:txBody>
          <a:bodyPr/>
          <a:lstStyle>
            <a:lvl1pPr algn="r">
              <a:defRPr sz="25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Afbeelding"/>
          <p:cNvSpPr>
            <a:spLocks noGrp="1"/>
          </p:cNvSpPr>
          <p:nvPr>
            <p:ph type="pic" idx="13"/>
          </p:nvPr>
        </p:nvSpPr>
        <p:spPr>
          <a:xfrm>
            <a:off x="-8930" y="-61797"/>
            <a:ext cx="24469130" cy="13778526"/>
          </a:xfrm>
          <a:custGeom>
            <a:avLst/>
            <a:gdLst>
              <a:gd name="connsiteX0" fmla="*/ 0 w 24401860"/>
              <a:gd name="connsiteY0" fmla="*/ 0 h 13745869"/>
              <a:gd name="connsiteX1" fmla="*/ 24401860 w 24401860"/>
              <a:gd name="connsiteY1" fmla="*/ 0 h 13745869"/>
              <a:gd name="connsiteX2" fmla="*/ 24401860 w 24401860"/>
              <a:gd name="connsiteY2" fmla="*/ 13745869 h 13745869"/>
              <a:gd name="connsiteX3" fmla="*/ 0 w 24401860"/>
              <a:gd name="connsiteY3" fmla="*/ 13745869 h 13745869"/>
              <a:gd name="connsiteX4" fmla="*/ 0 w 24401860"/>
              <a:gd name="connsiteY4" fmla="*/ 0 h 13745869"/>
              <a:gd name="connsiteX0" fmla="*/ 0 w 24401860"/>
              <a:gd name="connsiteY0" fmla="*/ 32657 h 13778526"/>
              <a:gd name="connsiteX1" fmla="*/ 10244988 w 24401860"/>
              <a:gd name="connsiteY1" fmla="*/ 0 h 13778526"/>
              <a:gd name="connsiteX2" fmla="*/ 24401860 w 24401860"/>
              <a:gd name="connsiteY2" fmla="*/ 13778526 h 13778526"/>
              <a:gd name="connsiteX3" fmla="*/ 0 w 24401860"/>
              <a:gd name="connsiteY3" fmla="*/ 13778526 h 13778526"/>
              <a:gd name="connsiteX4" fmla="*/ 0 w 24401860"/>
              <a:gd name="connsiteY4" fmla="*/ 32657 h 13778526"/>
              <a:gd name="connsiteX0" fmla="*/ 0 w 24401860"/>
              <a:gd name="connsiteY0" fmla="*/ 32657 h 13778526"/>
              <a:gd name="connsiteX1" fmla="*/ 10244988 w 24401860"/>
              <a:gd name="connsiteY1" fmla="*/ 0 h 13778526"/>
              <a:gd name="connsiteX2" fmla="*/ 15423101 w 24401860"/>
              <a:gd name="connsiteY2" fmla="*/ 5074668 h 13778526"/>
              <a:gd name="connsiteX3" fmla="*/ 24401860 w 24401860"/>
              <a:gd name="connsiteY3" fmla="*/ 13778526 h 13778526"/>
              <a:gd name="connsiteX4" fmla="*/ 0 w 24401860"/>
              <a:gd name="connsiteY4" fmla="*/ 13778526 h 13778526"/>
              <a:gd name="connsiteX5" fmla="*/ 0 w 24401860"/>
              <a:gd name="connsiteY5" fmla="*/ 32657 h 13778526"/>
              <a:gd name="connsiteX0" fmla="*/ 0 w 24469130"/>
              <a:gd name="connsiteY0" fmla="*/ 32657 h 13778526"/>
              <a:gd name="connsiteX1" fmla="*/ 10244988 w 24469130"/>
              <a:gd name="connsiteY1" fmla="*/ 0 h 13778526"/>
              <a:gd name="connsiteX2" fmla="*/ 24469130 w 24469130"/>
              <a:gd name="connsiteY2" fmla="*/ 5384911 h 13778526"/>
              <a:gd name="connsiteX3" fmla="*/ 24401860 w 24469130"/>
              <a:gd name="connsiteY3" fmla="*/ 13778526 h 13778526"/>
              <a:gd name="connsiteX4" fmla="*/ 0 w 24469130"/>
              <a:gd name="connsiteY4" fmla="*/ 13778526 h 13778526"/>
              <a:gd name="connsiteX5" fmla="*/ 0 w 24469130"/>
              <a:gd name="connsiteY5" fmla="*/ 32657 h 1377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69130" h="13778526">
                <a:moveTo>
                  <a:pt x="0" y="32657"/>
                </a:moveTo>
                <a:lnTo>
                  <a:pt x="10244988" y="0"/>
                </a:lnTo>
                <a:lnTo>
                  <a:pt x="24469130" y="5384911"/>
                </a:lnTo>
                <a:lnTo>
                  <a:pt x="24401860" y="13778526"/>
                </a:lnTo>
                <a:lnTo>
                  <a:pt x="0" y="13778526"/>
                </a:lnTo>
                <a:lnTo>
                  <a:pt x="0" y="32657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605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16771473" y="647282"/>
            <a:ext cx="6969854" cy="3995383"/>
          </a:xfrm>
          <a:prstGeom prst="rect">
            <a:avLst/>
          </a:prstGeom>
        </p:spPr>
        <p:txBody>
          <a:bodyPr/>
          <a:lstStyle>
            <a:lvl1pPr algn="r">
              <a:defRPr sz="25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">
            <a:extLst>
              <a:ext uri="{FF2B5EF4-FFF2-40B4-BE49-F238E27FC236}">
                <a16:creationId xmlns:a16="http://schemas.microsoft.com/office/drawing/2014/main" id="{CF5EDDB9-7A86-D04C-9401-98EF4D0D7E67}"/>
              </a:ext>
            </a:extLst>
          </p:cNvPr>
          <p:cNvSpPr/>
          <p:nvPr userDrawn="1"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3D88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4" name="NIKHEF_PATROON5.png" descr="NIKHEF_PATROON5.png">
            <a:extLst>
              <a:ext uri="{FF2B5EF4-FFF2-40B4-BE49-F238E27FC236}">
                <a16:creationId xmlns:a16="http://schemas.microsoft.com/office/drawing/2014/main" id="{10B15CBC-C311-4E4C-B35B-5B9ACCE31A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945" y="-3369403"/>
            <a:ext cx="25747976" cy="17845617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Vorm">
            <a:extLst>
              <a:ext uri="{FF2B5EF4-FFF2-40B4-BE49-F238E27FC236}">
                <a16:creationId xmlns:a16="http://schemas.microsoft.com/office/drawing/2014/main" id="{2F26257E-A76C-5E40-B770-327856CFA5B4}"/>
              </a:ext>
            </a:extLst>
          </p:cNvPr>
          <p:cNvSpPr/>
          <p:nvPr userDrawn="1"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" name="Tekst">
            <a:extLst>
              <a:ext uri="{FF2B5EF4-FFF2-40B4-BE49-F238E27FC236}">
                <a16:creationId xmlns:a16="http://schemas.microsoft.com/office/drawing/2014/main" id="{095B19CA-2E01-7341-ABB3-F760D1C40DC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chemeClr val="accent4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chemeClr val="accent4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8" name="NIKHEF_LOGO_groot2.png" descr="NIKHEF_LOGO_groot2.png">
            <a:extLst>
              <a:ext uri="{FF2B5EF4-FFF2-40B4-BE49-F238E27FC236}">
                <a16:creationId xmlns:a16="http://schemas.microsoft.com/office/drawing/2014/main" id="{59A200F2-14CE-0F42-A103-3A81AC649A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35000"/>
            <a:ext cx="5080002" cy="19955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1121646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">
            <a:extLst>
              <a:ext uri="{FF2B5EF4-FFF2-40B4-BE49-F238E27FC236}">
                <a16:creationId xmlns:a16="http://schemas.microsoft.com/office/drawing/2014/main" id="{239C9850-7907-4B45-AD97-31A4432A1B9C}"/>
              </a:ext>
            </a:extLst>
          </p:cNvPr>
          <p:cNvSpPr/>
          <p:nvPr userDrawn="1"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3D88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0" name="NIKHEF_PATROON6.png" descr="NIKHEF_PATROON6.png">
            <a:extLst>
              <a:ext uri="{FF2B5EF4-FFF2-40B4-BE49-F238E27FC236}">
                <a16:creationId xmlns:a16="http://schemas.microsoft.com/office/drawing/2014/main" id="{97CF3DCA-6A1B-6F45-9EA9-4D7C469FC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28371" y="-1582402"/>
            <a:ext cx="20523598" cy="17655107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Vorm">
            <a:extLst>
              <a:ext uri="{FF2B5EF4-FFF2-40B4-BE49-F238E27FC236}">
                <a16:creationId xmlns:a16="http://schemas.microsoft.com/office/drawing/2014/main" id="{649A8509-C260-3449-8987-DC7F00F54DDA}"/>
              </a:ext>
            </a:extLst>
          </p:cNvPr>
          <p:cNvSpPr/>
          <p:nvPr userDrawn="1"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2" name="Tekst">
            <a:extLst>
              <a:ext uri="{FF2B5EF4-FFF2-40B4-BE49-F238E27FC236}">
                <a16:creationId xmlns:a16="http://schemas.microsoft.com/office/drawing/2014/main" id="{1BE53F92-048C-8D4C-9E5F-D05CF7DDA73A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7" name="NIKHEF_LOGO_groot3.png" descr="NIKHEF_LOGO_groot3.png">
            <a:extLst>
              <a:ext uri="{FF2B5EF4-FFF2-40B4-BE49-F238E27FC236}">
                <a16:creationId xmlns:a16="http://schemas.microsoft.com/office/drawing/2014/main" id="{6DF12E6D-91A2-994D-A848-DF0527EFDCA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35000"/>
            <a:ext cx="5080002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chemeClr val="tx2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4838087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">
            <a:extLst>
              <a:ext uri="{FF2B5EF4-FFF2-40B4-BE49-F238E27FC236}">
                <a16:creationId xmlns:a16="http://schemas.microsoft.com/office/drawing/2014/main" id="{66B06EEB-A8A3-C74C-B2A7-DE87A2591532}"/>
              </a:ext>
            </a:extLst>
          </p:cNvPr>
          <p:cNvSpPr/>
          <p:nvPr userDrawn="1"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4" name="NIKHEF_LOGO_groot.png" descr="NIKHEF_LOGO_groot.png">
            <a:extLst>
              <a:ext uri="{FF2B5EF4-FFF2-40B4-BE49-F238E27FC236}">
                <a16:creationId xmlns:a16="http://schemas.microsoft.com/office/drawing/2014/main" id="{4BABC599-16C3-D848-945E-83310672BB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NIKHEF_PATROON4.png" descr="NIKHEF_PATROON4.png">
            <a:extLst>
              <a:ext uri="{FF2B5EF4-FFF2-40B4-BE49-F238E27FC236}">
                <a16:creationId xmlns:a16="http://schemas.microsoft.com/office/drawing/2014/main" id="{0244C0F4-74F7-2048-8F1E-AC8C7695ED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10684" y="-266700"/>
            <a:ext cx="21915832" cy="141478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kst">
            <a:extLst>
              <a:ext uri="{FF2B5EF4-FFF2-40B4-BE49-F238E27FC236}">
                <a16:creationId xmlns:a16="http://schemas.microsoft.com/office/drawing/2014/main" id="{1BE53F92-048C-8D4C-9E5F-D05CF7DDA73A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5475114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[A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155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7" name="Tijdelijke aanduiding voor voettekst 9">
            <a:extLst>
              <a:ext uri="{FF2B5EF4-FFF2-40B4-BE49-F238E27FC236}">
                <a16:creationId xmlns:a16="http://schemas.microsoft.com/office/drawing/2014/main" id="{36FE51DB-416D-704C-AB67-C8CFF8005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8" name="HOOFDTITEL VAN DEZE SLIDE, EVENTUEEL OVER MEERDERE REGELS.">
            <a:extLst>
              <a:ext uri="{FF2B5EF4-FFF2-40B4-BE49-F238E27FC236}">
                <a16:creationId xmlns:a16="http://schemas.microsoft.com/office/drawing/2014/main" id="{12ACE7C3-24DA-554C-BDDF-E97B05F32320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70644209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[A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96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97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7" name="Tijdelijke aanduiding voor voettekst 9">
            <a:extLst>
              <a:ext uri="{FF2B5EF4-FFF2-40B4-BE49-F238E27FC236}">
                <a16:creationId xmlns:a16="http://schemas.microsoft.com/office/drawing/2014/main" id="{B83153A6-F6AA-7F44-8E1F-AAB407344F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8" name="HOOFDTITEL VAN DEZE SLIDE, EVENTUEEL OVER MEERDERE REGELS.">
            <a:extLst>
              <a:ext uri="{FF2B5EF4-FFF2-40B4-BE49-F238E27FC236}">
                <a16:creationId xmlns:a16="http://schemas.microsoft.com/office/drawing/2014/main" id="{DC859610-B140-AC4F-91F1-D90108BC3EA2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[A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6" name="Tijdelijke aanduiding voor voettekst 9">
            <a:extLst>
              <a:ext uri="{FF2B5EF4-FFF2-40B4-BE49-F238E27FC236}">
                <a16:creationId xmlns:a16="http://schemas.microsoft.com/office/drawing/2014/main" id="{D8CA713B-5C09-4E4F-9C38-F857A8727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7" name="HOOFDTITEL VAN DEZE SLIDE, EVENTUEEL OVER MEERDERE REGELS.">
            <a:extLst>
              <a:ext uri="{FF2B5EF4-FFF2-40B4-BE49-F238E27FC236}">
                <a16:creationId xmlns:a16="http://schemas.microsoft.com/office/drawing/2014/main" id="{B102C488-C56D-1745-89EB-AEBECD0741F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Hoofdtekst">
            <a:extLst>
              <a:ext uri="{FF2B5EF4-FFF2-40B4-BE49-F238E27FC236}">
                <a16:creationId xmlns:a16="http://schemas.microsoft.com/office/drawing/2014/main" id="{C74FE25D-C6A2-C04E-A06E-A3DFC5860968}"/>
              </a:ext>
            </a:extLst>
          </p:cNvPr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9" name="Afbeelding">
            <a:extLst>
              <a:ext uri="{FF2B5EF4-FFF2-40B4-BE49-F238E27FC236}">
                <a16:creationId xmlns:a16="http://schemas.microsoft.com/office/drawing/2014/main" id="{14E92ADA-9A18-D848-96CE-8133951A757C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5166948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82359"/>
            <a:ext cx="436372" cy="34328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>
              <a:defRPr sz="3000" cap="none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7" name="NIKHEF_LOGO.png" descr="NIKHEF_LOGO.png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Hoofdtekst - niveau één…"/>
          <p:cNvSpPr txBox="1">
            <a:spLocks noGrp="1"/>
          </p:cNvSpPr>
          <p:nvPr>
            <p:ph type="body" idx="1"/>
          </p:nvPr>
        </p:nvSpPr>
        <p:spPr>
          <a:xfrm>
            <a:off x="635000" y="647282"/>
            <a:ext cx="11023600" cy="10928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één</a:t>
            </a:r>
            <a:endParaRPr dirty="0"/>
          </a:p>
          <a:p>
            <a:pPr lvl="1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twee</a:t>
            </a:r>
          </a:p>
          <a:p>
            <a:pPr lvl="2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drie</a:t>
            </a:r>
            <a:endParaRPr dirty="0"/>
          </a:p>
          <a:p>
            <a:pPr lvl="3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vier</a:t>
            </a:r>
            <a:endParaRPr dirty="0"/>
          </a:p>
          <a:p>
            <a:pPr lvl="4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vijf</a:t>
            </a:r>
            <a:endParaRPr dirty="0"/>
          </a:p>
        </p:txBody>
      </p:sp>
      <p:sp>
        <p:nvSpPr>
          <p:cNvPr id="10" name="Tijdelijke aanduiding voor voettekst 9">
            <a:extLst>
              <a:ext uri="{FF2B5EF4-FFF2-40B4-BE49-F238E27FC236}">
                <a16:creationId xmlns:a16="http://schemas.microsoft.com/office/drawing/2014/main" id="{69D6A5BF-E03A-3B42-9900-EB97AADCD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700" r:id="rId7"/>
    <p:sldLayoutId id="2147483662" r:id="rId8"/>
    <p:sldLayoutId id="2147483701" r:id="rId9"/>
    <p:sldLayoutId id="2147483668" r:id="rId10"/>
    <p:sldLayoutId id="2147483660" r:id="rId11"/>
    <p:sldLayoutId id="2147483704" r:id="rId12"/>
    <p:sldLayoutId id="2147483705" r:id="rId13"/>
    <p:sldLayoutId id="2147483706" r:id="rId14"/>
    <p:sldLayoutId id="2147483707" r:id="rId15"/>
    <p:sldLayoutId id="2147483703" r:id="rId16"/>
    <p:sldLayoutId id="2147483661" r:id="rId17"/>
    <p:sldLayoutId id="2147483664" r:id="rId18"/>
    <p:sldLayoutId id="2147483667" r:id="rId19"/>
    <p:sldLayoutId id="2147483702" r:id="rId20"/>
    <p:sldLayoutId id="2147483697" r:id="rId21"/>
    <p:sldLayoutId id="2147483674" r:id="rId22"/>
    <p:sldLayoutId id="2147483677" r:id="rId23"/>
    <p:sldLayoutId id="2147483698" r:id="rId24"/>
    <p:sldLayoutId id="2147483699" r:id="rId25"/>
    <p:sldLayoutId id="2147483672" r:id="rId26"/>
    <p:sldLayoutId id="2147483675" r:id="rId27"/>
    <p:sldLayoutId id="2147483678" r:id="rId28"/>
    <p:sldLayoutId id="2147483681" r:id="rId29"/>
    <p:sldLayoutId id="2147483684" r:id="rId30"/>
    <p:sldLayoutId id="2147483673" r:id="rId31"/>
    <p:sldLayoutId id="2147483676" r:id="rId32"/>
    <p:sldLayoutId id="2147483679" r:id="rId33"/>
    <p:sldLayoutId id="2147483682" r:id="rId34"/>
    <p:sldLayoutId id="2147483685" r:id="rId35"/>
    <p:sldLayoutId id="2147483686" r:id="rId36"/>
    <p:sldLayoutId id="2147483688" r:id="rId37"/>
    <p:sldLayoutId id="2147483689" r:id="rId38"/>
    <p:sldLayoutId id="2147483690" r:id="rId39"/>
  </p:sldLayoutIdLst>
  <p:transition spd="med"/>
  <p:hf hdr="0" dt="0"/>
  <p:txStyles>
    <p:title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chemeClr val="tx2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E1E734A4-062F-79EC-5FBB-8C2C9F1AEB0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nl-NL" smtClean="0"/>
              <a:t>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89D397-75D9-4C94-354D-CB4D53FC37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dirty="0"/>
              <a:t>NL Highlight 2024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ECDCC518-7120-6FC8-88E5-D8A84F6AB67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077218"/>
          </a:xfrm>
        </p:spPr>
        <p:txBody>
          <a:bodyPr/>
          <a:lstStyle/>
          <a:p>
            <a:r>
              <a:rPr lang="nl-NL" dirty="0"/>
              <a:t>NL Highlight 2024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7F3D8A0-34E3-ED42-413C-1ABAA1E6276F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pPr marL="571500" lvl="1" indent="-571500">
              <a:buFont typeface="Arial" panose="020B0604020202020204" pitchFamily="34" charset="0"/>
              <a:buChar char="•"/>
            </a:pPr>
            <a:endParaRPr lang="nl-NL" sz="3500" dirty="0"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0"/>
            <a:br>
              <a:rPr lang="nl-NL" sz="30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3000" dirty="0"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tekst 3">
            <a:extLst>
              <a:ext uri="{FF2B5EF4-FFF2-40B4-BE49-F238E27FC236}">
                <a16:creationId xmlns:a16="http://schemas.microsoft.com/office/drawing/2014/main" id="{142C09A3-1C4F-F4EB-A076-531A7A22DE95}"/>
              </a:ext>
            </a:extLst>
          </p:cNvPr>
          <p:cNvSpPr txBox="1">
            <a:spLocks/>
          </p:cNvSpPr>
          <p:nvPr/>
        </p:nvSpPr>
        <p:spPr>
          <a:xfrm>
            <a:off x="787400" y="2185746"/>
            <a:ext cx="19841237" cy="8146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marL="0" marR="0" indent="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228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chemeClr val="tx2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457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685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9144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11430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1371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600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endParaRPr lang="nl-NL" sz="35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6FA0E0-3E1D-EDFF-9AA2-375FC4A9E2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30149"/>
            <a:ext cx="24361553" cy="102462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E07413-D26B-7749-4E57-474A0A15444C}"/>
              </a:ext>
            </a:extLst>
          </p:cNvPr>
          <p:cNvSpPr txBox="1"/>
          <p:nvPr/>
        </p:nvSpPr>
        <p:spPr>
          <a:xfrm>
            <a:off x="14206654" y="10059456"/>
            <a:ext cx="9389946" cy="11798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nl-NL" dirty="0">
                <a:solidFill>
                  <a:srgbClr val="FFFFFF"/>
                </a:solidFill>
              </a:rPr>
              <a:t>NEW EXPOSTRIP </a:t>
            </a:r>
            <a:endParaRPr kumimoji="0" lang="nl-NL" sz="7000" b="0" i="0" u="none" strike="noStrike" cap="all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067760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726EE1-EA20-DE0E-6757-E9F11E9B8F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2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BC7477-2294-6297-FD71-72FDCF03B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dirty="0"/>
              <a:t>NL Highlight 2024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43041F-5866-4893-EEF6-A6A4272647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077218"/>
          </a:xfrm>
        </p:spPr>
        <p:txBody>
          <a:bodyPr/>
          <a:lstStyle/>
          <a:p>
            <a:r>
              <a:rPr lang="nl-NL" dirty="0"/>
              <a:t>EXPOSTRIP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527B5B-22FC-916E-1B30-E5F92773023F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67182" y="1940567"/>
            <a:ext cx="7471032" cy="3354037"/>
          </a:xfrm>
        </p:spPr>
        <p:txBody>
          <a:bodyPr/>
          <a:lstStyle/>
          <a:p>
            <a:r>
              <a:rPr lang="nl-NL" sz="3600" dirty="0"/>
              <a:t>Five </a:t>
            </a:r>
            <a:r>
              <a:rPr lang="nl-NL" sz="3600" dirty="0" err="1"/>
              <a:t>themes</a:t>
            </a:r>
            <a:r>
              <a:rPr lang="nl-NL" sz="3600" dirty="0"/>
              <a:t>:</a:t>
            </a:r>
          </a:p>
          <a:p>
            <a:r>
              <a:rPr lang="nl-NL" sz="3600" dirty="0" err="1"/>
              <a:t>Nikhef</a:t>
            </a:r>
            <a:r>
              <a:rPr lang="nl-NL" sz="3600" dirty="0"/>
              <a:t>, </a:t>
            </a:r>
            <a:br>
              <a:rPr lang="nl-NL" sz="3600" dirty="0"/>
            </a:br>
            <a:r>
              <a:rPr lang="nl-NL" sz="3600" dirty="0" err="1"/>
              <a:t>Particles</a:t>
            </a:r>
            <a:r>
              <a:rPr lang="nl-NL" sz="3600" dirty="0"/>
              <a:t> </a:t>
            </a:r>
            <a:r>
              <a:rPr lang="nl-NL" sz="3600" dirty="0" err="1"/>
              <a:t>and</a:t>
            </a:r>
            <a:r>
              <a:rPr lang="nl-NL" sz="3600" dirty="0"/>
              <a:t> </a:t>
            </a:r>
            <a:r>
              <a:rPr lang="nl-NL" sz="3600" dirty="0" err="1"/>
              <a:t>Forces</a:t>
            </a:r>
            <a:r>
              <a:rPr lang="nl-NL" sz="3600" dirty="0"/>
              <a:t>, </a:t>
            </a:r>
            <a:br>
              <a:rPr lang="nl-NL" sz="3600" dirty="0"/>
            </a:br>
            <a:r>
              <a:rPr lang="nl-NL" sz="3600" dirty="0" err="1"/>
              <a:t>Accelerating</a:t>
            </a:r>
            <a:r>
              <a:rPr lang="nl-NL" sz="3600" dirty="0"/>
              <a:t> </a:t>
            </a:r>
            <a:r>
              <a:rPr lang="nl-NL" sz="3600" dirty="0" err="1"/>
              <a:t>and</a:t>
            </a:r>
            <a:r>
              <a:rPr lang="nl-NL" sz="3600" dirty="0"/>
              <a:t> Colliding, </a:t>
            </a:r>
            <a:br>
              <a:rPr lang="nl-NL" sz="3600" dirty="0"/>
            </a:br>
            <a:r>
              <a:rPr lang="nl-NL" sz="3600" dirty="0" err="1"/>
              <a:t>Signals</a:t>
            </a:r>
            <a:r>
              <a:rPr lang="nl-NL" sz="3600" dirty="0"/>
              <a:t> </a:t>
            </a:r>
            <a:r>
              <a:rPr lang="nl-NL" sz="3600" dirty="0" err="1"/>
              <a:t>from</a:t>
            </a:r>
            <a:r>
              <a:rPr lang="nl-NL" sz="3600" dirty="0"/>
              <a:t> </a:t>
            </a:r>
            <a:r>
              <a:rPr lang="nl-NL" sz="3600" dirty="0" err="1"/>
              <a:t>the</a:t>
            </a:r>
            <a:r>
              <a:rPr lang="nl-NL" sz="3600" dirty="0"/>
              <a:t> </a:t>
            </a:r>
            <a:r>
              <a:rPr lang="nl-NL" sz="3600" dirty="0" err="1"/>
              <a:t>cosmos</a:t>
            </a:r>
            <a:r>
              <a:rPr lang="nl-NL" sz="3600" dirty="0"/>
              <a:t>, </a:t>
            </a:r>
            <a:br>
              <a:rPr lang="nl-NL" sz="3600" dirty="0"/>
            </a:br>
            <a:r>
              <a:rPr lang="nl-NL" sz="3600" dirty="0" err="1"/>
              <a:t>Designing</a:t>
            </a:r>
            <a:r>
              <a:rPr lang="nl-NL" sz="3600" dirty="0"/>
              <a:t> </a:t>
            </a:r>
            <a:r>
              <a:rPr lang="nl-NL" sz="3600" dirty="0" err="1"/>
              <a:t>and</a:t>
            </a:r>
            <a:r>
              <a:rPr lang="nl-NL" sz="3600" dirty="0"/>
              <a:t> building</a:t>
            </a:r>
          </a:p>
          <a:p>
            <a:endParaRPr lang="nl-NL" sz="3600" dirty="0"/>
          </a:p>
          <a:p>
            <a:endParaRPr lang="nl-NL" sz="3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001047-3A3F-FB6C-074B-FB92E6F5F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4579" y="6332257"/>
            <a:ext cx="7772400" cy="5829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438D18-7B11-4F79-0F50-BABA97784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388" y="6332257"/>
            <a:ext cx="7772400" cy="5829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9B15E3F-560F-F864-259A-B1F194EBED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388" y="115088"/>
            <a:ext cx="7772400" cy="51795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BD278-877A-245E-0B46-F9C95EBF92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4579" y="115088"/>
            <a:ext cx="7772400" cy="5179517"/>
          </a:xfrm>
          <a:prstGeom prst="rect">
            <a:avLst/>
          </a:prstGeom>
        </p:spPr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DBBA8958-9334-CB32-FA61-2CBA5BCF8FEF}"/>
              </a:ext>
            </a:extLst>
          </p:cNvPr>
          <p:cNvPicPr>
            <a:picLocks noGrp="1" noChangeAspect="1"/>
          </p:cNvPicPr>
          <p:nvPr>
            <p:ph type="pic" sz="half" idx="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9" r="4179"/>
          <a:stretch>
            <a:fillRect/>
          </a:stretch>
        </p:blipFill>
        <p:spPr>
          <a:xfrm>
            <a:off x="227839" y="6332257"/>
            <a:ext cx="8016758" cy="5829300"/>
          </a:xfrm>
        </p:spPr>
      </p:pic>
    </p:spTree>
    <p:extLst>
      <p:ext uri="{BB962C8B-B14F-4D97-AF65-F5344CB8AC3E}">
        <p14:creationId xmlns:p14="http://schemas.microsoft.com/office/powerpoint/2010/main" val="411661181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NIKHEF">
      <a:dk1>
        <a:srgbClr val="000000"/>
      </a:dk1>
      <a:lt1>
        <a:srgbClr val="E6223C"/>
      </a:lt1>
      <a:dk2>
        <a:srgbClr val="000000"/>
      </a:dk2>
      <a:lt2>
        <a:srgbClr val="702677"/>
      </a:lt2>
      <a:accent1>
        <a:srgbClr val="E6223C"/>
      </a:accent1>
      <a:accent2>
        <a:srgbClr val="702677"/>
      </a:accent2>
      <a:accent3>
        <a:srgbClr val="00B3C3"/>
      </a:accent3>
      <a:accent4>
        <a:srgbClr val="E3D88B"/>
      </a:accent4>
      <a:accent5>
        <a:srgbClr val="059F77"/>
      </a:accent5>
      <a:accent6>
        <a:srgbClr val="E6223C"/>
      </a:accent6>
      <a:hlink>
        <a:srgbClr val="0000FF"/>
      </a:hlink>
      <a:folHlink>
        <a:srgbClr val="00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all" spc="0" normalizeH="0" baseline="0">
            <a:ln>
              <a:noFill/>
            </a:ln>
            <a:solidFill>
              <a:srgbClr val="E6223D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WT_NIKHEF_PRESENTATIE-TEMPLATE" id="{EACE4005-861C-BF4A-97C0-554FE5B33ECB}" vid="{739EF6AC-5BCB-6E47-A47D-B75394F75436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all" spc="0" normalizeH="0" baseline="0">
            <a:ln>
              <a:noFill/>
            </a:ln>
            <a:solidFill>
              <a:srgbClr val="E6223D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White</Template>
  <TotalTime>38068</TotalTime>
  <Words>40</Words>
  <Application>Microsoft Macintosh PowerPoint</Application>
  <PresentationFormat>Custom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Helvetica Neue</vt:lpstr>
      <vt:lpstr>Helvetica Neue Medium</vt:lpstr>
      <vt:lpstr>White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Strategiedag DT</dc:title>
  <dc:creator>Microsoft Office User</dc:creator>
  <cp:lastModifiedBy>Vanessa Mexner</cp:lastModifiedBy>
  <cp:revision>39</cp:revision>
  <dcterms:created xsi:type="dcterms:W3CDTF">2023-09-28T13:21:55Z</dcterms:created>
  <dcterms:modified xsi:type="dcterms:W3CDTF">2024-11-21T10:22:08Z</dcterms:modified>
</cp:coreProperties>
</file>