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9" r:id="rId4"/>
    <p:sldId id="263" r:id="rId5"/>
    <p:sldId id="270" r:id="rId6"/>
    <p:sldId id="266" r:id="rId7"/>
    <p:sldId id="267" r:id="rId8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12"/>
    <p:restoredTop sz="94213"/>
  </p:normalViewPr>
  <p:slideViewPr>
    <p:cSldViewPr snapToGrid="0" snapToObjects="1">
      <p:cViewPr varScale="1">
        <p:scale>
          <a:sx n="154" d="100"/>
          <a:sy n="154" d="100"/>
        </p:scale>
        <p:origin x="23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bgarrido/Downloads/GGUS-inc-tickets-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GGUS incident tickets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areaChart>
        <c:grouping val="stack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Total ALICE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Sheet1!$A$2:$A$182</c:f>
              <c:numCache>
                <c:formatCode>[$-409]d\-mmm\-yyyy;@</c:formatCode>
                <c:ptCount val="180"/>
                <c:pt idx="0">
                  <c:v>44564</c:v>
                </c:pt>
                <c:pt idx="1">
                  <c:v>44571</c:v>
                </c:pt>
                <c:pt idx="2">
                  <c:v>44578</c:v>
                </c:pt>
                <c:pt idx="3">
                  <c:v>44585</c:v>
                </c:pt>
                <c:pt idx="4">
                  <c:v>44592</c:v>
                </c:pt>
                <c:pt idx="5">
                  <c:v>44599</c:v>
                </c:pt>
                <c:pt idx="6">
                  <c:v>44606</c:v>
                </c:pt>
                <c:pt idx="7">
                  <c:v>44613</c:v>
                </c:pt>
                <c:pt idx="8">
                  <c:v>44620</c:v>
                </c:pt>
                <c:pt idx="9">
                  <c:v>44627</c:v>
                </c:pt>
                <c:pt idx="10">
                  <c:v>44634</c:v>
                </c:pt>
                <c:pt idx="11">
                  <c:v>44641</c:v>
                </c:pt>
                <c:pt idx="12">
                  <c:v>44648</c:v>
                </c:pt>
                <c:pt idx="13">
                  <c:v>44655</c:v>
                </c:pt>
                <c:pt idx="14">
                  <c:v>44662</c:v>
                </c:pt>
                <c:pt idx="15">
                  <c:v>44669</c:v>
                </c:pt>
                <c:pt idx="16">
                  <c:v>44676</c:v>
                </c:pt>
                <c:pt idx="17">
                  <c:v>44683</c:v>
                </c:pt>
                <c:pt idx="18">
                  <c:v>44690</c:v>
                </c:pt>
                <c:pt idx="19">
                  <c:v>44697</c:v>
                </c:pt>
                <c:pt idx="20">
                  <c:v>44704</c:v>
                </c:pt>
                <c:pt idx="21">
                  <c:v>44711</c:v>
                </c:pt>
                <c:pt idx="22">
                  <c:v>44718</c:v>
                </c:pt>
                <c:pt idx="23">
                  <c:v>44725</c:v>
                </c:pt>
                <c:pt idx="24">
                  <c:v>44732</c:v>
                </c:pt>
                <c:pt idx="25">
                  <c:v>44739</c:v>
                </c:pt>
                <c:pt idx="26">
                  <c:v>44746</c:v>
                </c:pt>
                <c:pt idx="27">
                  <c:v>44753</c:v>
                </c:pt>
                <c:pt idx="28">
                  <c:v>44760</c:v>
                </c:pt>
                <c:pt idx="29">
                  <c:v>44767</c:v>
                </c:pt>
                <c:pt idx="30">
                  <c:v>44774</c:v>
                </c:pt>
                <c:pt idx="31">
                  <c:v>44781</c:v>
                </c:pt>
                <c:pt idx="32">
                  <c:v>44788</c:v>
                </c:pt>
                <c:pt idx="33">
                  <c:v>44795</c:v>
                </c:pt>
                <c:pt idx="34">
                  <c:v>44802</c:v>
                </c:pt>
                <c:pt idx="35">
                  <c:v>44809</c:v>
                </c:pt>
                <c:pt idx="36">
                  <c:v>44816</c:v>
                </c:pt>
                <c:pt idx="37">
                  <c:v>44823</c:v>
                </c:pt>
                <c:pt idx="38">
                  <c:v>44830</c:v>
                </c:pt>
                <c:pt idx="39">
                  <c:v>44837</c:v>
                </c:pt>
                <c:pt idx="40">
                  <c:v>44844</c:v>
                </c:pt>
                <c:pt idx="41">
                  <c:v>44851</c:v>
                </c:pt>
                <c:pt idx="42">
                  <c:v>44858</c:v>
                </c:pt>
                <c:pt idx="43">
                  <c:v>44865</c:v>
                </c:pt>
                <c:pt idx="44">
                  <c:v>44872</c:v>
                </c:pt>
                <c:pt idx="45">
                  <c:v>44879</c:v>
                </c:pt>
                <c:pt idx="46">
                  <c:v>44886</c:v>
                </c:pt>
                <c:pt idx="47">
                  <c:v>44893</c:v>
                </c:pt>
                <c:pt idx="48">
                  <c:v>44900</c:v>
                </c:pt>
                <c:pt idx="49">
                  <c:v>44907</c:v>
                </c:pt>
                <c:pt idx="50">
                  <c:v>44914</c:v>
                </c:pt>
                <c:pt idx="51">
                  <c:v>44921</c:v>
                </c:pt>
                <c:pt idx="52">
                  <c:v>44928</c:v>
                </c:pt>
                <c:pt idx="53">
                  <c:v>44935</c:v>
                </c:pt>
                <c:pt idx="54">
                  <c:v>44942</c:v>
                </c:pt>
                <c:pt idx="55">
                  <c:v>44949</c:v>
                </c:pt>
                <c:pt idx="56">
                  <c:v>44956</c:v>
                </c:pt>
                <c:pt idx="57">
                  <c:v>44963</c:v>
                </c:pt>
                <c:pt idx="58">
                  <c:v>44970</c:v>
                </c:pt>
                <c:pt idx="59">
                  <c:v>44977</c:v>
                </c:pt>
                <c:pt idx="60">
                  <c:v>44984</c:v>
                </c:pt>
                <c:pt idx="61">
                  <c:v>44991</c:v>
                </c:pt>
                <c:pt idx="62">
                  <c:v>44998</c:v>
                </c:pt>
                <c:pt idx="63">
                  <c:v>45005</c:v>
                </c:pt>
                <c:pt idx="64">
                  <c:v>45012</c:v>
                </c:pt>
                <c:pt idx="65">
                  <c:v>45019</c:v>
                </c:pt>
                <c:pt idx="66">
                  <c:v>45026</c:v>
                </c:pt>
                <c:pt idx="67">
                  <c:v>45033</c:v>
                </c:pt>
                <c:pt idx="68">
                  <c:v>45040</c:v>
                </c:pt>
                <c:pt idx="69">
                  <c:v>45047</c:v>
                </c:pt>
                <c:pt idx="70">
                  <c:v>45054</c:v>
                </c:pt>
                <c:pt idx="71">
                  <c:v>45061</c:v>
                </c:pt>
                <c:pt idx="72">
                  <c:v>45068</c:v>
                </c:pt>
                <c:pt idx="73">
                  <c:v>45075</c:v>
                </c:pt>
                <c:pt idx="74">
                  <c:v>45082</c:v>
                </c:pt>
                <c:pt idx="75">
                  <c:v>45089</c:v>
                </c:pt>
                <c:pt idx="76">
                  <c:v>45096</c:v>
                </c:pt>
                <c:pt idx="77">
                  <c:v>45103</c:v>
                </c:pt>
                <c:pt idx="78">
                  <c:v>45110</c:v>
                </c:pt>
                <c:pt idx="79">
                  <c:v>45117</c:v>
                </c:pt>
                <c:pt idx="80">
                  <c:v>45124</c:v>
                </c:pt>
                <c:pt idx="81">
                  <c:v>45131</c:v>
                </c:pt>
                <c:pt idx="82">
                  <c:v>45138</c:v>
                </c:pt>
                <c:pt idx="83">
                  <c:v>45145</c:v>
                </c:pt>
                <c:pt idx="84">
                  <c:v>45152</c:v>
                </c:pt>
                <c:pt idx="85">
                  <c:v>45159</c:v>
                </c:pt>
                <c:pt idx="86">
                  <c:v>45166</c:v>
                </c:pt>
                <c:pt idx="87">
                  <c:v>45173</c:v>
                </c:pt>
                <c:pt idx="88">
                  <c:v>45180</c:v>
                </c:pt>
                <c:pt idx="89">
                  <c:v>45187</c:v>
                </c:pt>
                <c:pt idx="90">
                  <c:v>45194</c:v>
                </c:pt>
                <c:pt idx="91">
                  <c:v>45201</c:v>
                </c:pt>
                <c:pt idx="92">
                  <c:v>45208</c:v>
                </c:pt>
                <c:pt idx="93">
                  <c:v>45215</c:v>
                </c:pt>
                <c:pt idx="94">
                  <c:v>45222</c:v>
                </c:pt>
                <c:pt idx="95">
                  <c:v>45229</c:v>
                </c:pt>
                <c:pt idx="96">
                  <c:v>45236</c:v>
                </c:pt>
                <c:pt idx="97">
                  <c:v>45243</c:v>
                </c:pt>
                <c:pt idx="98">
                  <c:v>45250</c:v>
                </c:pt>
                <c:pt idx="99">
                  <c:v>45257</c:v>
                </c:pt>
                <c:pt idx="100">
                  <c:v>45264</c:v>
                </c:pt>
                <c:pt idx="101">
                  <c:v>45271</c:v>
                </c:pt>
                <c:pt idx="102">
                  <c:v>45278</c:v>
                </c:pt>
                <c:pt idx="103">
                  <c:v>45285</c:v>
                </c:pt>
                <c:pt idx="104">
                  <c:v>45292</c:v>
                </c:pt>
                <c:pt idx="105">
                  <c:v>45299</c:v>
                </c:pt>
                <c:pt idx="106">
                  <c:v>45306</c:v>
                </c:pt>
                <c:pt idx="107">
                  <c:v>45313</c:v>
                </c:pt>
                <c:pt idx="108">
                  <c:v>45320</c:v>
                </c:pt>
                <c:pt idx="109">
                  <c:v>45327</c:v>
                </c:pt>
                <c:pt idx="110">
                  <c:v>45334</c:v>
                </c:pt>
                <c:pt idx="111">
                  <c:v>45341</c:v>
                </c:pt>
                <c:pt idx="112">
                  <c:v>45348</c:v>
                </c:pt>
                <c:pt idx="113">
                  <c:v>45355</c:v>
                </c:pt>
                <c:pt idx="114">
                  <c:v>45362</c:v>
                </c:pt>
                <c:pt idx="115">
                  <c:v>45369</c:v>
                </c:pt>
                <c:pt idx="116">
                  <c:v>45376</c:v>
                </c:pt>
                <c:pt idx="117">
                  <c:v>45383</c:v>
                </c:pt>
                <c:pt idx="118">
                  <c:v>45390</c:v>
                </c:pt>
                <c:pt idx="119">
                  <c:v>45397</c:v>
                </c:pt>
                <c:pt idx="120">
                  <c:v>45404</c:v>
                </c:pt>
                <c:pt idx="121">
                  <c:v>45411</c:v>
                </c:pt>
                <c:pt idx="122">
                  <c:v>45418</c:v>
                </c:pt>
                <c:pt idx="123">
                  <c:v>45425</c:v>
                </c:pt>
                <c:pt idx="124">
                  <c:v>45432</c:v>
                </c:pt>
                <c:pt idx="125">
                  <c:v>45439</c:v>
                </c:pt>
                <c:pt idx="126">
                  <c:v>45446</c:v>
                </c:pt>
                <c:pt idx="127">
                  <c:v>45453</c:v>
                </c:pt>
                <c:pt idx="128">
                  <c:v>45460</c:v>
                </c:pt>
                <c:pt idx="129">
                  <c:v>45467</c:v>
                </c:pt>
                <c:pt idx="130">
                  <c:v>45474</c:v>
                </c:pt>
                <c:pt idx="131">
                  <c:v>45481</c:v>
                </c:pt>
                <c:pt idx="132">
                  <c:v>45488</c:v>
                </c:pt>
                <c:pt idx="133">
                  <c:v>45495</c:v>
                </c:pt>
                <c:pt idx="134">
                  <c:v>45502</c:v>
                </c:pt>
                <c:pt idx="135">
                  <c:v>45509</c:v>
                </c:pt>
                <c:pt idx="136">
                  <c:v>45516</c:v>
                </c:pt>
                <c:pt idx="137">
                  <c:v>45523</c:v>
                </c:pt>
                <c:pt idx="138">
                  <c:v>45530</c:v>
                </c:pt>
                <c:pt idx="139">
                  <c:v>45537</c:v>
                </c:pt>
                <c:pt idx="140">
                  <c:v>45544</c:v>
                </c:pt>
                <c:pt idx="141">
                  <c:v>45551</c:v>
                </c:pt>
                <c:pt idx="142">
                  <c:v>45558</c:v>
                </c:pt>
                <c:pt idx="143">
                  <c:v>45565</c:v>
                </c:pt>
                <c:pt idx="144">
                  <c:v>45572</c:v>
                </c:pt>
                <c:pt idx="145">
                  <c:v>45579</c:v>
                </c:pt>
                <c:pt idx="146">
                  <c:v>45586</c:v>
                </c:pt>
                <c:pt idx="147">
                  <c:v>45593</c:v>
                </c:pt>
                <c:pt idx="148">
                  <c:v>45600</c:v>
                </c:pt>
                <c:pt idx="149">
                  <c:v>45607</c:v>
                </c:pt>
                <c:pt idx="150">
                  <c:v>45614</c:v>
                </c:pt>
                <c:pt idx="151">
                  <c:v>45621</c:v>
                </c:pt>
                <c:pt idx="152">
                  <c:v>45628</c:v>
                </c:pt>
                <c:pt idx="153">
                  <c:v>45635</c:v>
                </c:pt>
                <c:pt idx="154">
                  <c:v>45642</c:v>
                </c:pt>
                <c:pt idx="155">
                  <c:v>45649</c:v>
                </c:pt>
                <c:pt idx="156">
                  <c:v>45656</c:v>
                </c:pt>
                <c:pt idx="157">
                  <c:v>45663</c:v>
                </c:pt>
                <c:pt idx="158">
                  <c:v>45670</c:v>
                </c:pt>
                <c:pt idx="159">
                  <c:v>45677</c:v>
                </c:pt>
                <c:pt idx="160">
                  <c:v>45684</c:v>
                </c:pt>
                <c:pt idx="161">
                  <c:v>45691</c:v>
                </c:pt>
                <c:pt idx="162">
                  <c:v>45698</c:v>
                </c:pt>
                <c:pt idx="163">
                  <c:v>45705</c:v>
                </c:pt>
                <c:pt idx="164">
                  <c:v>45712</c:v>
                </c:pt>
                <c:pt idx="165">
                  <c:v>45719</c:v>
                </c:pt>
                <c:pt idx="166">
                  <c:v>45726</c:v>
                </c:pt>
                <c:pt idx="167">
                  <c:v>45733</c:v>
                </c:pt>
                <c:pt idx="168">
                  <c:v>45740</c:v>
                </c:pt>
                <c:pt idx="169">
                  <c:v>45747</c:v>
                </c:pt>
                <c:pt idx="170">
                  <c:v>45754</c:v>
                </c:pt>
                <c:pt idx="171">
                  <c:v>45761</c:v>
                </c:pt>
                <c:pt idx="172">
                  <c:v>45768</c:v>
                </c:pt>
                <c:pt idx="173">
                  <c:v>45775</c:v>
                </c:pt>
                <c:pt idx="174">
                  <c:v>45782</c:v>
                </c:pt>
                <c:pt idx="175">
                  <c:v>45789</c:v>
                </c:pt>
                <c:pt idx="176">
                  <c:v>45796</c:v>
                </c:pt>
                <c:pt idx="177">
                  <c:v>45803</c:v>
                </c:pt>
                <c:pt idx="178">
                  <c:v>45810</c:v>
                </c:pt>
                <c:pt idx="179">
                  <c:v>45817</c:v>
                </c:pt>
              </c:numCache>
            </c:numRef>
          </c:cat>
          <c:val>
            <c:numRef>
              <c:f>Sheet1!$D$2:$D$182</c:f>
              <c:numCache>
                <c:formatCode>General</c:formatCode>
                <c:ptCount val="180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2</c:v>
                </c:pt>
                <c:pt idx="10">
                  <c:v>0</c:v>
                </c:pt>
                <c:pt idx="11">
                  <c:v>1</c:v>
                </c:pt>
                <c:pt idx="12">
                  <c:v>1</c:v>
                </c:pt>
                <c:pt idx="13">
                  <c:v>0</c:v>
                </c:pt>
                <c:pt idx="14">
                  <c:v>0</c:v>
                </c:pt>
                <c:pt idx="15">
                  <c:v>2</c:v>
                </c:pt>
                <c:pt idx="16">
                  <c:v>0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2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1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1</c:v>
                </c:pt>
                <c:pt idx="47">
                  <c:v>0</c:v>
                </c:pt>
                <c:pt idx="48">
                  <c:v>0</c:v>
                </c:pt>
                <c:pt idx="49">
                  <c:v>1</c:v>
                </c:pt>
                <c:pt idx="50">
                  <c:v>1</c:v>
                </c:pt>
                <c:pt idx="51">
                  <c:v>0</c:v>
                </c:pt>
                <c:pt idx="52">
                  <c:v>1</c:v>
                </c:pt>
                <c:pt idx="53">
                  <c:v>0</c:v>
                </c:pt>
                <c:pt idx="54">
                  <c:v>1</c:v>
                </c:pt>
                <c:pt idx="55">
                  <c:v>0</c:v>
                </c:pt>
                <c:pt idx="56">
                  <c:v>0</c:v>
                </c:pt>
                <c:pt idx="57">
                  <c:v>1</c:v>
                </c:pt>
                <c:pt idx="58">
                  <c:v>0</c:v>
                </c:pt>
                <c:pt idx="59">
                  <c:v>2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1</c:v>
                </c:pt>
                <c:pt idx="67">
                  <c:v>1</c:v>
                </c:pt>
                <c:pt idx="68">
                  <c:v>5</c:v>
                </c:pt>
                <c:pt idx="69">
                  <c:v>2</c:v>
                </c:pt>
                <c:pt idx="70">
                  <c:v>0</c:v>
                </c:pt>
                <c:pt idx="71">
                  <c:v>1</c:v>
                </c:pt>
                <c:pt idx="72">
                  <c:v>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1</c:v>
                </c:pt>
                <c:pt idx="77">
                  <c:v>0</c:v>
                </c:pt>
                <c:pt idx="78">
                  <c:v>1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</c:v>
                </c:pt>
                <c:pt idx="86">
                  <c:v>1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1</c:v>
                </c:pt>
                <c:pt idx="92">
                  <c:v>0</c:v>
                </c:pt>
                <c:pt idx="93">
                  <c:v>1</c:v>
                </c:pt>
                <c:pt idx="94">
                  <c:v>1</c:v>
                </c:pt>
                <c:pt idx="95">
                  <c:v>0</c:v>
                </c:pt>
                <c:pt idx="96">
                  <c:v>1</c:v>
                </c:pt>
                <c:pt idx="97">
                  <c:v>0</c:v>
                </c:pt>
                <c:pt idx="98">
                  <c:v>0</c:v>
                </c:pt>
                <c:pt idx="99">
                  <c:v>2</c:v>
                </c:pt>
                <c:pt idx="100">
                  <c:v>0</c:v>
                </c:pt>
                <c:pt idx="101">
                  <c:v>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1</c:v>
                </c:pt>
                <c:pt idx="107">
                  <c:v>1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1</c:v>
                </c:pt>
                <c:pt idx="112">
                  <c:v>1</c:v>
                </c:pt>
                <c:pt idx="113">
                  <c:v>16</c:v>
                </c:pt>
                <c:pt idx="114">
                  <c:v>0</c:v>
                </c:pt>
                <c:pt idx="115">
                  <c:v>1</c:v>
                </c:pt>
                <c:pt idx="116">
                  <c:v>2</c:v>
                </c:pt>
                <c:pt idx="117">
                  <c:v>3</c:v>
                </c:pt>
                <c:pt idx="118">
                  <c:v>1</c:v>
                </c:pt>
                <c:pt idx="119">
                  <c:v>1</c:v>
                </c:pt>
                <c:pt idx="120">
                  <c:v>0</c:v>
                </c:pt>
                <c:pt idx="121">
                  <c:v>2</c:v>
                </c:pt>
                <c:pt idx="122">
                  <c:v>3</c:v>
                </c:pt>
                <c:pt idx="123">
                  <c:v>0</c:v>
                </c:pt>
                <c:pt idx="124">
                  <c:v>1</c:v>
                </c:pt>
                <c:pt idx="125">
                  <c:v>1</c:v>
                </c:pt>
                <c:pt idx="126">
                  <c:v>0</c:v>
                </c:pt>
                <c:pt idx="127">
                  <c:v>1</c:v>
                </c:pt>
                <c:pt idx="128">
                  <c:v>1</c:v>
                </c:pt>
                <c:pt idx="129">
                  <c:v>0</c:v>
                </c:pt>
                <c:pt idx="130">
                  <c:v>1</c:v>
                </c:pt>
                <c:pt idx="131">
                  <c:v>1</c:v>
                </c:pt>
                <c:pt idx="132">
                  <c:v>3</c:v>
                </c:pt>
                <c:pt idx="133">
                  <c:v>0</c:v>
                </c:pt>
                <c:pt idx="134">
                  <c:v>1</c:v>
                </c:pt>
                <c:pt idx="135">
                  <c:v>0</c:v>
                </c:pt>
                <c:pt idx="136">
                  <c:v>1</c:v>
                </c:pt>
                <c:pt idx="137">
                  <c:v>0</c:v>
                </c:pt>
                <c:pt idx="138">
                  <c:v>0</c:v>
                </c:pt>
                <c:pt idx="139">
                  <c:v>1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1</c:v>
                </c:pt>
                <c:pt idx="145">
                  <c:v>1</c:v>
                </c:pt>
                <c:pt idx="146">
                  <c:v>2</c:v>
                </c:pt>
                <c:pt idx="147">
                  <c:v>0</c:v>
                </c:pt>
                <c:pt idx="148">
                  <c:v>0</c:v>
                </c:pt>
                <c:pt idx="149">
                  <c:v>3</c:v>
                </c:pt>
                <c:pt idx="150">
                  <c:v>2</c:v>
                </c:pt>
                <c:pt idx="151">
                  <c:v>1</c:v>
                </c:pt>
                <c:pt idx="152">
                  <c:v>5</c:v>
                </c:pt>
                <c:pt idx="153">
                  <c:v>2</c:v>
                </c:pt>
                <c:pt idx="154">
                  <c:v>1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2</c:v>
                </c:pt>
                <c:pt idx="159">
                  <c:v>0</c:v>
                </c:pt>
                <c:pt idx="160">
                  <c:v>1</c:v>
                </c:pt>
                <c:pt idx="161">
                  <c:v>1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1</c:v>
                </c:pt>
                <c:pt idx="166">
                  <c:v>1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1</c:v>
                </c:pt>
                <c:pt idx="174">
                  <c:v>2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1</c:v>
                </c:pt>
                <c:pt idx="17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5F-0B4A-9E3F-FEE02D0EDB1C}"/>
            </c:ext>
          </c:extLst>
        </c:ser>
        <c:ser>
          <c:idx val="1"/>
          <c:order val="1"/>
          <c:tx>
            <c:strRef>
              <c:f>Sheet1!$G$1</c:f>
              <c:strCache>
                <c:ptCount val="1"/>
                <c:pt idx="0">
                  <c:v>Total ATLAS</c:v>
                </c:pt>
              </c:strCache>
            </c:strRef>
          </c:tx>
          <c:spPr>
            <a:solidFill>
              <a:schemeClr val="accent2"/>
            </a:solidFill>
            <a:ln w="25400">
              <a:noFill/>
            </a:ln>
            <a:effectLst/>
          </c:spPr>
          <c:cat>
            <c:numRef>
              <c:f>Sheet1!$A$2:$A$182</c:f>
              <c:numCache>
                <c:formatCode>[$-409]d\-mmm\-yyyy;@</c:formatCode>
                <c:ptCount val="180"/>
                <c:pt idx="0">
                  <c:v>44564</c:v>
                </c:pt>
                <c:pt idx="1">
                  <c:v>44571</c:v>
                </c:pt>
                <c:pt idx="2">
                  <c:v>44578</c:v>
                </c:pt>
                <c:pt idx="3">
                  <c:v>44585</c:v>
                </c:pt>
                <c:pt idx="4">
                  <c:v>44592</c:v>
                </c:pt>
                <c:pt idx="5">
                  <c:v>44599</c:v>
                </c:pt>
                <c:pt idx="6">
                  <c:v>44606</c:v>
                </c:pt>
                <c:pt idx="7">
                  <c:v>44613</c:v>
                </c:pt>
                <c:pt idx="8">
                  <c:v>44620</c:v>
                </c:pt>
                <c:pt idx="9">
                  <c:v>44627</c:v>
                </c:pt>
                <c:pt idx="10">
                  <c:v>44634</c:v>
                </c:pt>
                <c:pt idx="11">
                  <c:v>44641</c:v>
                </c:pt>
                <c:pt idx="12">
                  <c:v>44648</c:v>
                </c:pt>
                <c:pt idx="13">
                  <c:v>44655</c:v>
                </c:pt>
                <c:pt idx="14">
                  <c:v>44662</c:v>
                </c:pt>
                <c:pt idx="15">
                  <c:v>44669</c:v>
                </c:pt>
                <c:pt idx="16">
                  <c:v>44676</c:v>
                </c:pt>
                <c:pt idx="17">
                  <c:v>44683</c:v>
                </c:pt>
                <c:pt idx="18">
                  <c:v>44690</c:v>
                </c:pt>
                <c:pt idx="19">
                  <c:v>44697</c:v>
                </c:pt>
                <c:pt idx="20">
                  <c:v>44704</c:v>
                </c:pt>
                <c:pt idx="21">
                  <c:v>44711</c:v>
                </c:pt>
                <c:pt idx="22">
                  <c:v>44718</c:v>
                </c:pt>
                <c:pt idx="23">
                  <c:v>44725</c:v>
                </c:pt>
                <c:pt idx="24">
                  <c:v>44732</c:v>
                </c:pt>
                <c:pt idx="25">
                  <c:v>44739</c:v>
                </c:pt>
                <c:pt idx="26">
                  <c:v>44746</c:v>
                </c:pt>
                <c:pt idx="27">
                  <c:v>44753</c:v>
                </c:pt>
                <c:pt idx="28">
                  <c:v>44760</c:v>
                </c:pt>
                <c:pt idx="29">
                  <c:v>44767</c:v>
                </c:pt>
                <c:pt idx="30">
                  <c:v>44774</c:v>
                </c:pt>
                <c:pt idx="31">
                  <c:v>44781</c:v>
                </c:pt>
                <c:pt idx="32">
                  <c:v>44788</c:v>
                </c:pt>
                <c:pt idx="33">
                  <c:v>44795</c:v>
                </c:pt>
                <c:pt idx="34">
                  <c:v>44802</c:v>
                </c:pt>
                <c:pt idx="35">
                  <c:v>44809</c:v>
                </c:pt>
                <c:pt idx="36">
                  <c:v>44816</c:v>
                </c:pt>
                <c:pt idx="37">
                  <c:v>44823</c:v>
                </c:pt>
                <c:pt idx="38">
                  <c:v>44830</c:v>
                </c:pt>
                <c:pt idx="39">
                  <c:v>44837</c:v>
                </c:pt>
                <c:pt idx="40">
                  <c:v>44844</c:v>
                </c:pt>
                <c:pt idx="41">
                  <c:v>44851</c:v>
                </c:pt>
                <c:pt idx="42">
                  <c:v>44858</c:v>
                </c:pt>
                <c:pt idx="43">
                  <c:v>44865</c:v>
                </c:pt>
                <c:pt idx="44">
                  <c:v>44872</c:v>
                </c:pt>
                <c:pt idx="45">
                  <c:v>44879</c:v>
                </c:pt>
                <c:pt idx="46">
                  <c:v>44886</c:v>
                </c:pt>
                <c:pt idx="47">
                  <c:v>44893</c:v>
                </c:pt>
                <c:pt idx="48">
                  <c:v>44900</c:v>
                </c:pt>
                <c:pt idx="49">
                  <c:v>44907</c:v>
                </c:pt>
                <c:pt idx="50">
                  <c:v>44914</c:v>
                </c:pt>
                <c:pt idx="51">
                  <c:v>44921</c:v>
                </c:pt>
                <c:pt idx="52">
                  <c:v>44928</c:v>
                </c:pt>
                <c:pt idx="53">
                  <c:v>44935</c:v>
                </c:pt>
                <c:pt idx="54">
                  <c:v>44942</c:v>
                </c:pt>
                <c:pt idx="55">
                  <c:v>44949</c:v>
                </c:pt>
                <c:pt idx="56">
                  <c:v>44956</c:v>
                </c:pt>
                <c:pt idx="57">
                  <c:v>44963</c:v>
                </c:pt>
                <c:pt idx="58">
                  <c:v>44970</c:v>
                </c:pt>
                <c:pt idx="59">
                  <c:v>44977</c:v>
                </c:pt>
                <c:pt idx="60">
                  <c:v>44984</c:v>
                </c:pt>
                <c:pt idx="61">
                  <c:v>44991</c:v>
                </c:pt>
                <c:pt idx="62">
                  <c:v>44998</c:v>
                </c:pt>
                <c:pt idx="63">
                  <c:v>45005</c:v>
                </c:pt>
                <c:pt idx="64">
                  <c:v>45012</c:v>
                </c:pt>
                <c:pt idx="65">
                  <c:v>45019</c:v>
                </c:pt>
                <c:pt idx="66">
                  <c:v>45026</c:v>
                </c:pt>
                <c:pt idx="67">
                  <c:v>45033</c:v>
                </c:pt>
                <c:pt idx="68">
                  <c:v>45040</c:v>
                </c:pt>
                <c:pt idx="69">
                  <c:v>45047</c:v>
                </c:pt>
                <c:pt idx="70">
                  <c:v>45054</c:v>
                </c:pt>
                <c:pt idx="71">
                  <c:v>45061</c:v>
                </c:pt>
                <c:pt idx="72">
                  <c:v>45068</c:v>
                </c:pt>
                <c:pt idx="73">
                  <c:v>45075</c:v>
                </c:pt>
                <c:pt idx="74">
                  <c:v>45082</c:v>
                </c:pt>
                <c:pt idx="75">
                  <c:v>45089</c:v>
                </c:pt>
                <c:pt idx="76">
                  <c:v>45096</c:v>
                </c:pt>
                <c:pt idx="77">
                  <c:v>45103</c:v>
                </c:pt>
                <c:pt idx="78">
                  <c:v>45110</c:v>
                </c:pt>
                <c:pt idx="79">
                  <c:v>45117</c:v>
                </c:pt>
                <c:pt idx="80">
                  <c:v>45124</c:v>
                </c:pt>
                <c:pt idx="81">
                  <c:v>45131</c:v>
                </c:pt>
                <c:pt idx="82">
                  <c:v>45138</c:v>
                </c:pt>
                <c:pt idx="83">
                  <c:v>45145</c:v>
                </c:pt>
                <c:pt idx="84">
                  <c:v>45152</c:v>
                </c:pt>
                <c:pt idx="85">
                  <c:v>45159</c:v>
                </c:pt>
                <c:pt idx="86">
                  <c:v>45166</c:v>
                </c:pt>
                <c:pt idx="87">
                  <c:v>45173</c:v>
                </c:pt>
                <c:pt idx="88">
                  <c:v>45180</c:v>
                </c:pt>
                <c:pt idx="89">
                  <c:v>45187</c:v>
                </c:pt>
                <c:pt idx="90">
                  <c:v>45194</c:v>
                </c:pt>
                <c:pt idx="91">
                  <c:v>45201</c:v>
                </c:pt>
                <c:pt idx="92">
                  <c:v>45208</c:v>
                </c:pt>
                <c:pt idx="93">
                  <c:v>45215</c:v>
                </c:pt>
                <c:pt idx="94">
                  <c:v>45222</c:v>
                </c:pt>
                <c:pt idx="95">
                  <c:v>45229</c:v>
                </c:pt>
                <c:pt idx="96">
                  <c:v>45236</c:v>
                </c:pt>
                <c:pt idx="97">
                  <c:v>45243</c:v>
                </c:pt>
                <c:pt idx="98">
                  <c:v>45250</c:v>
                </c:pt>
                <c:pt idx="99">
                  <c:v>45257</c:v>
                </c:pt>
                <c:pt idx="100">
                  <c:v>45264</c:v>
                </c:pt>
                <c:pt idx="101">
                  <c:v>45271</c:v>
                </c:pt>
                <c:pt idx="102">
                  <c:v>45278</c:v>
                </c:pt>
                <c:pt idx="103">
                  <c:v>45285</c:v>
                </c:pt>
                <c:pt idx="104">
                  <c:v>45292</c:v>
                </c:pt>
                <c:pt idx="105">
                  <c:v>45299</c:v>
                </c:pt>
                <c:pt idx="106">
                  <c:v>45306</c:v>
                </c:pt>
                <c:pt idx="107">
                  <c:v>45313</c:v>
                </c:pt>
                <c:pt idx="108">
                  <c:v>45320</c:v>
                </c:pt>
                <c:pt idx="109">
                  <c:v>45327</c:v>
                </c:pt>
                <c:pt idx="110">
                  <c:v>45334</c:v>
                </c:pt>
                <c:pt idx="111">
                  <c:v>45341</c:v>
                </c:pt>
                <c:pt idx="112">
                  <c:v>45348</c:v>
                </c:pt>
                <c:pt idx="113">
                  <c:v>45355</c:v>
                </c:pt>
                <c:pt idx="114">
                  <c:v>45362</c:v>
                </c:pt>
                <c:pt idx="115">
                  <c:v>45369</c:v>
                </c:pt>
                <c:pt idx="116">
                  <c:v>45376</c:v>
                </c:pt>
                <c:pt idx="117">
                  <c:v>45383</c:v>
                </c:pt>
                <c:pt idx="118">
                  <c:v>45390</c:v>
                </c:pt>
                <c:pt idx="119">
                  <c:v>45397</c:v>
                </c:pt>
                <c:pt idx="120">
                  <c:v>45404</c:v>
                </c:pt>
                <c:pt idx="121">
                  <c:v>45411</c:v>
                </c:pt>
                <c:pt idx="122">
                  <c:v>45418</c:v>
                </c:pt>
                <c:pt idx="123">
                  <c:v>45425</c:v>
                </c:pt>
                <c:pt idx="124">
                  <c:v>45432</c:v>
                </c:pt>
                <c:pt idx="125">
                  <c:v>45439</c:v>
                </c:pt>
                <c:pt idx="126">
                  <c:v>45446</c:v>
                </c:pt>
                <c:pt idx="127">
                  <c:v>45453</c:v>
                </c:pt>
                <c:pt idx="128">
                  <c:v>45460</c:v>
                </c:pt>
                <c:pt idx="129">
                  <c:v>45467</c:v>
                </c:pt>
                <c:pt idx="130">
                  <c:v>45474</c:v>
                </c:pt>
                <c:pt idx="131">
                  <c:v>45481</c:v>
                </c:pt>
                <c:pt idx="132">
                  <c:v>45488</c:v>
                </c:pt>
                <c:pt idx="133">
                  <c:v>45495</c:v>
                </c:pt>
                <c:pt idx="134">
                  <c:v>45502</c:v>
                </c:pt>
                <c:pt idx="135">
                  <c:v>45509</c:v>
                </c:pt>
                <c:pt idx="136">
                  <c:v>45516</c:v>
                </c:pt>
                <c:pt idx="137">
                  <c:v>45523</c:v>
                </c:pt>
                <c:pt idx="138">
                  <c:v>45530</c:v>
                </c:pt>
                <c:pt idx="139">
                  <c:v>45537</c:v>
                </c:pt>
                <c:pt idx="140">
                  <c:v>45544</c:v>
                </c:pt>
                <c:pt idx="141">
                  <c:v>45551</c:v>
                </c:pt>
                <c:pt idx="142">
                  <c:v>45558</c:v>
                </c:pt>
                <c:pt idx="143">
                  <c:v>45565</c:v>
                </c:pt>
                <c:pt idx="144">
                  <c:v>45572</c:v>
                </c:pt>
                <c:pt idx="145">
                  <c:v>45579</c:v>
                </c:pt>
                <c:pt idx="146">
                  <c:v>45586</c:v>
                </c:pt>
                <c:pt idx="147">
                  <c:v>45593</c:v>
                </c:pt>
                <c:pt idx="148">
                  <c:v>45600</c:v>
                </c:pt>
                <c:pt idx="149">
                  <c:v>45607</c:v>
                </c:pt>
                <c:pt idx="150">
                  <c:v>45614</c:v>
                </c:pt>
                <c:pt idx="151">
                  <c:v>45621</c:v>
                </c:pt>
                <c:pt idx="152">
                  <c:v>45628</c:v>
                </c:pt>
                <c:pt idx="153">
                  <c:v>45635</c:v>
                </c:pt>
                <c:pt idx="154">
                  <c:v>45642</c:v>
                </c:pt>
                <c:pt idx="155">
                  <c:v>45649</c:v>
                </c:pt>
                <c:pt idx="156">
                  <c:v>45656</c:v>
                </c:pt>
                <c:pt idx="157">
                  <c:v>45663</c:v>
                </c:pt>
                <c:pt idx="158">
                  <c:v>45670</c:v>
                </c:pt>
                <c:pt idx="159">
                  <c:v>45677</c:v>
                </c:pt>
                <c:pt idx="160">
                  <c:v>45684</c:v>
                </c:pt>
                <c:pt idx="161">
                  <c:v>45691</c:v>
                </c:pt>
                <c:pt idx="162">
                  <c:v>45698</c:v>
                </c:pt>
                <c:pt idx="163">
                  <c:v>45705</c:v>
                </c:pt>
                <c:pt idx="164">
                  <c:v>45712</c:v>
                </c:pt>
                <c:pt idx="165">
                  <c:v>45719</c:v>
                </c:pt>
                <c:pt idx="166">
                  <c:v>45726</c:v>
                </c:pt>
                <c:pt idx="167">
                  <c:v>45733</c:v>
                </c:pt>
                <c:pt idx="168">
                  <c:v>45740</c:v>
                </c:pt>
                <c:pt idx="169">
                  <c:v>45747</c:v>
                </c:pt>
                <c:pt idx="170">
                  <c:v>45754</c:v>
                </c:pt>
                <c:pt idx="171">
                  <c:v>45761</c:v>
                </c:pt>
                <c:pt idx="172">
                  <c:v>45768</c:v>
                </c:pt>
                <c:pt idx="173">
                  <c:v>45775</c:v>
                </c:pt>
                <c:pt idx="174">
                  <c:v>45782</c:v>
                </c:pt>
                <c:pt idx="175">
                  <c:v>45789</c:v>
                </c:pt>
                <c:pt idx="176">
                  <c:v>45796</c:v>
                </c:pt>
                <c:pt idx="177">
                  <c:v>45803</c:v>
                </c:pt>
                <c:pt idx="178">
                  <c:v>45810</c:v>
                </c:pt>
                <c:pt idx="179">
                  <c:v>45817</c:v>
                </c:pt>
              </c:numCache>
            </c:numRef>
          </c:cat>
          <c:val>
            <c:numRef>
              <c:f>Sheet1!$G$2:$G$182</c:f>
              <c:numCache>
                <c:formatCode>General</c:formatCode>
                <c:ptCount val="180"/>
                <c:pt idx="0">
                  <c:v>11</c:v>
                </c:pt>
                <c:pt idx="1">
                  <c:v>8</c:v>
                </c:pt>
                <c:pt idx="2">
                  <c:v>14</c:v>
                </c:pt>
                <c:pt idx="3">
                  <c:v>17</c:v>
                </c:pt>
                <c:pt idx="4">
                  <c:v>20</c:v>
                </c:pt>
                <c:pt idx="5">
                  <c:v>15</c:v>
                </c:pt>
                <c:pt idx="6">
                  <c:v>11</c:v>
                </c:pt>
                <c:pt idx="7">
                  <c:v>17</c:v>
                </c:pt>
                <c:pt idx="8">
                  <c:v>10</c:v>
                </c:pt>
                <c:pt idx="9">
                  <c:v>10</c:v>
                </c:pt>
                <c:pt idx="10">
                  <c:v>22</c:v>
                </c:pt>
                <c:pt idx="11">
                  <c:v>11</c:v>
                </c:pt>
                <c:pt idx="12">
                  <c:v>8</c:v>
                </c:pt>
                <c:pt idx="13">
                  <c:v>16</c:v>
                </c:pt>
                <c:pt idx="14">
                  <c:v>9</c:v>
                </c:pt>
                <c:pt idx="15">
                  <c:v>15</c:v>
                </c:pt>
                <c:pt idx="16">
                  <c:v>13</c:v>
                </c:pt>
                <c:pt idx="17">
                  <c:v>9</c:v>
                </c:pt>
                <c:pt idx="18">
                  <c:v>11</c:v>
                </c:pt>
                <c:pt idx="19">
                  <c:v>17</c:v>
                </c:pt>
                <c:pt idx="20">
                  <c:v>14</c:v>
                </c:pt>
                <c:pt idx="21">
                  <c:v>11</c:v>
                </c:pt>
                <c:pt idx="22">
                  <c:v>11</c:v>
                </c:pt>
                <c:pt idx="23">
                  <c:v>9</c:v>
                </c:pt>
                <c:pt idx="24">
                  <c:v>17</c:v>
                </c:pt>
                <c:pt idx="25">
                  <c:v>17</c:v>
                </c:pt>
                <c:pt idx="26">
                  <c:v>14</c:v>
                </c:pt>
                <c:pt idx="27">
                  <c:v>14</c:v>
                </c:pt>
                <c:pt idx="28">
                  <c:v>21</c:v>
                </c:pt>
                <c:pt idx="29">
                  <c:v>13</c:v>
                </c:pt>
                <c:pt idx="30">
                  <c:v>19</c:v>
                </c:pt>
                <c:pt idx="31">
                  <c:v>12</c:v>
                </c:pt>
                <c:pt idx="32">
                  <c:v>6</c:v>
                </c:pt>
                <c:pt idx="33">
                  <c:v>7</c:v>
                </c:pt>
                <c:pt idx="34">
                  <c:v>11</c:v>
                </c:pt>
                <c:pt idx="35">
                  <c:v>13</c:v>
                </c:pt>
                <c:pt idx="36">
                  <c:v>16</c:v>
                </c:pt>
                <c:pt idx="37">
                  <c:v>18</c:v>
                </c:pt>
                <c:pt idx="38">
                  <c:v>10</c:v>
                </c:pt>
                <c:pt idx="39">
                  <c:v>12</c:v>
                </c:pt>
                <c:pt idx="40">
                  <c:v>10</c:v>
                </c:pt>
                <c:pt idx="41">
                  <c:v>21</c:v>
                </c:pt>
                <c:pt idx="42">
                  <c:v>13</c:v>
                </c:pt>
                <c:pt idx="43">
                  <c:v>9</c:v>
                </c:pt>
                <c:pt idx="44">
                  <c:v>9</c:v>
                </c:pt>
                <c:pt idx="45">
                  <c:v>20</c:v>
                </c:pt>
                <c:pt idx="46">
                  <c:v>11</c:v>
                </c:pt>
                <c:pt idx="47">
                  <c:v>12</c:v>
                </c:pt>
                <c:pt idx="48">
                  <c:v>7</c:v>
                </c:pt>
                <c:pt idx="49">
                  <c:v>10</c:v>
                </c:pt>
                <c:pt idx="50">
                  <c:v>14</c:v>
                </c:pt>
                <c:pt idx="51">
                  <c:v>8</c:v>
                </c:pt>
                <c:pt idx="52">
                  <c:v>4</c:v>
                </c:pt>
                <c:pt idx="53">
                  <c:v>16</c:v>
                </c:pt>
                <c:pt idx="54">
                  <c:v>19</c:v>
                </c:pt>
                <c:pt idx="55">
                  <c:v>4</c:v>
                </c:pt>
                <c:pt idx="56">
                  <c:v>15</c:v>
                </c:pt>
                <c:pt idx="57">
                  <c:v>14</c:v>
                </c:pt>
                <c:pt idx="58">
                  <c:v>22</c:v>
                </c:pt>
                <c:pt idx="59">
                  <c:v>16</c:v>
                </c:pt>
                <c:pt idx="60">
                  <c:v>22</c:v>
                </c:pt>
                <c:pt idx="61">
                  <c:v>17</c:v>
                </c:pt>
                <c:pt idx="62">
                  <c:v>7</c:v>
                </c:pt>
                <c:pt idx="63">
                  <c:v>18</c:v>
                </c:pt>
                <c:pt idx="64">
                  <c:v>11</c:v>
                </c:pt>
                <c:pt idx="65">
                  <c:v>13</c:v>
                </c:pt>
                <c:pt idx="66">
                  <c:v>9</c:v>
                </c:pt>
                <c:pt idx="67">
                  <c:v>15</c:v>
                </c:pt>
                <c:pt idx="68">
                  <c:v>13</c:v>
                </c:pt>
                <c:pt idx="69">
                  <c:v>14</c:v>
                </c:pt>
                <c:pt idx="70">
                  <c:v>11</c:v>
                </c:pt>
                <c:pt idx="71">
                  <c:v>16</c:v>
                </c:pt>
                <c:pt idx="72">
                  <c:v>12</c:v>
                </c:pt>
                <c:pt idx="73">
                  <c:v>8</c:v>
                </c:pt>
                <c:pt idx="74">
                  <c:v>27</c:v>
                </c:pt>
                <c:pt idx="75">
                  <c:v>13</c:v>
                </c:pt>
                <c:pt idx="76">
                  <c:v>11</c:v>
                </c:pt>
                <c:pt idx="77">
                  <c:v>16</c:v>
                </c:pt>
                <c:pt idx="78">
                  <c:v>15</c:v>
                </c:pt>
                <c:pt idx="79">
                  <c:v>14</c:v>
                </c:pt>
                <c:pt idx="80">
                  <c:v>23</c:v>
                </c:pt>
                <c:pt idx="81">
                  <c:v>20</c:v>
                </c:pt>
                <c:pt idx="82">
                  <c:v>11</c:v>
                </c:pt>
                <c:pt idx="83">
                  <c:v>15</c:v>
                </c:pt>
                <c:pt idx="84">
                  <c:v>9</c:v>
                </c:pt>
                <c:pt idx="85">
                  <c:v>10</c:v>
                </c:pt>
                <c:pt idx="86">
                  <c:v>17</c:v>
                </c:pt>
                <c:pt idx="87">
                  <c:v>12</c:v>
                </c:pt>
                <c:pt idx="88">
                  <c:v>6</c:v>
                </c:pt>
                <c:pt idx="89">
                  <c:v>11</c:v>
                </c:pt>
                <c:pt idx="90">
                  <c:v>13</c:v>
                </c:pt>
                <c:pt idx="91">
                  <c:v>17</c:v>
                </c:pt>
                <c:pt idx="92">
                  <c:v>5</c:v>
                </c:pt>
                <c:pt idx="93">
                  <c:v>13</c:v>
                </c:pt>
                <c:pt idx="94">
                  <c:v>9</c:v>
                </c:pt>
                <c:pt idx="95">
                  <c:v>13</c:v>
                </c:pt>
                <c:pt idx="96">
                  <c:v>14</c:v>
                </c:pt>
                <c:pt idx="97">
                  <c:v>15</c:v>
                </c:pt>
                <c:pt idx="98">
                  <c:v>12</c:v>
                </c:pt>
                <c:pt idx="99">
                  <c:v>14</c:v>
                </c:pt>
                <c:pt idx="100">
                  <c:v>7</c:v>
                </c:pt>
                <c:pt idx="101">
                  <c:v>21</c:v>
                </c:pt>
                <c:pt idx="102">
                  <c:v>21</c:v>
                </c:pt>
                <c:pt idx="103">
                  <c:v>17</c:v>
                </c:pt>
                <c:pt idx="104">
                  <c:v>8</c:v>
                </c:pt>
                <c:pt idx="105">
                  <c:v>12</c:v>
                </c:pt>
                <c:pt idx="106">
                  <c:v>12</c:v>
                </c:pt>
                <c:pt idx="107">
                  <c:v>17</c:v>
                </c:pt>
                <c:pt idx="108">
                  <c:v>15</c:v>
                </c:pt>
                <c:pt idx="109">
                  <c:v>20</c:v>
                </c:pt>
                <c:pt idx="110">
                  <c:v>18</c:v>
                </c:pt>
                <c:pt idx="111">
                  <c:v>20</c:v>
                </c:pt>
                <c:pt idx="112">
                  <c:v>14</c:v>
                </c:pt>
                <c:pt idx="113">
                  <c:v>14</c:v>
                </c:pt>
                <c:pt idx="114">
                  <c:v>11</c:v>
                </c:pt>
                <c:pt idx="115">
                  <c:v>14</c:v>
                </c:pt>
                <c:pt idx="116">
                  <c:v>7</c:v>
                </c:pt>
                <c:pt idx="117">
                  <c:v>20</c:v>
                </c:pt>
                <c:pt idx="118">
                  <c:v>16</c:v>
                </c:pt>
                <c:pt idx="119">
                  <c:v>7</c:v>
                </c:pt>
                <c:pt idx="120">
                  <c:v>8</c:v>
                </c:pt>
                <c:pt idx="121">
                  <c:v>13</c:v>
                </c:pt>
                <c:pt idx="122">
                  <c:v>9</c:v>
                </c:pt>
                <c:pt idx="123">
                  <c:v>17</c:v>
                </c:pt>
                <c:pt idx="124">
                  <c:v>15</c:v>
                </c:pt>
                <c:pt idx="125">
                  <c:v>21</c:v>
                </c:pt>
                <c:pt idx="126">
                  <c:v>19</c:v>
                </c:pt>
                <c:pt idx="127">
                  <c:v>17</c:v>
                </c:pt>
                <c:pt idx="128">
                  <c:v>22</c:v>
                </c:pt>
                <c:pt idx="129">
                  <c:v>21</c:v>
                </c:pt>
                <c:pt idx="130">
                  <c:v>9</c:v>
                </c:pt>
                <c:pt idx="131">
                  <c:v>11</c:v>
                </c:pt>
                <c:pt idx="132">
                  <c:v>16</c:v>
                </c:pt>
                <c:pt idx="133">
                  <c:v>9</c:v>
                </c:pt>
                <c:pt idx="134">
                  <c:v>13</c:v>
                </c:pt>
                <c:pt idx="135">
                  <c:v>20</c:v>
                </c:pt>
                <c:pt idx="136">
                  <c:v>11</c:v>
                </c:pt>
                <c:pt idx="137">
                  <c:v>9</c:v>
                </c:pt>
                <c:pt idx="138">
                  <c:v>8</c:v>
                </c:pt>
                <c:pt idx="139">
                  <c:v>7</c:v>
                </c:pt>
                <c:pt idx="140">
                  <c:v>12</c:v>
                </c:pt>
                <c:pt idx="141">
                  <c:v>10</c:v>
                </c:pt>
                <c:pt idx="142">
                  <c:v>14</c:v>
                </c:pt>
                <c:pt idx="143">
                  <c:v>14</c:v>
                </c:pt>
                <c:pt idx="144">
                  <c:v>15</c:v>
                </c:pt>
                <c:pt idx="145">
                  <c:v>18</c:v>
                </c:pt>
                <c:pt idx="146">
                  <c:v>22</c:v>
                </c:pt>
                <c:pt idx="147">
                  <c:v>12</c:v>
                </c:pt>
                <c:pt idx="148">
                  <c:v>11</c:v>
                </c:pt>
                <c:pt idx="149">
                  <c:v>20</c:v>
                </c:pt>
                <c:pt idx="150">
                  <c:v>18</c:v>
                </c:pt>
                <c:pt idx="151">
                  <c:v>13</c:v>
                </c:pt>
                <c:pt idx="152">
                  <c:v>17</c:v>
                </c:pt>
                <c:pt idx="153">
                  <c:v>19</c:v>
                </c:pt>
                <c:pt idx="154">
                  <c:v>15</c:v>
                </c:pt>
                <c:pt idx="155">
                  <c:v>12</c:v>
                </c:pt>
                <c:pt idx="156">
                  <c:v>6</c:v>
                </c:pt>
                <c:pt idx="157">
                  <c:v>17</c:v>
                </c:pt>
                <c:pt idx="158">
                  <c:v>9</c:v>
                </c:pt>
                <c:pt idx="159">
                  <c:v>11</c:v>
                </c:pt>
                <c:pt idx="160">
                  <c:v>12</c:v>
                </c:pt>
                <c:pt idx="161">
                  <c:v>19</c:v>
                </c:pt>
                <c:pt idx="162">
                  <c:v>13</c:v>
                </c:pt>
                <c:pt idx="163">
                  <c:v>19</c:v>
                </c:pt>
                <c:pt idx="164">
                  <c:v>18</c:v>
                </c:pt>
                <c:pt idx="165">
                  <c:v>20</c:v>
                </c:pt>
                <c:pt idx="166">
                  <c:v>21</c:v>
                </c:pt>
                <c:pt idx="167">
                  <c:v>14</c:v>
                </c:pt>
                <c:pt idx="168">
                  <c:v>15</c:v>
                </c:pt>
                <c:pt idx="169">
                  <c:v>9</c:v>
                </c:pt>
                <c:pt idx="170">
                  <c:v>8</c:v>
                </c:pt>
                <c:pt idx="171">
                  <c:v>12</c:v>
                </c:pt>
                <c:pt idx="172">
                  <c:v>6</c:v>
                </c:pt>
                <c:pt idx="173">
                  <c:v>11</c:v>
                </c:pt>
                <c:pt idx="174">
                  <c:v>14</c:v>
                </c:pt>
                <c:pt idx="175">
                  <c:v>12</c:v>
                </c:pt>
                <c:pt idx="176">
                  <c:v>6</c:v>
                </c:pt>
                <c:pt idx="177">
                  <c:v>9</c:v>
                </c:pt>
                <c:pt idx="178">
                  <c:v>9</c:v>
                </c:pt>
                <c:pt idx="179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5F-0B4A-9E3F-FEE02D0EDB1C}"/>
            </c:ext>
          </c:extLst>
        </c:ser>
        <c:ser>
          <c:idx val="2"/>
          <c:order val="2"/>
          <c:tx>
            <c:strRef>
              <c:f>Sheet1!$J$1</c:f>
              <c:strCache>
                <c:ptCount val="1"/>
                <c:pt idx="0">
                  <c:v>Total CMS</c:v>
                </c:pt>
              </c:strCache>
            </c:strRef>
          </c:tx>
          <c:spPr>
            <a:solidFill>
              <a:schemeClr val="accent3"/>
            </a:solidFill>
            <a:ln w="25400">
              <a:noFill/>
            </a:ln>
            <a:effectLst/>
          </c:spPr>
          <c:cat>
            <c:numRef>
              <c:f>Sheet1!$A$2:$A$182</c:f>
              <c:numCache>
                <c:formatCode>[$-409]d\-mmm\-yyyy;@</c:formatCode>
                <c:ptCount val="180"/>
                <c:pt idx="0">
                  <c:v>44564</c:v>
                </c:pt>
                <c:pt idx="1">
                  <c:v>44571</c:v>
                </c:pt>
                <c:pt idx="2">
                  <c:v>44578</c:v>
                </c:pt>
                <c:pt idx="3">
                  <c:v>44585</c:v>
                </c:pt>
                <c:pt idx="4">
                  <c:v>44592</c:v>
                </c:pt>
                <c:pt idx="5">
                  <c:v>44599</c:v>
                </c:pt>
                <c:pt idx="6">
                  <c:v>44606</c:v>
                </c:pt>
                <c:pt idx="7">
                  <c:v>44613</c:v>
                </c:pt>
                <c:pt idx="8">
                  <c:v>44620</c:v>
                </c:pt>
                <c:pt idx="9">
                  <c:v>44627</c:v>
                </c:pt>
                <c:pt idx="10">
                  <c:v>44634</c:v>
                </c:pt>
                <c:pt idx="11">
                  <c:v>44641</c:v>
                </c:pt>
                <c:pt idx="12">
                  <c:v>44648</c:v>
                </c:pt>
                <c:pt idx="13">
                  <c:v>44655</c:v>
                </c:pt>
                <c:pt idx="14">
                  <c:v>44662</c:v>
                </c:pt>
                <c:pt idx="15">
                  <c:v>44669</c:v>
                </c:pt>
                <c:pt idx="16">
                  <c:v>44676</c:v>
                </c:pt>
                <c:pt idx="17">
                  <c:v>44683</c:v>
                </c:pt>
                <c:pt idx="18">
                  <c:v>44690</c:v>
                </c:pt>
                <c:pt idx="19">
                  <c:v>44697</c:v>
                </c:pt>
                <c:pt idx="20">
                  <c:v>44704</c:v>
                </c:pt>
                <c:pt idx="21">
                  <c:v>44711</c:v>
                </c:pt>
                <c:pt idx="22">
                  <c:v>44718</c:v>
                </c:pt>
                <c:pt idx="23">
                  <c:v>44725</c:v>
                </c:pt>
                <c:pt idx="24">
                  <c:v>44732</c:v>
                </c:pt>
                <c:pt idx="25">
                  <c:v>44739</c:v>
                </c:pt>
                <c:pt idx="26">
                  <c:v>44746</c:v>
                </c:pt>
                <c:pt idx="27">
                  <c:v>44753</c:v>
                </c:pt>
                <c:pt idx="28">
                  <c:v>44760</c:v>
                </c:pt>
                <c:pt idx="29">
                  <c:v>44767</c:v>
                </c:pt>
                <c:pt idx="30">
                  <c:v>44774</c:v>
                </c:pt>
                <c:pt idx="31">
                  <c:v>44781</c:v>
                </c:pt>
                <c:pt idx="32">
                  <c:v>44788</c:v>
                </c:pt>
                <c:pt idx="33">
                  <c:v>44795</c:v>
                </c:pt>
                <c:pt idx="34">
                  <c:v>44802</c:v>
                </c:pt>
                <c:pt idx="35">
                  <c:v>44809</c:v>
                </c:pt>
                <c:pt idx="36">
                  <c:v>44816</c:v>
                </c:pt>
                <c:pt idx="37">
                  <c:v>44823</c:v>
                </c:pt>
                <c:pt idx="38">
                  <c:v>44830</c:v>
                </c:pt>
                <c:pt idx="39">
                  <c:v>44837</c:v>
                </c:pt>
                <c:pt idx="40">
                  <c:v>44844</c:v>
                </c:pt>
                <c:pt idx="41">
                  <c:v>44851</c:v>
                </c:pt>
                <c:pt idx="42">
                  <c:v>44858</c:v>
                </c:pt>
                <c:pt idx="43">
                  <c:v>44865</c:v>
                </c:pt>
                <c:pt idx="44">
                  <c:v>44872</c:v>
                </c:pt>
                <c:pt idx="45">
                  <c:v>44879</c:v>
                </c:pt>
                <c:pt idx="46">
                  <c:v>44886</c:v>
                </c:pt>
                <c:pt idx="47">
                  <c:v>44893</c:v>
                </c:pt>
                <c:pt idx="48">
                  <c:v>44900</c:v>
                </c:pt>
                <c:pt idx="49">
                  <c:v>44907</c:v>
                </c:pt>
                <c:pt idx="50">
                  <c:v>44914</c:v>
                </c:pt>
                <c:pt idx="51">
                  <c:v>44921</c:v>
                </c:pt>
                <c:pt idx="52">
                  <c:v>44928</c:v>
                </c:pt>
                <c:pt idx="53">
                  <c:v>44935</c:v>
                </c:pt>
                <c:pt idx="54">
                  <c:v>44942</c:v>
                </c:pt>
                <c:pt idx="55">
                  <c:v>44949</c:v>
                </c:pt>
                <c:pt idx="56">
                  <c:v>44956</c:v>
                </c:pt>
                <c:pt idx="57">
                  <c:v>44963</c:v>
                </c:pt>
                <c:pt idx="58">
                  <c:v>44970</c:v>
                </c:pt>
                <c:pt idx="59">
                  <c:v>44977</c:v>
                </c:pt>
                <c:pt idx="60">
                  <c:v>44984</c:v>
                </c:pt>
                <c:pt idx="61">
                  <c:v>44991</c:v>
                </c:pt>
                <c:pt idx="62">
                  <c:v>44998</c:v>
                </c:pt>
                <c:pt idx="63">
                  <c:v>45005</c:v>
                </c:pt>
                <c:pt idx="64">
                  <c:v>45012</c:v>
                </c:pt>
                <c:pt idx="65">
                  <c:v>45019</c:v>
                </c:pt>
                <c:pt idx="66">
                  <c:v>45026</c:v>
                </c:pt>
                <c:pt idx="67">
                  <c:v>45033</c:v>
                </c:pt>
                <c:pt idx="68">
                  <c:v>45040</c:v>
                </c:pt>
                <c:pt idx="69">
                  <c:v>45047</c:v>
                </c:pt>
                <c:pt idx="70">
                  <c:v>45054</c:v>
                </c:pt>
                <c:pt idx="71">
                  <c:v>45061</c:v>
                </c:pt>
                <c:pt idx="72">
                  <c:v>45068</c:v>
                </c:pt>
                <c:pt idx="73">
                  <c:v>45075</c:v>
                </c:pt>
                <c:pt idx="74">
                  <c:v>45082</c:v>
                </c:pt>
                <c:pt idx="75">
                  <c:v>45089</c:v>
                </c:pt>
                <c:pt idx="76">
                  <c:v>45096</c:v>
                </c:pt>
                <c:pt idx="77">
                  <c:v>45103</c:v>
                </c:pt>
                <c:pt idx="78">
                  <c:v>45110</c:v>
                </c:pt>
                <c:pt idx="79">
                  <c:v>45117</c:v>
                </c:pt>
                <c:pt idx="80">
                  <c:v>45124</c:v>
                </c:pt>
                <c:pt idx="81">
                  <c:v>45131</c:v>
                </c:pt>
                <c:pt idx="82">
                  <c:v>45138</c:v>
                </c:pt>
                <c:pt idx="83">
                  <c:v>45145</c:v>
                </c:pt>
                <c:pt idx="84">
                  <c:v>45152</c:v>
                </c:pt>
                <c:pt idx="85">
                  <c:v>45159</c:v>
                </c:pt>
                <c:pt idx="86">
                  <c:v>45166</c:v>
                </c:pt>
                <c:pt idx="87">
                  <c:v>45173</c:v>
                </c:pt>
                <c:pt idx="88">
                  <c:v>45180</c:v>
                </c:pt>
                <c:pt idx="89">
                  <c:v>45187</c:v>
                </c:pt>
                <c:pt idx="90">
                  <c:v>45194</c:v>
                </c:pt>
                <c:pt idx="91">
                  <c:v>45201</c:v>
                </c:pt>
                <c:pt idx="92">
                  <c:v>45208</c:v>
                </c:pt>
                <c:pt idx="93">
                  <c:v>45215</c:v>
                </c:pt>
                <c:pt idx="94">
                  <c:v>45222</c:v>
                </c:pt>
                <c:pt idx="95">
                  <c:v>45229</c:v>
                </c:pt>
                <c:pt idx="96">
                  <c:v>45236</c:v>
                </c:pt>
                <c:pt idx="97">
                  <c:v>45243</c:v>
                </c:pt>
                <c:pt idx="98">
                  <c:v>45250</c:v>
                </c:pt>
                <c:pt idx="99">
                  <c:v>45257</c:v>
                </c:pt>
                <c:pt idx="100">
                  <c:v>45264</c:v>
                </c:pt>
                <c:pt idx="101">
                  <c:v>45271</c:v>
                </c:pt>
                <c:pt idx="102">
                  <c:v>45278</c:v>
                </c:pt>
                <c:pt idx="103">
                  <c:v>45285</c:v>
                </c:pt>
                <c:pt idx="104">
                  <c:v>45292</c:v>
                </c:pt>
                <c:pt idx="105">
                  <c:v>45299</c:v>
                </c:pt>
                <c:pt idx="106">
                  <c:v>45306</c:v>
                </c:pt>
                <c:pt idx="107">
                  <c:v>45313</c:v>
                </c:pt>
                <c:pt idx="108">
                  <c:v>45320</c:v>
                </c:pt>
                <c:pt idx="109">
                  <c:v>45327</c:v>
                </c:pt>
                <c:pt idx="110">
                  <c:v>45334</c:v>
                </c:pt>
                <c:pt idx="111">
                  <c:v>45341</c:v>
                </c:pt>
                <c:pt idx="112">
                  <c:v>45348</c:v>
                </c:pt>
                <c:pt idx="113">
                  <c:v>45355</c:v>
                </c:pt>
                <c:pt idx="114">
                  <c:v>45362</c:v>
                </c:pt>
                <c:pt idx="115">
                  <c:v>45369</c:v>
                </c:pt>
                <c:pt idx="116">
                  <c:v>45376</c:v>
                </c:pt>
                <c:pt idx="117">
                  <c:v>45383</c:v>
                </c:pt>
                <c:pt idx="118">
                  <c:v>45390</c:v>
                </c:pt>
                <c:pt idx="119">
                  <c:v>45397</c:v>
                </c:pt>
                <c:pt idx="120">
                  <c:v>45404</c:v>
                </c:pt>
                <c:pt idx="121">
                  <c:v>45411</c:v>
                </c:pt>
                <c:pt idx="122">
                  <c:v>45418</c:v>
                </c:pt>
                <c:pt idx="123">
                  <c:v>45425</c:v>
                </c:pt>
                <c:pt idx="124">
                  <c:v>45432</c:v>
                </c:pt>
                <c:pt idx="125">
                  <c:v>45439</c:v>
                </c:pt>
                <c:pt idx="126">
                  <c:v>45446</c:v>
                </c:pt>
                <c:pt idx="127">
                  <c:v>45453</c:v>
                </c:pt>
                <c:pt idx="128">
                  <c:v>45460</c:v>
                </c:pt>
                <c:pt idx="129">
                  <c:v>45467</c:v>
                </c:pt>
                <c:pt idx="130">
                  <c:v>45474</c:v>
                </c:pt>
                <c:pt idx="131">
                  <c:v>45481</c:v>
                </c:pt>
                <c:pt idx="132">
                  <c:v>45488</c:v>
                </c:pt>
                <c:pt idx="133">
                  <c:v>45495</c:v>
                </c:pt>
                <c:pt idx="134">
                  <c:v>45502</c:v>
                </c:pt>
                <c:pt idx="135">
                  <c:v>45509</c:v>
                </c:pt>
                <c:pt idx="136">
                  <c:v>45516</c:v>
                </c:pt>
                <c:pt idx="137">
                  <c:v>45523</c:v>
                </c:pt>
                <c:pt idx="138">
                  <c:v>45530</c:v>
                </c:pt>
                <c:pt idx="139">
                  <c:v>45537</c:v>
                </c:pt>
                <c:pt idx="140">
                  <c:v>45544</c:v>
                </c:pt>
                <c:pt idx="141">
                  <c:v>45551</c:v>
                </c:pt>
                <c:pt idx="142">
                  <c:v>45558</c:v>
                </c:pt>
                <c:pt idx="143">
                  <c:v>45565</c:v>
                </c:pt>
                <c:pt idx="144">
                  <c:v>45572</c:v>
                </c:pt>
                <c:pt idx="145">
                  <c:v>45579</c:v>
                </c:pt>
                <c:pt idx="146">
                  <c:v>45586</c:v>
                </c:pt>
                <c:pt idx="147">
                  <c:v>45593</c:v>
                </c:pt>
                <c:pt idx="148">
                  <c:v>45600</c:v>
                </c:pt>
                <c:pt idx="149">
                  <c:v>45607</c:v>
                </c:pt>
                <c:pt idx="150">
                  <c:v>45614</c:v>
                </c:pt>
                <c:pt idx="151">
                  <c:v>45621</c:v>
                </c:pt>
                <c:pt idx="152">
                  <c:v>45628</c:v>
                </c:pt>
                <c:pt idx="153">
                  <c:v>45635</c:v>
                </c:pt>
                <c:pt idx="154">
                  <c:v>45642</c:v>
                </c:pt>
                <c:pt idx="155">
                  <c:v>45649</c:v>
                </c:pt>
                <c:pt idx="156">
                  <c:v>45656</c:v>
                </c:pt>
                <c:pt idx="157">
                  <c:v>45663</c:v>
                </c:pt>
                <c:pt idx="158">
                  <c:v>45670</c:v>
                </c:pt>
                <c:pt idx="159">
                  <c:v>45677</c:v>
                </c:pt>
                <c:pt idx="160">
                  <c:v>45684</c:v>
                </c:pt>
                <c:pt idx="161">
                  <c:v>45691</c:v>
                </c:pt>
                <c:pt idx="162">
                  <c:v>45698</c:v>
                </c:pt>
                <c:pt idx="163">
                  <c:v>45705</c:v>
                </c:pt>
                <c:pt idx="164">
                  <c:v>45712</c:v>
                </c:pt>
                <c:pt idx="165">
                  <c:v>45719</c:v>
                </c:pt>
                <c:pt idx="166">
                  <c:v>45726</c:v>
                </c:pt>
                <c:pt idx="167">
                  <c:v>45733</c:v>
                </c:pt>
                <c:pt idx="168">
                  <c:v>45740</c:v>
                </c:pt>
                <c:pt idx="169">
                  <c:v>45747</c:v>
                </c:pt>
                <c:pt idx="170">
                  <c:v>45754</c:v>
                </c:pt>
                <c:pt idx="171">
                  <c:v>45761</c:v>
                </c:pt>
                <c:pt idx="172">
                  <c:v>45768</c:v>
                </c:pt>
                <c:pt idx="173">
                  <c:v>45775</c:v>
                </c:pt>
                <c:pt idx="174">
                  <c:v>45782</c:v>
                </c:pt>
                <c:pt idx="175">
                  <c:v>45789</c:v>
                </c:pt>
                <c:pt idx="176">
                  <c:v>45796</c:v>
                </c:pt>
                <c:pt idx="177">
                  <c:v>45803</c:v>
                </c:pt>
                <c:pt idx="178">
                  <c:v>45810</c:v>
                </c:pt>
                <c:pt idx="179">
                  <c:v>45817</c:v>
                </c:pt>
              </c:numCache>
            </c:numRef>
          </c:cat>
          <c:val>
            <c:numRef>
              <c:f>Sheet1!$J$2:$J$182</c:f>
              <c:numCache>
                <c:formatCode>General</c:formatCode>
                <c:ptCount val="180"/>
                <c:pt idx="0">
                  <c:v>7</c:v>
                </c:pt>
                <c:pt idx="1">
                  <c:v>14</c:v>
                </c:pt>
                <c:pt idx="2">
                  <c:v>15</c:v>
                </c:pt>
                <c:pt idx="3">
                  <c:v>21</c:v>
                </c:pt>
                <c:pt idx="4">
                  <c:v>20</c:v>
                </c:pt>
                <c:pt idx="5">
                  <c:v>11</c:v>
                </c:pt>
                <c:pt idx="6">
                  <c:v>15</c:v>
                </c:pt>
                <c:pt idx="7">
                  <c:v>15</c:v>
                </c:pt>
                <c:pt idx="8">
                  <c:v>24</c:v>
                </c:pt>
                <c:pt idx="9">
                  <c:v>7</c:v>
                </c:pt>
                <c:pt idx="10">
                  <c:v>43</c:v>
                </c:pt>
                <c:pt idx="11">
                  <c:v>20</c:v>
                </c:pt>
                <c:pt idx="12">
                  <c:v>14</c:v>
                </c:pt>
                <c:pt idx="13">
                  <c:v>14</c:v>
                </c:pt>
                <c:pt idx="14">
                  <c:v>29</c:v>
                </c:pt>
                <c:pt idx="15">
                  <c:v>13</c:v>
                </c:pt>
                <c:pt idx="16">
                  <c:v>21</c:v>
                </c:pt>
                <c:pt idx="17">
                  <c:v>18</c:v>
                </c:pt>
                <c:pt idx="18">
                  <c:v>23</c:v>
                </c:pt>
                <c:pt idx="19">
                  <c:v>13</c:v>
                </c:pt>
                <c:pt idx="20">
                  <c:v>18</c:v>
                </c:pt>
                <c:pt idx="21">
                  <c:v>23</c:v>
                </c:pt>
                <c:pt idx="22">
                  <c:v>12</c:v>
                </c:pt>
                <c:pt idx="23">
                  <c:v>19</c:v>
                </c:pt>
                <c:pt idx="24">
                  <c:v>12</c:v>
                </c:pt>
                <c:pt idx="25">
                  <c:v>10</c:v>
                </c:pt>
                <c:pt idx="26">
                  <c:v>13</c:v>
                </c:pt>
                <c:pt idx="27">
                  <c:v>20</c:v>
                </c:pt>
                <c:pt idx="28">
                  <c:v>13</c:v>
                </c:pt>
                <c:pt idx="29">
                  <c:v>23</c:v>
                </c:pt>
                <c:pt idx="30">
                  <c:v>30</c:v>
                </c:pt>
                <c:pt idx="31">
                  <c:v>7</c:v>
                </c:pt>
                <c:pt idx="32">
                  <c:v>11</c:v>
                </c:pt>
                <c:pt idx="33">
                  <c:v>16</c:v>
                </c:pt>
                <c:pt idx="34">
                  <c:v>7</c:v>
                </c:pt>
                <c:pt idx="35">
                  <c:v>10</c:v>
                </c:pt>
                <c:pt idx="36">
                  <c:v>14</c:v>
                </c:pt>
                <c:pt idx="37">
                  <c:v>19</c:v>
                </c:pt>
                <c:pt idx="38">
                  <c:v>11</c:v>
                </c:pt>
                <c:pt idx="39">
                  <c:v>35</c:v>
                </c:pt>
                <c:pt idx="40">
                  <c:v>10</c:v>
                </c:pt>
                <c:pt idx="41">
                  <c:v>11</c:v>
                </c:pt>
                <c:pt idx="42">
                  <c:v>11</c:v>
                </c:pt>
                <c:pt idx="43">
                  <c:v>14</c:v>
                </c:pt>
                <c:pt idx="44">
                  <c:v>23</c:v>
                </c:pt>
                <c:pt idx="45">
                  <c:v>14</c:v>
                </c:pt>
                <c:pt idx="46">
                  <c:v>10</c:v>
                </c:pt>
                <c:pt idx="47">
                  <c:v>14</c:v>
                </c:pt>
                <c:pt idx="48">
                  <c:v>24</c:v>
                </c:pt>
                <c:pt idx="49">
                  <c:v>20</c:v>
                </c:pt>
                <c:pt idx="50">
                  <c:v>4</c:v>
                </c:pt>
                <c:pt idx="51">
                  <c:v>2</c:v>
                </c:pt>
                <c:pt idx="52">
                  <c:v>3</c:v>
                </c:pt>
                <c:pt idx="53">
                  <c:v>17</c:v>
                </c:pt>
                <c:pt idx="54">
                  <c:v>17</c:v>
                </c:pt>
                <c:pt idx="55">
                  <c:v>11</c:v>
                </c:pt>
                <c:pt idx="56">
                  <c:v>8</c:v>
                </c:pt>
                <c:pt idx="57">
                  <c:v>16</c:v>
                </c:pt>
                <c:pt idx="58">
                  <c:v>21</c:v>
                </c:pt>
                <c:pt idx="59">
                  <c:v>18</c:v>
                </c:pt>
                <c:pt idx="60">
                  <c:v>27</c:v>
                </c:pt>
                <c:pt idx="61">
                  <c:v>12</c:v>
                </c:pt>
                <c:pt idx="62">
                  <c:v>7</c:v>
                </c:pt>
                <c:pt idx="63">
                  <c:v>17</c:v>
                </c:pt>
                <c:pt idx="64">
                  <c:v>14</c:v>
                </c:pt>
                <c:pt idx="65">
                  <c:v>20</c:v>
                </c:pt>
                <c:pt idx="66">
                  <c:v>17</c:v>
                </c:pt>
                <c:pt idx="67">
                  <c:v>14</c:v>
                </c:pt>
                <c:pt idx="68">
                  <c:v>17</c:v>
                </c:pt>
                <c:pt idx="69">
                  <c:v>17</c:v>
                </c:pt>
                <c:pt idx="70">
                  <c:v>15</c:v>
                </c:pt>
                <c:pt idx="71">
                  <c:v>12</c:v>
                </c:pt>
                <c:pt idx="72">
                  <c:v>17</c:v>
                </c:pt>
                <c:pt idx="73">
                  <c:v>16</c:v>
                </c:pt>
                <c:pt idx="74">
                  <c:v>17</c:v>
                </c:pt>
                <c:pt idx="75">
                  <c:v>24</c:v>
                </c:pt>
                <c:pt idx="76">
                  <c:v>16</c:v>
                </c:pt>
                <c:pt idx="77">
                  <c:v>23</c:v>
                </c:pt>
                <c:pt idx="78">
                  <c:v>14</c:v>
                </c:pt>
                <c:pt idx="79">
                  <c:v>19</c:v>
                </c:pt>
                <c:pt idx="80">
                  <c:v>24</c:v>
                </c:pt>
                <c:pt idx="81">
                  <c:v>17</c:v>
                </c:pt>
                <c:pt idx="82">
                  <c:v>13</c:v>
                </c:pt>
                <c:pt idx="83">
                  <c:v>7</c:v>
                </c:pt>
                <c:pt idx="84">
                  <c:v>25</c:v>
                </c:pt>
                <c:pt idx="85">
                  <c:v>16</c:v>
                </c:pt>
                <c:pt idx="86">
                  <c:v>17</c:v>
                </c:pt>
                <c:pt idx="87">
                  <c:v>8</c:v>
                </c:pt>
                <c:pt idx="88">
                  <c:v>18</c:v>
                </c:pt>
                <c:pt idx="89">
                  <c:v>16</c:v>
                </c:pt>
                <c:pt idx="90">
                  <c:v>11</c:v>
                </c:pt>
                <c:pt idx="91">
                  <c:v>17</c:v>
                </c:pt>
                <c:pt idx="92">
                  <c:v>11</c:v>
                </c:pt>
                <c:pt idx="93">
                  <c:v>11</c:v>
                </c:pt>
                <c:pt idx="94">
                  <c:v>12</c:v>
                </c:pt>
                <c:pt idx="95">
                  <c:v>12</c:v>
                </c:pt>
                <c:pt idx="96">
                  <c:v>13</c:v>
                </c:pt>
                <c:pt idx="97">
                  <c:v>14</c:v>
                </c:pt>
                <c:pt idx="98">
                  <c:v>6</c:v>
                </c:pt>
                <c:pt idx="99">
                  <c:v>15</c:v>
                </c:pt>
                <c:pt idx="100">
                  <c:v>9</c:v>
                </c:pt>
                <c:pt idx="101">
                  <c:v>9</c:v>
                </c:pt>
                <c:pt idx="102">
                  <c:v>12</c:v>
                </c:pt>
                <c:pt idx="103">
                  <c:v>3</c:v>
                </c:pt>
                <c:pt idx="104">
                  <c:v>4</c:v>
                </c:pt>
                <c:pt idx="105">
                  <c:v>13</c:v>
                </c:pt>
                <c:pt idx="106">
                  <c:v>8</c:v>
                </c:pt>
                <c:pt idx="107">
                  <c:v>14</c:v>
                </c:pt>
                <c:pt idx="108">
                  <c:v>7</c:v>
                </c:pt>
                <c:pt idx="109">
                  <c:v>14</c:v>
                </c:pt>
                <c:pt idx="110">
                  <c:v>7</c:v>
                </c:pt>
                <c:pt idx="111">
                  <c:v>13</c:v>
                </c:pt>
                <c:pt idx="112">
                  <c:v>11</c:v>
                </c:pt>
                <c:pt idx="113">
                  <c:v>4</c:v>
                </c:pt>
                <c:pt idx="114">
                  <c:v>8</c:v>
                </c:pt>
                <c:pt idx="115">
                  <c:v>15</c:v>
                </c:pt>
                <c:pt idx="116">
                  <c:v>13</c:v>
                </c:pt>
                <c:pt idx="117">
                  <c:v>11</c:v>
                </c:pt>
                <c:pt idx="118">
                  <c:v>19</c:v>
                </c:pt>
                <c:pt idx="119">
                  <c:v>15</c:v>
                </c:pt>
                <c:pt idx="120">
                  <c:v>8</c:v>
                </c:pt>
                <c:pt idx="121">
                  <c:v>18</c:v>
                </c:pt>
                <c:pt idx="122">
                  <c:v>8</c:v>
                </c:pt>
                <c:pt idx="123">
                  <c:v>9</c:v>
                </c:pt>
                <c:pt idx="124">
                  <c:v>13</c:v>
                </c:pt>
                <c:pt idx="125">
                  <c:v>5</c:v>
                </c:pt>
                <c:pt idx="126">
                  <c:v>12</c:v>
                </c:pt>
                <c:pt idx="127">
                  <c:v>9</c:v>
                </c:pt>
                <c:pt idx="128">
                  <c:v>13</c:v>
                </c:pt>
                <c:pt idx="129">
                  <c:v>17</c:v>
                </c:pt>
                <c:pt idx="130">
                  <c:v>18</c:v>
                </c:pt>
                <c:pt idx="131">
                  <c:v>19</c:v>
                </c:pt>
                <c:pt idx="132">
                  <c:v>14</c:v>
                </c:pt>
                <c:pt idx="133">
                  <c:v>6</c:v>
                </c:pt>
                <c:pt idx="134">
                  <c:v>18</c:v>
                </c:pt>
                <c:pt idx="135">
                  <c:v>13</c:v>
                </c:pt>
                <c:pt idx="136">
                  <c:v>17</c:v>
                </c:pt>
                <c:pt idx="137">
                  <c:v>19</c:v>
                </c:pt>
                <c:pt idx="138">
                  <c:v>9</c:v>
                </c:pt>
                <c:pt idx="139">
                  <c:v>16</c:v>
                </c:pt>
                <c:pt idx="140">
                  <c:v>20</c:v>
                </c:pt>
                <c:pt idx="141">
                  <c:v>20</c:v>
                </c:pt>
                <c:pt idx="142">
                  <c:v>14</c:v>
                </c:pt>
                <c:pt idx="143">
                  <c:v>15</c:v>
                </c:pt>
                <c:pt idx="144">
                  <c:v>13</c:v>
                </c:pt>
                <c:pt idx="145">
                  <c:v>13</c:v>
                </c:pt>
                <c:pt idx="146">
                  <c:v>6</c:v>
                </c:pt>
                <c:pt idx="147">
                  <c:v>11</c:v>
                </c:pt>
                <c:pt idx="148">
                  <c:v>39</c:v>
                </c:pt>
                <c:pt idx="149">
                  <c:v>10</c:v>
                </c:pt>
                <c:pt idx="150">
                  <c:v>11</c:v>
                </c:pt>
                <c:pt idx="151">
                  <c:v>6</c:v>
                </c:pt>
                <c:pt idx="152">
                  <c:v>14</c:v>
                </c:pt>
                <c:pt idx="153">
                  <c:v>6</c:v>
                </c:pt>
                <c:pt idx="154">
                  <c:v>11</c:v>
                </c:pt>
                <c:pt idx="155">
                  <c:v>5</c:v>
                </c:pt>
                <c:pt idx="156">
                  <c:v>4</c:v>
                </c:pt>
                <c:pt idx="157">
                  <c:v>16</c:v>
                </c:pt>
                <c:pt idx="158">
                  <c:v>10</c:v>
                </c:pt>
                <c:pt idx="159">
                  <c:v>11</c:v>
                </c:pt>
                <c:pt idx="160">
                  <c:v>7</c:v>
                </c:pt>
                <c:pt idx="161">
                  <c:v>12</c:v>
                </c:pt>
                <c:pt idx="162">
                  <c:v>9</c:v>
                </c:pt>
                <c:pt idx="163">
                  <c:v>9</c:v>
                </c:pt>
                <c:pt idx="164">
                  <c:v>11</c:v>
                </c:pt>
                <c:pt idx="165">
                  <c:v>9</c:v>
                </c:pt>
                <c:pt idx="166">
                  <c:v>9</c:v>
                </c:pt>
                <c:pt idx="167">
                  <c:v>11</c:v>
                </c:pt>
                <c:pt idx="168">
                  <c:v>13</c:v>
                </c:pt>
                <c:pt idx="169">
                  <c:v>13</c:v>
                </c:pt>
                <c:pt idx="170">
                  <c:v>9</c:v>
                </c:pt>
                <c:pt idx="171">
                  <c:v>12</c:v>
                </c:pt>
                <c:pt idx="172">
                  <c:v>13</c:v>
                </c:pt>
                <c:pt idx="173">
                  <c:v>10</c:v>
                </c:pt>
                <c:pt idx="174">
                  <c:v>9</c:v>
                </c:pt>
                <c:pt idx="175">
                  <c:v>14</c:v>
                </c:pt>
                <c:pt idx="176">
                  <c:v>10</c:v>
                </c:pt>
                <c:pt idx="177">
                  <c:v>11</c:v>
                </c:pt>
                <c:pt idx="178">
                  <c:v>11</c:v>
                </c:pt>
                <c:pt idx="179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5F-0B4A-9E3F-FEE02D0EDB1C}"/>
            </c:ext>
          </c:extLst>
        </c:ser>
        <c:ser>
          <c:idx val="3"/>
          <c:order val="3"/>
          <c:tx>
            <c:strRef>
              <c:f>Sheet1!$M$1</c:f>
              <c:strCache>
                <c:ptCount val="1"/>
                <c:pt idx="0">
                  <c:v>Total LHCb</c:v>
                </c:pt>
              </c:strCache>
            </c:strRef>
          </c:tx>
          <c:spPr>
            <a:solidFill>
              <a:schemeClr val="accent4"/>
            </a:solidFill>
            <a:ln w="25400">
              <a:noFill/>
            </a:ln>
            <a:effectLst/>
          </c:spPr>
          <c:cat>
            <c:numRef>
              <c:f>Sheet1!$A$2:$A$182</c:f>
              <c:numCache>
                <c:formatCode>[$-409]d\-mmm\-yyyy;@</c:formatCode>
                <c:ptCount val="180"/>
                <c:pt idx="0">
                  <c:v>44564</c:v>
                </c:pt>
                <c:pt idx="1">
                  <c:v>44571</c:v>
                </c:pt>
                <c:pt idx="2">
                  <c:v>44578</c:v>
                </c:pt>
                <c:pt idx="3">
                  <c:v>44585</c:v>
                </c:pt>
                <c:pt idx="4">
                  <c:v>44592</c:v>
                </c:pt>
                <c:pt idx="5">
                  <c:v>44599</c:v>
                </c:pt>
                <c:pt idx="6">
                  <c:v>44606</c:v>
                </c:pt>
                <c:pt idx="7">
                  <c:v>44613</c:v>
                </c:pt>
                <c:pt idx="8">
                  <c:v>44620</c:v>
                </c:pt>
                <c:pt idx="9">
                  <c:v>44627</c:v>
                </c:pt>
                <c:pt idx="10">
                  <c:v>44634</c:v>
                </c:pt>
                <c:pt idx="11">
                  <c:v>44641</c:v>
                </c:pt>
                <c:pt idx="12">
                  <c:v>44648</c:v>
                </c:pt>
                <c:pt idx="13">
                  <c:v>44655</c:v>
                </c:pt>
                <c:pt idx="14">
                  <c:v>44662</c:v>
                </c:pt>
                <c:pt idx="15">
                  <c:v>44669</c:v>
                </c:pt>
                <c:pt idx="16">
                  <c:v>44676</c:v>
                </c:pt>
                <c:pt idx="17">
                  <c:v>44683</c:v>
                </c:pt>
                <c:pt idx="18">
                  <c:v>44690</c:v>
                </c:pt>
                <c:pt idx="19">
                  <c:v>44697</c:v>
                </c:pt>
                <c:pt idx="20">
                  <c:v>44704</c:v>
                </c:pt>
                <c:pt idx="21">
                  <c:v>44711</c:v>
                </c:pt>
                <c:pt idx="22">
                  <c:v>44718</c:v>
                </c:pt>
                <c:pt idx="23">
                  <c:v>44725</c:v>
                </c:pt>
                <c:pt idx="24">
                  <c:v>44732</c:v>
                </c:pt>
                <c:pt idx="25">
                  <c:v>44739</c:v>
                </c:pt>
                <c:pt idx="26">
                  <c:v>44746</c:v>
                </c:pt>
                <c:pt idx="27">
                  <c:v>44753</c:v>
                </c:pt>
                <c:pt idx="28">
                  <c:v>44760</c:v>
                </c:pt>
                <c:pt idx="29">
                  <c:v>44767</c:v>
                </c:pt>
                <c:pt idx="30">
                  <c:v>44774</c:v>
                </c:pt>
                <c:pt idx="31">
                  <c:v>44781</c:v>
                </c:pt>
                <c:pt idx="32">
                  <c:v>44788</c:v>
                </c:pt>
                <c:pt idx="33">
                  <c:v>44795</c:v>
                </c:pt>
                <c:pt idx="34">
                  <c:v>44802</c:v>
                </c:pt>
                <c:pt idx="35">
                  <c:v>44809</c:v>
                </c:pt>
                <c:pt idx="36">
                  <c:v>44816</c:v>
                </c:pt>
                <c:pt idx="37">
                  <c:v>44823</c:v>
                </c:pt>
                <c:pt idx="38">
                  <c:v>44830</c:v>
                </c:pt>
                <c:pt idx="39">
                  <c:v>44837</c:v>
                </c:pt>
                <c:pt idx="40">
                  <c:v>44844</c:v>
                </c:pt>
                <c:pt idx="41">
                  <c:v>44851</c:v>
                </c:pt>
                <c:pt idx="42">
                  <c:v>44858</c:v>
                </c:pt>
                <c:pt idx="43">
                  <c:v>44865</c:v>
                </c:pt>
                <c:pt idx="44">
                  <c:v>44872</c:v>
                </c:pt>
                <c:pt idx="45">
                  <c:v>44879</c:v>
                </c:pt>
                <c:pt idx="46">
                  <c:v>44886</c:v>
                </c:pt>
                <c:pt idx="47">
                  <c:v>44893</c:v>
                </c:pt>
                <c:pt idx="48">
                  <c:v>44900</c:v>
                </c:pt>
                <c:pt idx="49">
                  <c:v>44907</c:v>
                </c:pt>
                <c:pt idx="50">
                  <c:v>44914</c:v>
                </c:pt>
                <c:pt idx="51">
                  <c:v>44921</c:v>
                </c:pt>
                <c:pt idx="52">
                  <c:v>44928</c:v>
                </c:pt>
                <c:pt idx="53">
                  <c:v>44935</c:v>
                </c:pt>
                <c:pt idx="54">
                  <c:v>44942</c:v>
                </c:pt>
                <c:pt idx="55">
                  <c:v>44949</c:v>
                </c:pt>
                <c:pt idx="56">
                  <c:v>44956</c:v>
                </c:pt>
                <c:pt idx="57">
                  <c:v>44963</c:v>
                </c:pt>
                <c:pt idx="58">
                  <c:v>44970</c:v>
                </c:pt>
                <c:pt idx="59">
                  <c:v>44977</c:v>
                </c:pt>
                <c:pt idx="60">
                  <c:v>44984</c:v>
                </c:pt>
                <c:pt idx="61">
                  <c:v>44991</c:v>
                </c:pt>
                <c:pt idx="62">
                  <c:v>44998</c:v>
                </c:pt>
                <c:pt idx="63">
                  <c:v>45005</c:v>
                </c:pt>
                <c:pt idx="64">
                  <c:v>45012</c:v>
                </c:pt>
                <c:pt idx="65">
                  <c:v>45019</c:v>
                </c:pt>
                <c:pt idx="66">
                  <c:v>45026</c:v>
                </c:pt>
                <c:pt idx="67">
                  <c:v>45033</c:v>
                </c:pt>
                <c:pt idx="68">
                  <c:v>45040</c:v>
                </c:pt>
                <c:pt idx="69">
                  <c:v>45047</c:v>
                </c:pt>
                <c:pt idx="70">
                  <c:v>45054</c:v>
                </c:pt>
                <c:pt idx="71">
                  <c:v>45061</c:v>
                </c:pt>
                <c:pt idx="72">
                  <c:v>45068</c:v>
                </c:pt>
                <c:pt idx="73">
                  <c:v>45075</c:v>
                </c:pt>
                <c:pt idx="74">
                  <c:v>45082</c:v>
                </c:pt>
                <c:pt idx="75">
                  <c:v>45089</c:v>
                </c:pt>
                <c:pt idx="76">
                  <c:v>45096</c:v>
                </c:pt>
                <c:pt idx="77">
                  <c:v>45103</c:v>
                </c:pt>
                <c:pt idx="78">
                  <c:v>45110</c:v>
                </c:pt>
                <c:pt idx="79">
                  <c:v>45117</c:v>
                </c:pt>
                <c:pt idx="80">
                  <c:v>45124</c:v>
                </c:pt>
                <c:pt idx="81">
                  <c:v>45131</c:v>
                </c:pt>
                <c:pt idx="82">
                  <c:v>45138</c:v>
                </c:pt>
                <c:pt idx="83">
                  <c:v>45145</c:v>
                </c:pt>
                <c:pt idx="84">
                  <c:v>45152</c:v>
                </c:pt>
                <c:pt idx="85">
                  <c:v>45159</c:v>
                </c:pt>
                <c:pt idx="86">
                  <c:v>45166</c:v>
                </c:pt>
                <c:pt idx="87">
                  <c:v>45173</c:v>
                </c:pt>
                <c:pt idx="88">
                  <c:v>45180</c:v>
                </c:pt>
                <c:pt idx="89">
                  <c:v>45187</c:v>
                </c:pt>
                <c:pt idx="90">
                  <c:v>45194</c:v>
                </c:pt>
                <c:pt idx="91">
                  <c:v>45201</c:v>
                </c:pt>
                <c:pt idx="92">
                  <c:v>45208</c:v>
                </c:pt>
                <c:pt idx="93">
                  <c:v>45215</c:v>
                </c:pt>
                <c:pt idx="94">
                  <c:v>45222</c:v>
                </c:pt>
                <c:pt idx="95">
                  <c:v>45229</c:v>
                </c:pt>
                <c:pt idx="96">
                  <c:v>45236</c:v>
                </c:pt>
                <c:pt idx="97">
                  <c:v>45243</c:v>
                </c:pt>
                <c:pt idx="98">
                  <c:v>45250</c:v>
                </c:pt>
                <c:pt idx="99">
                  <c:v>45257</c:v>
                </c:pt>
                <c:pt idx="100">
                  <c:v>45264</c:v>
                </c:pt>
                <c:pt idx="101">
                  <c:v>45271</c:v>
                </c:pt>
                <c:pt idx="102">
                  <c:v>45278</c:v>
                </c:pt>
                <c:pt idx="103">
                  <c:v>45285</c:v>
                </c:pt>
                <c:pt idx="104">
                  <c:v>45292</c:v>
                </c:pt>
                <c:pt idx="105">
                  <c:v>45299</c:v>
                </c:pt>
                <c:pt idx="106">
                  <c:v>45306</c:v>
                </c:pt>
                <c:pt idx="107">
                  <c:v>45313</c:v>
                </c:pt>
                <c:pt idx="108">
                  <c:v>45320</c:v>
                </c:pt>
                <c:pt idx="109">
                  <c:v>45327</c:v>
                </c:pt>
                <c:pt idx="110">
                  <c:v>45334</c:v>
                </c:pt>
                <c:pt idx="111">
                  <c:v>45341</c:v>
                </c:pt>
                <c:pt idx="112">
                  <c:v>45348</c:v>
                </c:pt>
                <c:pt idx="113">
                  <c:v>45355</c:v>
                </c:pt>
                <c:pt idx="114">
                  <c:v>45362</c:v>
                </c:pt>
                <c:pt idx="115">
                  <c:v>45369</c:v>
                </c:pt>
                <c:pt idx="116">
                  <c:v>45376</c:v>
                </c:pt>
                <c:pt idx="117">
                  <c:v>45383</c:v>
                </c:pt>
                <c:pt idx="118">
                  <c:v>45390</c:v>
                </c:pt>
                <c:pt idx="119">
                  <c:v>45397</c:v>
                </c:pt>
                <c:pt idx="120">
                  <c:v>45404</c:v>
                </c:pt>
                <c:pt idx="121">
                  <c:v>45411</c:v>
                </c:pt>
                <c:pt idx="122">
                  <c:v>45418</c:v>
                </c:pt>
                <c:pt idx="123">
                  <c:v>45425</c:v>
                </c:pt>
                <c:pt idx="124">
                  <c:v>45432</c:v>
                </c:pt>
                <c:pt idx="125">
                  <c:v>45439</c:v>
                </c:pt>
                <c:pt idx="126">
                  <c:v>45446</c:v>
                </c:pt>
                <c:pt idx="127">
                  <c:v>45453</c:v>
                </c:pt>
                <c:pt idx="128">
                  <c:v>45460</c:v>
                </c:pt>
                <c:pt idx="129">
                  <c:v>45467</c:v>
                </c:pt>
                <c:pt idx="130">
                  <c:v>45474</c:v>
                </c:pt>
                <c:pt idx="131">
                  <c:v>45481</c:v>
                </c:pt>
                <c:pt idx="132">
                  <c:v>45488</c:v>
                </c:pt>
                <c:pt idx="133">
                  <c:v>45495</c:v>
                </c:pt>
                <c:pt idx="134">
                  <c:v>45502</c:v>
                </c:pt>
                <c:pt idx="135">
                  <c:v>45509</c:v>
                </c:pt>
                <c:pt idx="136">
                  <c:v>45516</c:v>
                </c:pt>
                <c:pt idx="137">
                  <c:v>45523</c:v>
                </c:pt>
                <c:pt idx="138">
                  <c:v>45530</c:v>
                </c:pt>
                <c:pt idx="139">
                  <c:v>45537</c:v>
                </c:pt>
                <c:pt idx="140">
                  <c:v>45544</c:v>
                </c:pt>
                <c:pt idx="141">
                  <c:v>45551</c:v>
                </c:pt>
                <c:pt idx="142">
                  <c:v>45558</c:v>
                </c:pt>
                <c:pt idx="143">
                  <c:v>45565</c:v>
                </c:pt>
                <c:pt idx="144">
                  <c:v>45572</c:v>
                </c:pt>
                <c:pt idx="145">
                  <c:v>45579</c:v>
                </c:pt>
                <c:pt idx="146">
                  <c:v>45586</c:v>
                </c:pt>
                <c:pt idx="147">
                  <c:v>45593</c:v>
                </c:pt>
                <c:pt idx="148">
                  <c:v>45600</c:v>
                </c:pt>
                <c:pt idx="149">
                  <c:v>45607</c:v>
                </c:pt>
                <c:pt idx="150">
                  <c:v>45614</c:v>
                </c:pt>
                <c:pt idx="151">
                  <c:v>45621</c:v>
                </c:pt>
                <c:pt idx="152">
                  <c:v>45628</c:v>
                </c:pt>
                <c:pt idx="153">
                  <c:v>45635</c:v>
                </c:pt>
                <c:pt idx="154">
                  <c:v>45642</c:v>
                </c:pt>
                <c:pt idx="155">
                  <c:v>45649</c:v>
                </c:pt>
                <c:pt idx="156">
                  <c:v>45656</c:v>
                </c:pt>
                <c:pt idx="157">
                  <c:v>45663</c:v>
                </c:pt>
                <c:pt idx="158">
                  <c:v>45670</c:v>
                </c:pt>
                <c:pt idx="159">
                  <c:v>45677</c:v>
                </c:pt>
                <c:pt idx="160">
                  <c:v>45684</c:v>
                </c:pt>
                <c:pt idx="161">
                  <c:v>45691</c:v>
                </c:pt>
                <c:pt idx="162">
                  <c:v>45698</c:v>
                </c:pt>
                <c:pt idx="163">
                  <c:v>45705</c:v>
                </c:pt>
                <c:pt idx="164">
                  <c:v>45712</c:v>
                </c:pt>
                <c:pt idx="165">
                  <c:v>45719</c:v>
                </c:pt>
                <c:pt idx="166">
                  <c:v>45726</c:v>
                </c:pt>
                <c:pt idx="167">
                  <c:v>45733</c:v>
                </c:pt>
                <c:pt idx="168">
                  <c:v>45740</c:v>
                </c:pt>
                <c:pt idx="169">
                  <c:v>45747</c:v>
                </c:pt>
                <c:pt idx="170">
                  <c:v>45754</c:v>
                </c:pt>
                <c:pt idx="171">
                  <c:v>45761</c:v>
                </c:pt>
                <c:pt idx="172">
                  <c:v>45768</c:v>
                </c:pt>
                <c:pt idx="173">
                  <c:v>45775</c:v>
                </c:pt>
                <c:pt idx="174">
                  <c:v>45782</c:v>
                </c:pt>
                <c:pt idx="175">
                  <c:v>45789</c:v>
                </c:pt>
                <c:pt idx="176">
                  <c:v>45796</c:v>
                </c:pt>
                <c:pt idx="177">
                  <c:v>45803</c:v>
                </c:pt>
                <c:pt idx="178">
                  <c:v>45810</c:v>
                </c:pt>
                <c:pt idx="179">
                  <c:v>45817</c:v>
                </c:pt>
              </c:numCache>
            </c:numRef>
          </c:cat>
          <c:val>
            <c:numRef>
              <c:f>Sheet1!$M$2:$M$182</c:f>
              <c:numCache>
                <c:formatCode>General</c:formatCode>
                <c:ptCount val="180"/>
                <c:pt idx="0">
                  <c:v>4</c:v>
                </c:pt>
                <c:pt idx="1">
                  <c:v>7</c:v>
                </c:pt>
                <c:pt idx="2">
                  <c:v>8</c:v>
                </c:pt>
                <c:pt idx="3">
                  <c:v>7</c:v>
                </c:pt>
                <c:pt idx="4">
                  <c:v>5</c:v>
                </c:pt>
                <c:pt idx="5">
                  <c:v>4</c:v>
                </c:pt>
                <c:pt idx="6">
                  <c:v>12</c:v>
                </c:pt>
                <c:pt idx="7">
                  <c:v>7</c:v>
                </c:pt>
                <c:pt idx="8">
                  <c:v>9</c:v>
                </c:pt>
                <c:pt idx="9">
                  <c:v>4</c:v>
                </c:pt>
                <c:pt idx="10">
                  <c:v>4</c:v>
                </c:pt>
                <c:pt idx="11">
                  <c:v>5</c:v>
                </c:pt>
                <c:pt idx="12">
                  <c:v>1</c:v>
                </c:pt>
                <c:pt idx="13">
                  <c:v>4</c:v>
                </c:pt>
                <c:pt idx="14">
                  <c:v>8</c:v>
                </c:pt>
                <c:pt idx="15">
                  <c:v>5</c:v>
                </c:pt>
                <c:pt idx="16">
                  <c:v>4</c:v>
                </c:pt>
                <c:pt idx="17">
                  <c:v>2</c:v>
                </c:pt>
                <c:pt idx="18">
                  <c:v>2</c:v>
                </c:pt>
                <c:pt idx="19">
                  <c:v>5</c:v>
                </c:pt>
                <c:pt idx="20">
                  <c:v>5</c:v>
                </c:pt>
                <c:pt idx="21">
                  <c:v>2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2</c:v>
                </c:pt>
                <c:pt idx="26">
                  <c:v>5</c:v>
                </c:pt>
                <c:pt idx="27">
                  <c:v>8</c:v>
                </c:pt>
                <c:pt idx="28">
                  <c:v>6</c:v>
                </c:pt>
                <c:pt idx="29">
                  <c:v>3</c:v>
                </c:pt>
                <c:pt idx="30">
                  <c:v>1</c:v>
                </c:pt>
                <c:pt idx="31">
                  <c:v>5</c:v>
                </c:pt>
                <c:pt idx="32">
                  <c:v>2</c:v>
                </c:pt>
                <c:pt idx="33">
                  <c:v>3</c:v>
                </c:pt>
                <c:pt idx="34">
                  <c:v>3</c:v>
                </c:pt>
                <c:pt idx="35">
                  <c:v>6</c:v>
                </c:pt>
                <c:pt idx="36">
                  <c:v>6</c:v>
                </c:pt>
                <c:pt idx="37">
                  <c:v>1</c:v>
                </c:pt>
                <c:pt idx="38">
                  <c:v>3</c:v>
                </c:pt>
                <c:pt idx="39">
                  <c:v>3</c:v>
                </c:pt>
                <c:pt idx="40">
                  <c:v>9</c:v>
                </c:pt>
                <c:pt idx="41">
                  <c:v>5</c:v>
                </c:pt>
                <c:pt idx="42">
                  <c:v>4</c:v>
                </c:pt>
                <c:pt idx="43">
                  <c:v>5</c:v>
                </c:pt>
                <c:pt idx="44">
                  <c:v>1</c:v>
                </c:pt>
                <c:pt idx="45">
                  <c:v>0</c:v>
                </c:pt>
                <c:pt idx="46">
                  <c:v>2</c:v>
                </c:pt>
                <c:pt idx="47">
                  <c:v>3</c:v>
                </c:pt>
                <c:pt idx="48">
                  <c:v>5</c:v>
                </c:pt>
                <c:pt idx="49">
                  <c:v>4</c:v>
                </c:pt>
                <c:pt idx="50">
                  <c:v>3</c:v>
                </c:pt>
                <c:pt idx="51">
                  <c:v>0</c:v>
                </c:pt>
                <c:pt idx="52">
                  <c:v>2</c:v>
                </c:pt>
                <c:pt idx="53">
                  <c:v>4</c:v>
                </c:pt>
                <c:pt idx="54">
                  <c:v>8</c:v>
                </c:pt>
                <c:pt idx="55">
                  <c:v>3</c:v>
                </c:pt>
                <c:pt idx="56">
                  <c:v>3</c:v>
                </c:pt>
                <c:pt idx="57">
                  <c:v>7</c:v>
                </c:pt>
                <c:pt idx="58">
                  <c:v>4</c:v>
                </c:pt>
                <c:pt idx="59">
                  <c:v>6</c:v>
                </c:pt>
                <c:pt idx="60">
                  <c:v>6</c:v>
                </c:pt>
                <c:pt idx="61">
                  <c:v>2</c:v>
                </c:pt>
                <c:pt idx="62">
                  <c:v>9</c:v>
                </c:pt>
                <c:pt idx="63">
                  <c:v>3</c:v>
                </c:pt>
                <c:pt idx="64">
                  <c:v>2</c:v>
                </c:pt>
                <c:pt idx="65">
                  <c:v>1</c:v>
                </c:pt>
                <c:pt idx="66">
                  <c:v>6</c:v>
                </c:pt>
                <c:pt idx="67">
                  <c:v>4</c:v>
                </c:pt>
                <c:pt idx="68">
                  <c:v>4</c:v>
                </c:pt>
                <c:pt idx="69">
                  <c:v>7</c:v>
                </c:pt>
                <c:pt idx="70">
                  <c:v>7</c:v>
                </c:pt>
                <c:pt idx="71">
                  <c:v>3</c:v>
                </c:pt>
                <c:pt idx="72">
                  <c:v>8</c:v>
                </c:pt>
                <c:pt idx="73">
                  <c:v>7</c:v>
                </c:pt>
                <c:pt idx="74">
                  <c:v>5</c:v>
                </c:pt>
                <c:pt idx="75">
                  <c:v>7</c:v>
                </c:pt>
                <c:pt idx="76">
                  <c:v>6</c:v>
                </c:pt>
                <c:pt idx="77">
                  <c:v>2</c:v>
                </c:pt>
                <c:pt idx="78">
                  <c:v>6</c:v>
                </c:pt>
                <c:pt idx="79">
                  <c:v>4</c:v>
                </c:pt>
                <c:pt idx="80">
                  <c:v>7</c:v>
                </c:pt>
                <c:pt idx="81">
                  <c:v>4</c:v>
                </c:pt>
                <c:pt idx="82">
                  <c:v>0</c:v>
                </c:pt>
                <c:pt idx="83">
                  <c:v>0</c:v>
                </c:pt>
                <c:pt idx="84">
                  <c:v>2</c:v>
                </c:pt>
                <c:pt idx="85">
                  <c:v>4</c:v>
                </c:pt>
                <c:pt idx="86">
                  <c:v>0</c:v>
                </c:pt>
                <c:pt idx="87">
                  <c:v>2</c:v>
                </c:pt>
                <c:pt idx="88">
                  <c:v>3</c:v>
                </c:pt>
                <c:pt idx="89">
                  <c:v>0</c:v>
                </c:pt>
                <c:pt idx="90">
                  <c:v>2</c:v>
                </c:pt>
                <c:pt idx="91">
                  <c:v>3</c:v>
                </c:pt>
                <c:pt idx="92">
                  <c:v>3</c:v>
                </c:pt>
                <c:pt idx="93">
                  <c:v>6</c:v>
                </c:pt>
                <c:pt idx="94">
                  <c:v>4</c:v>
                </c:pt>
                <c:pt idx="95">
                  <c:v>3</c:v>
                </c:pt>
                <c:pt idx="96">
                  <c:v>6</c:v>
                </c:pt>
                <c:pt idx="97">
                  <c:v>8</c:v>
                </c:pt>
                <c:pt idx="98">
                  <c:v>8</c:v>
                </c:pt>
                <c:pt idx="99">
                  <c:v>8</c:v>
                </c:pt>
                <c:pt idx="100">
                  <c:v>8</c:v>
                </c:pt>
                <c:pt idx="101">
                  <c:v>8</c:v>
                </c:pt>
                <c:pt idx="102">
                  <c:v>2</c:v>
                </c:pt>
                <c:pt idx="103">
                  <c:v>1</c:v>
                </c:pt>
                <c:pt idx="104">
                  <c:v>4</c:v>
                </c:pt>
                <c:pt idx="105">
                  <c:v>2</c:v>
                </c:pt>
                <c:pt idx="106">
                  <c:v>4</c:v>
                </c:pt>
                <c:pt idx="107">
                  <c:v>5</c:v>
                </c:pt>
                <c:pt idx="108">
                  <c:v>1</c:v>
                </c:pt>
                <c:pt idx="109">
                  <c:v>2</c:v>
                </c:pt>
                <c:pt idx="110">
                  <c:v>8</c:v>
                </c:pt>
                <c:pt idx="111">
                  <c:v>6</c:v>
                </c:pt>
                <c:pt idx="112">
                  <c:v>3</c:v>
                </c:pt>
                <c:pt idx="113">
                  <c:v>5</c:v>
                </c:pt>
                <c:pt idx="114">
                  <c:v>5</c:v>
                </c:pt>
                <c:pt idx="115">
                  <c:v>4</c:v>
                </c:pt>
                <c:pt idx="116">
                  <c:v>3</c:v>
                </c:pt>
                <c:pt idx="117">
                  <c:v>3</c:v>
                </c:pt>
                <c:pt idx="118">
                  <c:v>3</c:v>
                </c:pt>
                <c:pt idx="119">
                  <c:v>5</c:v>
                </c:pt>
                <c:pt idx="120">
                  <c:v>5</c:v>
                </c:pt>
                <c:pt idx="121">
                  <c:v>5</c:v>
                </c:pt>
                <c:pt idx="122">
                  <c:v>6</c:v>
                </c:pt>
                <c:pt idx="123">
                  <c:v>7</c:v>
                </c:pt>
                <c:pt idx="124">
                  <c:v>2</c:v>
                </c:pt>
                <c:pt idx="125">
                  <c:v>8</c:v>
                </c:pt>
                <c:pt idx="126">
                  <c:v>4</c:v>
                </c:pt>
                <c:pt idx="127">
                  <c:v>7</c:v>
                </c:pt>
                <c:pt idx="128">
                  <c:v>1</c:v>
                </c:pt>
                <c:pt idx="129">
                  <c:v>6</c:v>
                </c:pt>
                <c:pt idx="130">
                  <c:v>3</c:v>
                </c:pt>
                <c:pt idx="131">
                  <c:v>3</c:v>
                </c:pt>
                <c:pt idx="132">
                  <c:v>5</c:v>
                </c:pt>
                <c:pt idx="133">
                  <c:v>4</c:v>
                </c:pt>
                <c:pt idx="134">
                  <c:v>7</c:v>
                </c:pt>
                <c:pt idx="135">
                  <c:v>2</c:v>
                </c:pt>
                <c:pt idx="136">
                  <c:v>5</c:v>
                </c:pt>
                <c:pt idx="137">
                  <c:v>2</c:v>
                </c:pt>
                <c:pt idx="138">
                  <c:v>0</c:v>
                </c:pt>
                <c:pt idx="139">
                  <c:v>6</c:v>
                </c:pt>
                <c:pt idx="140">
                  <c:v>4</c:v>
                </c:pt>
                <c:pt idx="141">
                  <c:v>7</c:v>
                </c:pt>
                <c:pt idx="142">
                  <c:v>5</c:v>
                </c:pt>
                <c:pt idx="143">
                  <c:v>4</c:v>
                </c:pt>
                <c:pt idx="144">
                  <c:v>2</c:v>
                </c:pt>
                <c:pt idx="145">
                  <c:v>10</c:v>
                </c:pt>
                <c:pt idx="146">
                  <c:v>4</c:v>
                </c:pt>
                <c:pt idx="147">
                  <c:v>3</c:v>
                </c:pt>
                <c:pt idx="148">
                  <c:v>10</c:v>
                </c:pt>
                <c:pt idx="149">
                  <c:v>5</c:v>
                </c:pt>
                <c:pt idx="150">
                  <c:v>2</c:v>
                </c:pt>
                <c:pt idx="151">
                  <c:v>3</c:v>
                </c:pt>
                <c:pt idx="152">
                  <c:v>3</c:v>
                </c:pt>
                <c:pt idx="153">
                  <c:v>8</c:v>
                </c:pt>
                <c:pt idx="154">
                  <c:v>5</c:v>
                </c:pt>
                <c:pt idx="155">
                  <c:v>0</c:v>
                </c:pt>
                <c:pt idx="156">
                  <c:v>1</c:v>
                </c:pt>
                <c:pt idx="157">
                  <c:v>3</c:v>
                </c:pt>
                <c:pt idx="158">
                  <c:v>3</c:v>
                </c:pt>
                <c:pt idx="159">
                  <c:v>3</c:v>
                </c:pt>
                <c:pt idx="160">
                  <c:v>2</c:v>
                </c:pt>
                <c:pt idx="161">
                  <c:v>8</c:v>
                </c:pt>
                <c:pt idx="162">
                  <c:v>8</c:v>
                </c:pt>
                <c:pt idx="163">
                  <c:v>4</c:v>
                </c:pt>
                <c:pt idx="164">
                  <c:v>5</c:v>
                </c:pt>
                <c:pt idx="165">
                  <c:v>5</c:v>
                </c:pt>
                <c:pt idx="166">
                  <c:v>7</c:v>
                </c:pt>
                <c:pt idx="167">
                  <c:v>3</c:v>
                </c:pt>
                <c:pt idx="168">
                  <c:v>2</c:v>
                </c:pt>
                <c:pt idx="169">
                  <c:v>4</c:v>
                </c:pt>
                <c:pt idx="170">
                  <c:v>3</c:v>
                </c:pt>
                <c:pt idx="171">
                  <c:v>2</c:v>
                </c:pt>
                <c:pt idx="172">
                  <c:v>3</c:v>
                </c:pt>
                <c:pt idx="173">
                  <c:v>2</c:v>
                </c:pt>
                <c:pt idx="174">
                  <c:v>5</c:v>
                </c:pt>
                <c:pt idx="175">
                  <c:v>6</c:v>
                </c:pt>
                <c:pt idx="176">
                  <c:v>5</c:v>
                </c:pt>
                <c:pt idx="177">
                  <c:v>9</c:v>
                </c:pt>
                <c:pt idx="178">
                  <c:v>7</c:v>
                </c:pt>
                <c:pt idx="179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85F-0B4A-9E3F-FEE02D0EDB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2380576"/>
        <c:axId val="1407042912"/>
      </c:areaChart>
      <c:dateAx>
        <c:axId val="1982380576"/>
        <c:scaling>
          <c:orientation val="minMax"/>
        </c:scaling>
        <c:delete val="0"/>
        <c:axPos val="b"/>
        <c:numFmt formatCode="[$-409]d\-mmm\-yy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 w="9525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407042912"/>
        <c:crosses val="autoZero"/>
        <c:auto val="1"/>
        <c:lblOffset val="100"/>
        <c:baseTimeUnit val="days"/>
      </c:dateAx>
      <c:valAx>
        <c:axId val="1407042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9823805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6/16/25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16.06.25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349200" indent="-349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 marL="685800" indent="-300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9000" indent="-300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76200" indent="-264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53400" indent="-264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16.06.25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Minutes250605#ATLAS_plans_for_Varnish" TargetMode="External"/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ki.cern.ch/twiki/bin/view/LCG/WLCGOpsMinutes250605#Follow_up_on_last_week_CMS_alarm" TargetMode="External"/><Relationship Id="rId4" Type="http://schemas.openxmlformats.org/officeDocument/2006/relationships/hyperlink" Target="https://twiki.cern.ch/twiki/bin/view/LCG/WLCGOpsMinutes250605#Web_Proxy_Caches_for_the_WLC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hyperlink" Target="https://helpdesk.ggus.eu/#ticket/zoom/353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erationsMeeting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ServiceIncident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Service Report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weeks, May 21 – June 17</a:t>
            </a: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Management Board, June 17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Borja Garrido, Maarten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v1.0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B7AFB6-6933-C943-895E-5FC7891B6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/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usually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 on July 3</a:t>
            </a:r>
          </a:p>
          <a:p>
            <a:pPr lvl="1"/>
            <a:r>
              <a:rPr lang="en-US" sz="2700" dirty="0"/>
              <a:t>Topics: </a:t>
            </a:r>
            <a:r>
              <a:rPr lang="en-US" sz="2700" i="1" dirty="0"/>
              <a:t>CMS </a:t>
            </a:r>
            <a:r>
              <a:rPr lang="en-US" sz="2700" i="1" dirty="0" err="1"/>
              <a:t>Hammercloud</a:t>
            </a:r>
            <a:r>
              <a:rPr lang="en-US" sz="2700" i="1" dirty="0"/>
              <a:t> status update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780D4-51CD-E849-B003-5D14E2D3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meetings</a:t>
            </a:r>
            <a:r>
              <a:rPr lang="en-US" sz="2800" dirty="0"/>
              <a:t> 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5C8D0-AFB9-C74A-AD23-5393DF146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567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highlights   (1)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74799ED-6A9B-641E-2748-0494F1AF2F52}"/>
              </a:ext>
            </a:extLst>
          </p:cNvPr>
          <p:cNvSpPr txBox="1">
            <a:spLocks/>
          </p:cNvSpPr>
          <p:nvPr/>
        </p:nvSpPr>
        <p:spPr>
          <a:xfrm>
            <a:off x="990599" y="961697"/>
            <a:ext cx="10800907" cy="5367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00" indent="-349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432FF"/>
              </a:buClr>
              <a:buFont typeface="Wingdings" pitchFamily="2" charset="2"/>
              <a:buChar char="§"/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685800" indent="-300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432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99000" indent="-300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432FF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76200" indent="-264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432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53400" indent="-264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432FF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100" dirty="0">
                <a:hlinkClick r:id="rId3"/>
              </a:rPr>
              <a:t>ATLAS plans for Varnish</a:t>
            </a:r>
            <a:endParaRPr lang="en-US" sz="3100" dirty="0"/>
          </a:p>
          <a:p>
            <a:pPr lvl="1"/>
            <a:r>
              <a:rPr lang="en-US" sz="2700" dirty="0"/>
              <a:t>Alternative CDN </a:t>
            </a:r>
            <a:r>
              <a:rPr lang="en-US" sz="2700" i="1" dirty="0">
                <a:solidFill>
                  <a:schemeClr val="tx1"/>
                </a:solidFill>
              </a:rPr>
              <a:t>for conditions data </a:t>
            </a:r>
            <a:r>
              <a:rPr lang="en-US" sz="2700" dirty="0"/>
              <a:t>because of issues with Squid</a:t>
            </a:r>
          </a:p>
          <a:p>
            <a:pPr lvl="1"/>
            <a:r>
              <a:rPr lang="en-US" sz="2700" dirty="0"/>
              <a:t>Validation to be performed during July</a:t>
            </a:r>
          </a:p>
          <a:p>
            <a:pPr lvl="1"/>
            <a:r>
              <a:rPr lang="en-US" sz="2700" dirty="0"/>
              <a:t>Goal to have ATLAS sites use Varnish as first choice cache for conditions data, with failover to Squid</a:t>
            </a:r>
          </a:p>
          <a:p>
            <a:r>
              <a:rPr lang="en-US" sz="3100" dirty="0">
                <a:hlinkClick r:id="rId4"/>
              </a:rPr>
              <a:t>Web Proxy Caches for the WLCG</a:t>
            </a:r>
            <a:endParaRPr lang="en-US" sz="3100" dirty="0"/>
          </a:p>
          <a:p>
            <a:pPr lvl="1"/>
            <a:r>
              <a:rPr lang="en-US" sz="2700" dirty="0"/>
              <a:t> Arguments in favor of sticking with Squid despite its issues</a:t>
            </a:r>
          </a:p>
          <a:p>
            <a:pPr lvl="2"/>
            <a:r>
              <a:rPr lang="en-US" sz="2300" dirty="0"/>
              <a:t>And dealing with those in a better way</a:t>
            </a:r>
          </a:p>
          <a:p>
            <a:r>
              <a:rPr lang="en-US" sz="3100" dirty="0">
                <a:hlinkClick r:id="rId5"/>
              </a:rPr>
              <a:t>Follow up on CMS alarm ticket</a:t>
            </a:r>
            <a:endParaRPr lang="en-US" sz="3100" dirty="0"/>
          </a:p>
          <a:p>
            <a:pPr lvl="1"/>
            <a:r>
              <a:rPr lang="en-US" sz="2700" dirty="0"/>
              <a:t>Several incident response improvements identified and being worked on</a:t>
            </a:r>
          </a:p>
        </p:txBody>
      </p:sp>
    </p:spTree>
    <p:extLst>
      <p:ext uri="{BB962C8B-B14F-4D97-AF65-F5344CB8AC3E}">
        <p14:creationId xmlns:p14="http://schemas.microsoft.com/office/powerpoint/2010/main" val="3501082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700657" cy="5367666"/>
          </a:xfrm>
        </p:spPr>
        <p:txBody>
          <a:bodyPr>
            <a:normAutofit/>
          </a:bodyPr>
          <a:lstStyle/>
          <a:p>
            <a:r>
              <a:rPr lang="en-GB" dirty="0"/>
              <a:t>ATLAS</a:t>
            </a:r>
          </a:p>
          <a:p>
            <a:pPr lvl="1"/>
            <a:r>
              <a:rPr lang="en-GB" dirty="0"/>
              <a:t>Data transfer rate spikes up to 1.1 Tbps</a:t>
            </a:r>
          </a:p>
          <a:p>
            <a:pPr lvl="1"/>
            <a:r>
              <a:rPr lang="en-GB" dirty="0"/>
              <a:t>Unpledged tape systems for non-unique MC data at NET2 and DESY</a:t>
            </a:r>
          </a:p>
          <a:p>
            <a:pPr lvl="1"/>
            <a:r>
              <a:rPr lang="en-GB" dirty="0"/>
              <a:t>CRL services of many CAs not available on IPv6</a:t>
            </a:r>
          </a:p>
          <a:p>
            <a:pPr lvl="2"/>
            <a:r>
              <a:rPr lang="en-GB" dirty="0"/>
              <a:t>HEPiX IPv6 WG and CERN CA informed</a:t>
            </a:r>
          </a:p>
          <a:p>
            <a:endParaRPr lang="en-GB" dirty="0"/>
          </a:p>
          <a:p>
            <a:r>
              <a:rPr lang="en-GB" dirty="0"/>
              <a:t>CMS</a:t>
            </a:r>
          </a:p>
          <a:p>
            <a:pPr lvl="1"/>
            <a:r>
              <a:rPr lang="en-GB" dirty="0"/>
              <a:t>Two VMs critical for data taking ended up misconfigured (</a:t>
            </a:r>
            <a:r>
              <a:rPr lang="en-GB" dirty="0">
                <a:solidFill>
                  <a:srgbClr val="FF0000"/>
                </a:solidFill>
              </a:rPr>
              <a:t>alarm</a:t>
            </a:r>
            <a:r>
              <a:rPr lang="en-GB" dirty="0"/>
              <a:t> </a:t>
            </a:r>
            <a:r>
              <a:rPr lang="en-GB" dirty="0">
                <a:hlinkClick r:id="rId2"/>
              </a:rPr>
              <a:t>ticket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Root cause to be followed up in CMS</a:t>
            </a:r>
          </a:p>
          <a:p>
            <a:pPr lvl="2"/>
            <a:r>
              <a:rPr lang="en-GB" dirty="0"/>
              <a:t>See slide 3 for operations coordination follow up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3"/>
              </a:rPr>
              <a:t>Operations</a:t>
            </a:r>
            <a:r>
              <a:rPr lang="en-US" dirty="0"/>
              <a:t>    (1)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99343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700657" cy="5367666"/>
          </a:xfrm>
        </p:spPr>
        <p:txBody>
          <a:bodyPr>
            <a:normAutofit/>
          </a:bodyPr>
          <a:lstStyle/>
          <a:p>
            <a:r>
              <a:rPr lang="en-CH" dirty="0"/>
              <a:t>CERN</a:t>
            </a:r>
          </a:p>
          <a:p>
            <a:pPr lvl="1"/>
            <a:r>
              <a:rPr lang="en-CH" dirty="0"/>
              <a:t>PDC power cut on June 2 took out 75% of the batch service for 9h</a:t>
            </a:r>
          </a:p>
          <a:p>
            <a:pPr lvl="1"/>
            <a:endParaRPr lang="en-CH" dirty="0"/>
          </a:p>
          <a:p>
            <a:r>
              <a:rPr lang="en-US" dirty="0"/>
              <a:t>RAL</a:t>
            </a:r>
          </a:p>
          <a:p>
            <a:pPr lvl="1"/>
            <a:r>
              <a:rPr lang="en-US" dirty="0"/>
              <a:t>Intermittent central campus network outages May 24 – ongoing</a:t>
            </a:r>
          </a:p>
          <a:p>
            <a:pPr lvl="2"/>
            <a:r>
              <a:rPr lang="en-US" dirty="0"/>
              <a:t>Affecting Tier-1 and federated services</a:t>
            </a:r>
          </a:p>
          <a:p>
            <a:pPr lvl="1"/>
            <a:endParaRPr lang="en-US" dirty="0"/>
          </a:p>
          <a:p>
            <a:r>
              <a:rPr lang="en-US" dirty="0"/>
              <a:t>NLT1</a:t>
            </a:r>
          </a:p>
          <a:p>
            <a:pPr lvl="1"/>
            <a:r>
              <a:rPr lang="en-US" dirty="0"/>
              <a:t>Tape system migrated from DMF to Versity</a:t>
            </a:r>
            <a:endParaRPr lang="en-CH" dirty="0"/>
          </a:p>
          <a:p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2"/>
              </a:rPr>
              <a:t>Operations</a:t>
            </a:r>
            <a:r>
              <a:rPr lang="en-US" dirty="0"/>
              <a:t>    (2)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4164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29BB55-AF58-7747-AC51-ACA92CB5D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service incident reports this month.</a:t>
            </a:r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598919-4EEE-FD41-B648-2F0ADE18C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Incident </a:t>
            </a:r>
            <a:r>
              <a:rPr lang="en-US" dirty="0">
                <a:hlinkClick r:id="rId2"/>
              </a:rPr>
              <a:t>Reports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B6A70-92BB-9A45-B5AB-B70723A0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960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AEEA40-E710-304F-9C00-54D68A613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GGUS summary (4 weeks, May 19 – June 15)</a:t>
            </a:r>
            <a:endParaRPr lang="en-CH" sz="3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A2A0F-6314-864C-A88A-064CBFBE2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7</a:t>
            </a:fld>
            <a:endParaRPr lang="en-CH"/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57691828-150F-C0C4-2BFB-AA5918EDF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961725"/>
              </p:ext>
            </p:extLst>
          </p:nvPr>
        </p:nvGraphicFramePr>
        <p:xfrm>
          <a:off x="2032000" y="719666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5307344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1218179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013059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176587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VO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Incidents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Alarms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988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252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44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44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3275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44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45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00335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LHCb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28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601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/>
                        <a:t>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117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</a:t>
                      </a:r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118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900923"/>
                  </a:ext>
                </a:extLst>
              </a:tr>
            </a:tbl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49BAEE9-3CCC-C075-4AC1-6690F321D7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236584"/>
              </p:ext>
            </p:extLst>
          </p:nvPr>
        </p:nvGraphicFramePr>
        <p:xfrm>
          <a:off x="913017" y="3009205"/>
          <a:ext cx="10309166" cy="3241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76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2105</TotalTime>
  <Words>357</Words>
  <Application>Microsoft Macintosh PowerPoint</Application>
  <PresentationFormat>Widescreen</PresentationFormat>
  <Paragraphs>78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PowerPoint Presentation</vt:lpstr>
      <vt:lpstr>Operations Coordination meetings </vt:lpstr>
      <vt:lpstr>Operations Coordination highlights   (1)</vt:lpstr>
      <vt:lpstr>Selected items from Operations    (1)</vt:lpstr>
      <vt:lpstr>Selected items from Operations    (2)</vt:lpstr>
      <vt:lpstr>Service Incident Reports</vt:lpstr>
      <vt:lpstr>GGUS summary (4 weeks, May 19 – June 15)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Borja Garrido Bear</cp:lastModifiedBy>
  <cp:revision>49</cp:revision>
  <dcterms:created xsi:type="dcterms:W3CDTF">2021-04-05T16:54:44Z</dcterms:created>
  <dcterms:modified xsi:type="dcterms:W3CDTF">2025-06-17T06:56:28Z</dcterms:modified>
</cp:coreProperties>
</file>