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410" r:id="rId6"/>
    <p:sldId id="393" r:id="rId7"/>
    <p:sldId id="260" r:id="rId8"/>
    <p:sldId id="396" r:id="rId9"/>
    <p:sldId id="395" r:id="rId10"/>
    <p:sldId id="397" r:id="rId11"/>
    <p:sldId id="39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D8EE19-79A4-432B-B278-9EF08BF6BBA4}" v="158" dt="2024-12-01T23:04:43.6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2" autoAdjust="0"/>
    <p:restoredTop sz="67791" autoAdjust="0"/>
  </p:normalViewPr>
  <p:slideViewPr>
    <p:cSldViewPr snapToGrid="0">
      <p:cViewPr varScale="1">
        <p:scale>
          <a:sx n="72" d="100"/>
          <a:sy n="72" d="100"/>
        </p:scale>
        <p:origin x="16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S::haozhang@liverpool.ac.uk::24e64bb6-7a3b-4ace-8960-3339a8934562" providerId="AD" clId="Web-{AB6EAE36-B5C4-48E4-A24F-D477D93FFF53}"/>
    <pc:docChg chg="delSld modSld">
      <pc:chgData name="Zhang, Hao [haozhang]" userId="S::haozhang@liverpool.ac.uk::24e64bb6-7a3b-4ace-8960-3339a8934562" providerId="AD" clId="Web-{AB6EAE36-B5C4-48E4-A24F-D477D93FFF53}" dt="2023-05-02T10:13:36.194" v="63" actId="20577"/>
      <pc:docMkLst>
        <pc:docMk/>
      </pc:docMkLst>
      <pc:sldChg chg="modSp">
        <pc:chgData name="Zhang, Hao [haozhang]" userId="S::haozhang@liverpool.ac.uk::24e64bb6-7a3b-4ace-8960-3339a8934562" providerId="AD" clId="Web-{AB6EAE36-B5C4-48E4-A24F-D477D93FFF53}" dt="2023-05-02T10:12:14.612" v="8" actId="20577"/>
        <pc:sldMkLst>
          <pc:docMk/>
          <pc:sldMk cId="4019629109" sldId="256"/>
        </pc:sldMkLst>
        <pc:spChg chg="mod">
          <ac:chgData name="Zhang, Hao [haozhang]" userId="S::haozhang@liverpool.ac.uk::24e64bb6-7a3b-4ace-8960-3339a8934562" providerId="AD" clId="Web-{AB6EAE36-B5C4-48E4-A24F-D477D93FFF53}" dt="2023-05-02T10:12:14.612" v="8" actId="20577"/>
          <ac:spMkLst>
            <pc:docMk/>
            <pc:sldMk cId="4019629109" sldId="256"/>
            <ac:spMk id="2" creationId="{55D72022-8527-4F55-BE12-7ED3AC6A5278}"/>
          </ac:spMkLst>
        </pc:spChg>
      </pc:sldChg>
      <pc:sldChg chg="addSp delSp modSp">
        <pc:chgData name="Zhang, Hao [haozhang]" userId="S::haozhang@liverpool.ac.uk::24e64bb6-7a3b-4ace-8960-3339a8934562" providerId="AD" clId="Web-{AB6EAE36-B5C4-48E4-A24F-D477D93FFF53}" dt="2023-05-02T10:13:36.194" v="63" actId="20577"/>
        <pc:sldMkLst>
          <pc:docMk/>
          <pc:sldMk cId="2711123685" sldId="258"/>
        </pc:sldMkLst>
        <pc:spChg chg="mod">
          <ac:chgData name="Zhang, Hao [haozhang]" userId="S::haozhang@liverpool.ac.uk::24e64bb6-7a3b-4ace-8960-3339a8934562" providerId="AD" clId="Web-{AB6EAE36-B5C4-48E4-A24F-D477D93FFF53}" dt="2023-05-02T10:13:36.194" v="63" actId="20577"/>
          <ac:spMkLst>
            <pc:docMk/>
            <pc:sldMk cId="2711123685" sldId="258"/>
            <ac:spMk id="3" creationId="{00000000-0000-0000-0000-000000000000}"/>
          </ac:spMkLst>
        </pc:spChg>
        <pc:spChg chg="add del">
          <ac:chgData name="Zhang, Hao [haozhang]" userId="S::haozhang@liverpool.ac.uk::24e64bb6-7a3b-4ace-8960-3339a8934562" providerId="AD" clId="Web-{AB6EAE36-B5C4-48E4-A24F-D477D93FFF53}" dt="2023-05-02T10:13:13.005" v="48"/>
          <ac:spMkLst>
            <pc:docMk/>
            <pc:sldMk cId="2711123685" sldId="258"/>
            <ac:spMk id="4" creationId="{30CE7672-4782-640A-8C9F-D9ECC1939419}"/>
          </ac:spMkLst>
        </pc:spChg>
        <pc:spChg chg="mod">
          <ac:chgData name="Zhang, Hao [haozhang]" userId="S::haozhang@liverpool.ac.uk::24e64bb6-7a3b-4ace-8960-3339a8934562" providerId="AD" clId="Web-{AB6EAE36-B5C4-48E4-A24F-D477D93FFF53}" dt="2023-05-02T10:13:00.677" v="42" actId="20577"/>
          <ac:spMkLst>
            <pc:docMk/>
            <pc:sldMk cId="2711123685" sldId="258"/>
            <ac:spMk id="6" creationId="{C9DE8B5A-BEBE-4BD2-8EFD-78A2A22B0EC5}"/>
          </ac:spMkLst>
        </pc:spChg>
      </pc:sldChg>
      <pc:sldChg chg="del">
        <pc:chgData name="Zhang, Hao [haozhang]" userId="S::haozhang@liverpool.ac.uk::24e64bb6-7a3b-4ace-8960-3339a8934562" providerId="AD" clId="Web-{AB6EAE36-B5C4-48E4-A24F-D477D93FFF53}" dt="2023-05-02T10:12:27.753" v="13"/>
        <pc:sldMkLst>
          <pc:docMk/>
          <pc:sldMk cId="4229125587" sldId="39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2"/>
        <pc:sldMkLst>
          <pc:docMk/>
          <pc:sldMk cId="1858318029" sldId="391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1"/>
        <pc:sldMkLst>
          <pc:docMk/>
          <pc:sldMk cId="194308321" sldId="392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37" v="9"/>
        <pc:sldMkLst>
          <pc:docMk/>
          <pc:sldMk cId="2026618763" sldId="393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0"/>
        <pc:sldMkLst>
          <pc:docMk/>
          <pc:sldMk cId="2411531661" sldId="396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5"/>
        <pc:sldMkLst>
          <pc:docMk/>
          <pc:sldMk cId="2065216266" sldId="397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4"/>
        <pc:sldMkLst>
          <pc:docMk/>
          <pc:sldMk cId="754019701" sldId="40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4"/>
        <pc:sldMkLst>
          <pc:docMk/>
          <pc:sldMk cId="3865495424" sldId="402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91" v="40"/>
        <pc:sldMkLst>
          <pc:docMk/>
          <pc:sldMk cId="2863341423" sldId="405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91" v="39"/>
        <pc:sldMkLst>
          <pc:docMk/>
          <pc:sldMk cId="989537606" sldId="406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91" v="38"/>
        <pc:sldMkLst>
          <pc:docMk/>
          <pc:sldMk cId="4054245565" sldId="407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76" v="37"/>
        <pc:sldMkLst>
          <pc:docMk/>
          <pc:sldMk cId="2825082748" sldId="408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13" v="36"/>
        <pc:sldMkLst>
          <pc:docMk/>
          <pc:sldMk cId="3587046223" sldId="409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551" v="35"/>
        <pc:sldMkLst>
          <pc:docMk/>
          <pc:sldMk cId="2972437115" sldId="41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426" v="34"/>
        <pc:sldMkLst>
          <pc:docMk/>
          <pc:sldMk cId="2661006234" sldId="411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48" v="33"/>
        <pc:sldMkLst>
          <pc:docMk/>
          <pc:sldMk cId="864938265" sldId="412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48" v="32"/>
        <pc:sldMkLst>
          <pc:docMk/>
          <pc:sldMk cId="624653062" sldId="413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01" v="31"/>
        <pc:sldMkLst>
          <pc:docMk/>
          <pc:sldMk cId="4222456733" sldId="414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01" v="30"/>
        <pc:sldMkLst>
          <pc:docMk/>
          <pc:sldMk cId="1214642564" sldId="415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01" v="29"/>
        <pc:sldMkLst>
          <pc:docMk/>
          <pc:sldMk cId="1491660672" sldId="416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207" v="27"/>
        <pc:sldMkLst>
          <pc:docMk/>
          <pc:sldMk cId="4021680013" sldId="419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207" v="28"/>
        <pc:sldMkLst>
          <pc:docMk/>
          <pc:sldMk cId="1209419250" sldId="42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3"/>
        <pc:sldMkLst>
          <pc:docMk/>
          <pc:sldMk cId="1426827403" sldId="421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1"/>
        <pc:sldMkLst>
          <pc:docMk/>
          <pc:sldMk cId="3014959250" sldId="424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2"/>
        <pc:sldMkLst>
          <pc:docMk/>
          <pc:sldMk cId="1237403073" sldId="425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0"/>
        <pc:sldMkLst>
          <pc:docMk/>
          <pc:sldMk cId="603411675" sldId="426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19"/>
        <pc:sldMkLst>
          <pc:docMk/>
          <pc:sldMk cId="675333689" sldId="427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75" v="17"/>
        <pc:sldMkLst>
          <pc:docMk/>
          <pc:sldMk cId="943553864" sldId="428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18"/>
        <pc:sldMkLst>
          <pc:docMk/>
          <pc:sldMk cId="1787159532" sldId="429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207" v="26"/>
        <pc:sldMkLst>
          <pc:docMk/>
          <pc:sldMk cId="459788755" sldId="43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5"/>
        <pc:sldMkLst>
          <pc:docMk/>
          <pc:sldMk cId="647151063" sldId="431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75" v="16"/>
        <pc:sldMkLst>
          <pc:docMk/>
          <pc:sldMk cId="2564316018" sldId="432"/>
        </pc:sldMkLst>
      </pc:sldChg>
    </pc:docChg>
  </pc:docChgLst>
  <pc:docChgLst>
    <pc:chgData name="Zhang, Hao [haozhang]" userId="24e64bb6-7a3b-4ace-8960-3339a8934562" providerId="ADAL" clId="{0FDEABB4-AC99-4A53-BF41-E3155E15606B}"/>
    <pc:docChg chg="undo custSel mod addSld delSld modSld sldOrd addSection delSection">
      <pc:chgData name="Zhang, Hao [haozhang]" userId="24e64bb6-7a3b-4ace-8960-3339a8934562" providerId="ADAL" clId="{0FDEABB4-AC99-4A53-BF41-E3155E15606B}" dt="2020-12-10T02:05:51.806" v="2637" actId="1035"/>
      <pc:docMkLst>
        <pc:docMk/>
      </pc:docMkLst>
      <pc:sldChg chg="modSp mod">
        <pc:chgData name="Zhang, Hao [haozhang]" userId="24e64bb6-7a3b-4ace-8960-3339a8934562" providerId="ADAL" clId="{0FDEABB4-AC99-4A53-BF41-E3155E15606B}" dt="2020-12-10T00:41:56.967" v="1120" actId="20577"/>
        <pc:sldMkLst>
          <pc:docMk/>
          <pc:sldMk cId="1137864626" sldId="257"/>
        </pc:sldMkLst>
        <pc:spChg chg="mod">
          <ac:chgData name="Zhang, Hao [haozhang]" userId="24e64bb6-7a3b-4ace-8960-3339a8934562" providerId="ADAL" clId="{0FDEABB4-AC99-4A53-BF41-E3155E15606B}" dt="2020-12-10T00:41:56.967" v="1120" actId="20577"/>
          <ac:spMkLst>
            <pc:docMk/>
            <pc:sldMk cId="1137864626" sldId="257"/>
            <ac:spMk id="3" creationId="{0FC666C6-6307-40BC-874D-EAD860D69811}"/>
          </ac:spMkLst>
        </pc:spChg>
      </pc:sldChg>
      <pc:sldChg chg="modSp add mod">
        <pc:chgData name="Zhang, Hao [haozhang]" userId="24e64bb6-7a3b-4ace-8960-3339a8934562" providerId="ADAL" clId="{0FDEABB4-AC99-4A53-BF41-E3155E15606B}" dt="2020-12-10T00:17:24.232" v="700" actId="20577"/>
        <pc:sldMkLst>
          <pc:docMk/>
          <pc:sldMk cId="1400423057" sldId="260"/>
        </pc:sldMkLst>
        <pc:spChg chg="mod">
          <ac:chgData name="Zhang, Hao [haozhang]" userId="24e64bb6-7a3b-4ace-8960-3339a8934562" providerId="ADAL" clId="{0FDEABB4-AC99-4A53-BF41-E3155E15606B}" dt="2020-12-10T00:17:24.232" v="700" actId="20577"/>
          <ac:spMkLst>
            <pc:docMk/>
            <pc:sldMk cId="1400423057" sldId="260"/>
            <ac:spMk id="7" creationId="{B6C55EA3-523D-4E9A-B3FB-5CC2034638D2}"/>
          </ac:spMkLst>
        </pc:spChg>
        <pc:spChg chg="mod">
          <ac:chgData name="Zhang, Hao [haozhang]" userId="24e64bb6-7a3b-4ace-8960-3339a8934562" providerId="ADAL" clId="{0FDEABB4-AC99-4A53-BF41-E3155E15606B}" dt="2020-12-10T00:16:07.706" v="569" actId="1076"/>
          <ac:spMkLst>
            <pc:docMk/>
            <pc:sldMk cId="1400423057" sldId="260"/>
            <ac:spMk id="11" creationId="{13AFEFAF-B4EC-4722-A93B-FA301A4B53C4}"/>
          </ac:spMkLst>
        </pc:spChg>
      </pc:sldChg>
      <pc:sldChg chg="del">
        <pc:chgData name="Zhang, Hao [haozhang]" userId="24e64bb6-7a3b-4ace-8960-3339a8934562" providerId="ADAL" clId="{0FDEABB4-AC99-4A53-BF41-E3155E15606B}" dt="2020-12-10T00:15:54.811" v="567" actId="2696"/>
        <pc:sldMkLst>
          <pc:docMk/>
          <pc:sldMk cId="3342406823" sldId="260"/>
        </pc:sldMkLst>
      </pc:sldChg>
      <pc:sldChg chg="delSp">
        <pc:chgData name="Zhang, Hao [haozhang]" userId="24e64bb6-7a3b-4ace-8960-3339a8934562" providerId="ADAL" clId="{0FDEABB4-AC99-4A53-BF41-E3155E15606B}" dt="2020-12-10T00:15:09.117" v="565" actId="478"/>
        <pc:sldMkLst>
          <pc:docMk/>
          <pc:sldMk cId="113643159" sldId="263"/>
        </pc:sldMkLst>
        <pc:picChg chg="del">
          <ac:chgData name="Zhang, Hao [haozhang]" userId="24e64bb6-7a3b-4ace-8960-3339a8934562" providerId="ADAL" clId="{0FDEABB4-AC99-4A53-BF41-E3155E15606B}" dt="2020-12-10T00:15:09.117" v="565" actId="478"/>
          <ac:picMkLst>
            <pc:docMk/>
            <pc:sldMk cId="113643159" sldId="263"/>
            <ac:picMk id="1028" creationId="{03755143-2154-4713-A7B3-128A66189627}"/>
          </ac:picMkLst>
        </pc:picChg>
      </pc:sldChg>
      <pc:sldChg chg="addSp delSp modSp mod">
        <pc:chgData name="Zhang, Hao [haozhang]" userId="24e64bb6-7a3b-4ace-8960-3339a8934562" providerId="ADAL" clId="{0FDEABB4-AC99-4A53-BF41-E3155E15606B}" dt="2020-12-10T00:54:07.648" v="1468" actId="1035"/>
        <pc:sldMkLst>
          <pc:docMk/>
          <pc:sldMk cId="3903769475" sldId="266"/>
        </pc:sldMkLst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6" creationId="{66724802-05A9-4241-BE25-1F7AD4DA0AD0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7" creationId="{C20DA796-5246-4AE1-A7A9-86DCF6B7657A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8" creationId="{015A32FD-C154-4574-BFDE-184A8141D9AD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11" creationId="{A0B59EC6-5E3D-421F-8864-5EE49902E97B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19" creationId="{B6E1ADBA-5D7C-4550-83A3-F03F4244F644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25" creationId="{D58D5CC6-7256-46F4-A6DE-93A81C10476D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28" creationId="{CBFB10D7-B0F1-4776-8E81-8BCA38C647D1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29" creationId="{8AD38F54-DE69-415E-BACC-9A0382CD9049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0" creationId="{5357E909-9CF9-469E-96FC-F9081182AB8E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1" creationId="{A39CD2A1-D22B-4E6A-9DE4-E4882237E8D3}"/>
          </ac:spMkLst>
        </pc:spChg>
        <pc:spChg chg="add del">
          <ac:chgData name="Zhang, Hao [haozhang]" userId="24e64bb6-7a3b-4ace-8960-3339a8934562" providerId="ADAL" clId="{0FDEABB4-AC99-4A53-BF41-E3155E15606B}" dt="2020-12-10T00:52:45.984" v="1383" actId="478"/>
          <ac:spMkLst>
            <pc:docMk/>
            <pc:sldMk cId="3903769475" sldId="266"/>
            <ac:spMk id="32" creationId="{E683872A-6B74-49D6-8325-E3BB79610E93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3" creationId="{E2568150-A50E-42F8-BA20-F1292F8CE2C7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4" creationId="{24F0B07B-8DE5-4B56-9EE2-730C802C9427}"/>
          </ac:spMkLst>
        </pc:spChg>
        <pc:spChg chg="add mod">
          <ac:chgData name="Zhang, Hao [haozhang]" userId="24e64bb6-7a3b-4ace-8960-3339a8934562" providerId="ADAL" clId="{0FDEABB4-AC99-4A53-BF41-E3155E15606B}" dt="2020-12-10T00:53:52.670" v="1459" actId="20577"/>
          <ac:spMkLst>
            <pc:docMk/>
            <pc:sldMk cId="3903769475" sldId="266"/>
            <ac:spMk id="36" creationId="{E62C59D3-210D-46B7-8F85-18ECD434AE28}"/>
          </ac:spMkLst>
        </pc:spChg>
        <pc:picChg chg="add mod modCrop">
          <ac:chgData name="Zhang, Hao [haozhang]" userId="24e64bb6-7a3b-4ace-8960-3339a8934562" providerId="ADAL" clId="{0FDEABB4-AC99-4A53-BF41-E3155E15606B}" dt="2020-12-10T00:53:33.945" v="1434" actId="1076"/>
          <ac:picMkLst>
            <pc:docMk/>
            <pc:sldMk cId="3903769475" sldId="266"/>
            <ac:picMk id="5" creationId="{FF4BE2B9-0299-4EAE-873A-8466143FAA47}"/>
          </ac:picMkLst>
        </pc:picChg>
        <pc:picChg chg="add mod">
          <ac:chgData name="Zhang, Hao [haozhang]" userId="24e64bb6-7a3b-4ace-8960-3339a8934562" providerId="ADAL" clId="{0FDEABB4-AC99-4A53-BF41-E3155E15606B}" dt="2020-12-10T00:53:31.358" v="1433" actId="1076"/>
          <ac:picMkLst>
            <pc:docMk/>
            <pc:sldMk cId="3903769475" sldId="266"/>
            <ac:picMk id="10" creationId="{150D4C0F-804E-481B-A534-C05B2EF8DF63}"/>
          </ac:picMkLst>
        </pc:picChg>
        <pc:picChg chg="add mod modCrop">
          <ac:chgData name="Zhang, Hao [haozhang]" userId="24e64bb6-7a3b-4ace-8960-3339a8934562" providerId="ADAL" clId="{0FDEABB4-AC99-4A53-BF41-E3155E15606B}" dt="2020-12-10T00:54:07.648" v="1468" actId="1035"/>
          <ac:picMkLst>
            <pc:docMk/>
            <pc:sldMk cId="3903769475" sldId="266"/>
            <ac:picMk id="21" creationId="{24ECBBAE-7DAB-48C7-B0D1-6DF33D370378}"/>
          </ac:picMkLst>
        </pc:picChg>
        <pc:picChg chg="add mod modCrop">
          <ac:chgData name="Zhang, Hao [haozhang]" userId="24e64bb6-7a3b-4ace-8960-3339a8934562" providerId="ADAL" clId="{0FDEABB4-AC99-4A53-BF41-E3155E15606B}" dt="2020-12-10T00:54:07.648" v="1468" actId="1035"/>
          <ac:picMkLst>
            <pc:docMk/>
            <pc:sldMk cId="3903769475" sldId="266"/>
            <ac:picMk id="23" creationId="{4DC01612-540F-4E0B-9CD8-9A8478721D31}"/>
          </ac:picMkLst>
        </pc:picChg>
        <pc:cxnChg chg="add del mod">
          <ac:chgData name="Zhang, Hao [haozhang]" userId="24e64bb6-7a3b-4ace-8960-3339a8934562" providerId="ADAL" clId="{0FDEABB4-AC99-4A53-BF41-E3155E15606B}" dt="2020-12-10T00:48:54.905" v="1256" actId="478"/>
          <ac:cxnSpMkLst>
            <pc:docMk/>
            <pc:sldMk cId="3903769475" sldId="266"/>
            <ac:cxnSpMk id="13" creationId="{B0348CDF-9A74-4306-82B1-47CA1004E360}"/>
          </ac:cxnSpMkLst>
        </pc:cxnChg>
        <pc:cxnChg chg="add mod">
          <ac:chgData name="Zhang, Hao [haozhang]" userId="24e64bb6-7a3b-4ace-8960-3339a8934562" providerId="ADAL" clId="{0FDEABB4-AC99-4A53-BF41-E3155E15606B}" dt="2020-12-10T00:53:36.158" v="1435" actId="14100"/>
          <ac:cxnSpMkLst>
            <pc:docMk/>
            <pc:sldMk cId="3903769475" sldId="266"/>
            <ac:cxnSpMk id="18" creationId="{01011CEE-BB52-49BB-904C-06E82DE47816}"/>
          </ac:cxnSpMkLst>
        </pc:cxnChg>
        <pc:cxnChg chg="add mod">
          <ac:chgData name="Zhang, Hao [haozhang]" userId="24e64bb6-7a3b-4ace-8960-3339a8934562" providerId="ADAL" clId="{0FDEABB4-AC99-4A53-BF41-E3155E15606B}" dt="2020-12-10T00:54:07.648" v="1468" actId="1035"/>
          <ac:cxnSpMkLst>
            <pc:docMk/>
            <pc:sldMk cId="3903769475" sldId="266"/>
            <ac:cxnSpMk id="27" creationId="{9700E1E3-0456-4B4F-94AC-E60A34AB4824}"/>
          </ac:cxnSpMkLst>
        </pc:cxnChg>
      </pc:sldChg>
      <pc:sldChg chg="modSp mod ord">
        <pc:chgData name="Zhang, Hao [haozhang]" userId="24e64bb6-7a3b-4ace-8960-3339a8934562" providerId="ADAL" clId="{0FDEABB4-AC99-4A53-BF41-E3155E15606B}" dt="2020-12-10T01:39:03.912" v="2603" actId="20577"/>
        <pc:sldMkLst>
          <pc:docMk/>
          <pc:sldMk cId="4263961506" sldId="270"/>
        </pc:sldMkLst>
        <pc:graphicFrameChg chg="mod modGraphic">
          <ac:chgData name="Zhang, Hao [haozhang]" userId="24e64bb6-7a3b-4ace-8960-3339a8934562" providerId="ADAL" clId="{0FDEABB4-AC99-4A53-BF41-E3155E15606B}" dt="2020-12-10T01:39:03.912" v="2603" actId="20577"/>
          <ac:graphicFrameMkLst>
            <pc:docMk/>
            <pc:sldMk cId="4263961506" sldId="270"/>
            <ac:graphicFrameMk id="4" creationId="{9ADEA760-03BD-424F-96B4-060F6F44252E}"/>
          </ac:graphicFrameMkLst>
        </pc:graphicFrameChg>
      </pc:sldChg>
      <pc:sldChg chg="modSp add mod">
        <pc:chgData name="Zhang, Hao [haozhang]" userId="24e64bb6-7a3b-4ace-8960-3339a8934562" providerId="ADAL" clId="{0FDEABB4-AC99-4A53-BF41-E3155E15606B}" dt="2020-12-10T01:29:01.526" v="2539" actId="20577"/>
        <pc:sldMkLst>
          <pc:docMk/>
          <pc:sldMk cId="3133842811" sldId="271"/>
        </pc:sldMkLst>
        <pc:spChg chg="mod">
          <ac:chgData name="Zhang, Hao [haozhang]" userId="24e64bb6-7a3b-4ace-8960-3339a8934562" providerId="ADAL" clId="{0FDEABB4-AC99-4A53-BF41-E3155E15606B}" dt="2020-12-10T01:29:01.526" v="2539" actId="20577"/>
          <ac:spMkLst>
            <pc:docMk/>
            <pc:sldMk cId="3133842811" sldId="271"/>
            <ac:spMk id="3" creationId="{045490B4-DE13-43F2-B267-FDF2D3CCE4C0}"/>
          </ac:spMkLst>
        </pc:spChg>
      </pc:sldChg>
      <pc:sldChg chg="modSp del mod">
        <pc:chgData name="Zhang, Hao [haozhang]" userId="24e64bb6-7a3b-4ace-8960-3339a8934562" providerId="ADAL" clId="{0FDEABB4-AC99-4A53-BF41-E3155E15606B}" dt="2020-12-10T00:56:22.381" v="1485" actId="2696"/>
        <pc:sldMkLst>
          <pc:docMk/>
          <pc:sldMk cId="4198512604" sldId="271"/>
        </pc:sldMkLst>
        <pc:spChg chg="mod">
          <ac:chgData name="Zhang, Hao [haozhang]" userId="24e64bb6-7a3b-4ace-8960-3339a8934562" providerId="ADAL" clId="{0FDEABB4-AC99-4A53-BF41-E3155E15606B}" dt="2020-12-10T00:29:27.754" v="925" actId="20577"/>
          <ac:spMkLst>
            <pc:docMk/>
            <pc:sldMk cId="4198512604" sldId="271"/>
            <ac:spMk id="3" creationId="{045490B4-DE13-43F2-B267-FDF2D3CCE4C0}"/>
          </ac:spMkLst>
        </pc:spChg>
      </pc:sldChg>
      <pc:sldChg chg="addSp delSp modSp mod">
        <pc:chgData name="Zhang, Hao [haozhang]" userId="24e64bb6-7a3b-4ace-8960-3339a8934562" providerId="ADAL" clId="{0FDEABB4-AC99-4A53-BF41-E3155E15606B}" dt="2020-12-09T23:07:27.205" v="36" actId="1076"/>
        <pc:sldMkLst>
          <pc:docMk/>
          <pc:sldMk cId="4207105679" sldId="272"/>
        </pc:sldMkLst>
        <pc:spChg chg="del">
          <ac:chgData name="Zhang, Hao [haozhang]" userId="24e64bb6-7a3b-4ace-8960-3339a8934562" providerId="ADAL" clId="{0FDEABB4-AC99-4A53-BF41-E3155E15606B}" dt="2020-12-09T23:06:20.908" v="27"/>
          <ac:spMkLst>
            <pc:docMk/>
            <pc:sldMk cId="4207105679" sldId="272"/>
            <ac:spMk id="3" creationId="{12218E4E-5E1C-4409-8FA5-BEAE926D3118}"/>
          </ac:spMkLst>
        </pc:spChg>
        <pc:picChg chg="add mod">
          <ac:chgData name="Zhang, Hao [haozhang]" userId="24e64bb6-7a3b-4ace-8960-3339a8934562" providerId="ADAL" clId="{0FDEABB4-AC99-4A53-BF41-E3155E15606B}" dt="2020-12-09T23:06:39.758" v="30" actId="1076"/>
          <ac:picMkLst>
            <pc:docMk/>
            <pc:sldMk cId="4207105679" sldId="272"/>
            <ac:picMk id="5" creationId="{F60BAD4F-9C5D-4556-A82D-6B5E07C2343D}"/>
          </ac:picMkLst>
        </pc:picChg>
        <pc:picChg chg="add mod modCrop">
          <ac:chgData name="Zhang, Hao [haozhang]" userId="24e64bb6-7a3b-4ace-8960-3339a8934562" providerId="ADAL" clId="{0FDEABB4-AC99-4A53-BF41-E3155E15606B}" dt="2020-12-09T23:07:27.205" v="36" actId="1076"/>
          <ac:picMkLst>
            <pc:docMk/>
            <pc:sldMk cId="4207105679" sldId="272"/>
            <ac:picMk id="6" creationId="{0C7740C3-21B7-4635-AC58-D80FB670B804}"/>
          </ac:picMkLst>
        </pc:picChg>
      </pc:sldChg>
      <pc:sldChg chg="addSp delSp modSp mod chgLayout">
        <pc:chgData name="Zhang, Hao [haozhang]" userId="24e64bb6-7a3b-4ace-8960-3339a8934562" providerId="ADAL" clId="{0FDEABB4-AC99-4A53-BF41-E3155E15606B}" dt="2020-12-10T00:14:45.589" v="564" actId="14100"/>
        <pc:sldMkLst>
          <pc:docMk/>
          <pc:sldMk cId="2358324213" sldId="273"/>
        </pc:sldMkLst>
        <pc:spChg chg="mod ord">
          <ac:chgData name="Zhang, Hao [haozhang]" userId="24e64bb6-7a3b-4ace-8960-3339a8934562" providerId="ADAL" clId="{0FDEABB4-AC99-4A53-BF41-E3155E15606B}" dt="2020-12-10T00:14:28.651" v="554" actId="20577"/>
          <ac:spMkLst>
            <pc:docMk/>
            <pc:sldMk cId="2358324213" sldId="273"/>
            <ac:spMk id="2" creationId="{15175177-2953-4CFC-839A-54B228E70FA8}"/>
          </ac:spMkLst>
        </pc:spChg>
        <pc:spChg chg="del">
          <ac:chgData name="Zhang, Hao [haozhang]" userId="24e64bb6-7a3b-4ace-8960-3339a8934562" providerId="ADAL" clId="{0FDEABB4-AC99-4A53-BF41-E3155E15606B}" dt="2020-12-09T23:26:03.377" v="95" actId="478"/>
          <ac:spMkLst>
            <pc:docMk/>
            <pc:sldMk cId="2358324213" sldId="273"/>
            <ac:spMk id="3" creationId="{656A90CB-9E66-489C-BCF5-FDBCA189338C}"/>
          </ac:spMkLst>
        </pc:spChg>
        <pc:spChg chg="del mod">
          <ac:chgData name="Zhang, Hao [haozhang]" userId="24e64bb6-7a3b-4ace-8960-3339a8934562" providerId="ADAL" clId="{0FDEABB4-AC99-4A53-BF41-E3155E15606B}" dt="2020-12-09T23:24:38.348" v="78" actId="478"/>
          <ac:spMkLst>
            <pc:docMk/>
            <pc:sldMk cId="2358324213" sldId="273"/>
            <ac:spMk id="13" creationId="{2617279F-4D2D-4E16-B1C3-FC4E11AFB368}"/>
          </ac:spMkLst>
        </pc:spChg>
        <pc:spChg chg="add del mod ord">
          <ac:chgData name="Zhang, Hao [haozhang]" userId="24e64bb6-7a3b-4ace-8960-3339a8934562" providerId="ADAL" clId="{0FDEABB4-AC99-4A53-BF41-E3155E15606B}" dt="2020-12-10T00:14:40.887" v="562" actId="478"/>
          <ac:spMkLst>
            <pc:docMk/>
            <pc:sldMk cId="2358324213" sldId="273"/>
            <ac:spMk id="14" creationId="{48684A26-EFC8-4731-8394-31A1D16052C4}"/>
          </ac:spMkLst>
        </pc:spChg>
        <pc:spChg chg="del">
          <ac:chgData name="Zhang, Hao [haozhang]" userId="24e64bb6-7a3b-4ace-8960-3339a8934562" providerId="ADAL" clId="{0FDEABB4-AC99-4A53-BF41-E3155E15606B}" dt="2020-12-09T23:24:30.547" v="75" actId="478"/>
          <ac:spMkLst>
            <pc:docMk/>
            <pc:sldMk cId="2358324213" sldId="273"/>
            <ac:spMk id="15" creationId="{6EABD90B-4ED1-4B4D-9598-ED2EF9C0C77A}"/>
          </ac:spMkLst>
        </pc:spChg>
        <pc:spChg chg="mod">
          <ac:chgData name="Zhang, Hao [haozhang]" userId="24e64bb6-7a3b-4ace-8960-3339a8934562" providerId="ADAL" clId="{0FDEABB4-AC99-4A53-BF41-E3155E15606B}" dt="2020-12-09T23:24:59.697" v="88" actId="1076"/>
          <ac:spMkLst>
            <pc:docMk/>
            <pc:sldMk cId="2358324213" sldId="273"/>
            <ac:spMk id="17" creationId="{AA357ABF-3F70-4506-8C43-4249EB2BC0F3}"/>
          </ac:spMkLst>
        </pc:spChg>
        <pc:spChg chg="add del mod">
          <ac:chgData name="Zhang, Hao [haozhang]" userId="24e64bb6-7a3b-4ace-8960-3339a8934562" providerId="ADAL" clId="{0FDEABB4-AC99-4A53-BF41-E3155E15606B}" dt="2020-12-10T00:14:43.412" v="563" actId="478"/>
          <ac:spMkLst>
            <pc:docMk/>
            <pc:sldMk cId="2358324213" sldId="273"/>
            <ac:spMk id="18" creationId="{0488B706-C6ED-4C94-B107-4F12CACC497B}"/>
          </ac:spMkLst>
        </pc:spChg>
        <pc:picChg chg="mod">
          <ac:chgData name="Zhang, Hao [haozhang]" userId="24e64bb6-7a3b-4ace-8960-3339a8934562" providerId="ADAL" clId="{0FDEABB4-AC99-4A53-BF41-E3155E15606B}" dt="2020-12-09T23:24:44.714" v="82" actId="1076"/>
          <ac:picMkLst>
            <pc:docMk/>
            <pc:sldMk cId="2358324213" sldId="273"/>
            <ac:picMk id="4" creationId="{DCA67E7A-29AA-447D-A310-7B18AAE8CC62}"/>
          </ac:picMkLst>
        </pc:picChg>
        <pc:picChg chg="mod">
          <ac:chgData name="Zhang, Hao [haozhang]" userId="24e64bb6-7a3b-4ace-8960-3339a8934562" providerId="ADAL" clId="{0FDEABB4-AC99-4A53-BF41-E3155E15606B}" dt="2020-12-09T23:24:53.250" v="86" actId="1076"/>
          <ac:picMkLst>
            <pc:docMk/>
            <pc:sldMk cId="2358324213" sldId="273"/>
            <ac:picMk id="5" creationId="{AEB3DC88-BD18-449E-9D24-058C9E6D6B43}"/>
          </ac:picMkLst>
        </pc:picChg>
        <pc:picChg chg="mod">
          <ac:chgData name="Zhang, Hao [haozhang]" userId="24e64bb6-7a3b-4ace-8960-3339a8934562" providerId="ADAL" clId="{0FDEABB4-AC99-4A53-BF41-E3155E15606B}" dt="2020-12-09T23:24:46.212" v="83" actId="1076"/>
          <ac:picMkLst>
            <pc:docMk/>
            <pc:sldMk cId="2358324213" sldId="273"/>
            <ac:picMk id="6" creationId="{45731922-0E9D-4B9C-84B4-E2EBE300ED9F}"/>
          </ac:picMkLst>
        </pc:picChg>
        <pc:picChg chg="mod">
          <ac:chgData name="Zhang, Hao [haozhang]" userId="24e64bb6-7a3b-4ace-8960-3339a8934562" providerId="ADAL" clId="{0FDEABB4-AC99-4A53-BF41-E3155E15606B}" dt="2020-12-09T23:24:54.863" v="87" actId="1076"/>
          <ac:picMkLst>
            <pc:docMk/>
            <pc:sldMk cId="2358324213" sldId="273"/>
            <ac:picMk id="7" creationId="{98A638D7-D5F4-48C7-AC4E-3C54952389AC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8" creationId="{12DAE270-F720-4B23-B81A-AA783F805196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9" creationId="{D0A26919-27AA-4C48-93D7-161EFD4EFA81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10" creationId="{F662303B-84CF-40CF-B5E1-D5B6362F5B49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11" creationId="{B992E81A-37A6-46E9-8369-310B178914A8}"/>
          </ac:picMkLst>
        </pc:picChg>
        <pc:picChg chg="add mod modCrop">
          <ac:chgData name="Zhang, Hao [haozhang]" userId="24e64bb6-7a3b-4ace-8960-3339a8934562" providerId="ADAL" clId="{0FDEABB4-AC99-4A53-BF41-E3155E15606B}" dt="2020-12-10T00:14:45.589" v="564" actId="14100"/>
          <ac:picMkLst>
            <pc:docMk/>
            <pc:sldMk cId="2358324213" sldId="273"/>
            <ac:picMk id="12" creationId="{5CEC3E4C-D988-4DDE-8BBA-01668AA1A26E}"/>
          </ac:picMkLst>
        </pc:picChg>
      </pc:sldChg>
      <pc:sldChg chg="addSp delSp modSp mod">
        <pc:chgData name="Zhang, Hao [haozhang]" userId="24e64bb6-7a3b-4ace-8960-3339a8934562" providerId="ADAL" clId="{0FDEABB4-AC99-4A53-BF41-E3155E15606B}" dt="2020-12-10T01:05:27.970" v="1806" actId="207"/>
        <pc:sldMkLst>
          <pc:docMk/>
          <pc:sldMk cId="1435382674" sldId="274"/>
        </pc:sldMkLst>
        <pc:spChg chg="mod">
          <ac:chgData name="Zhang, Hao [haozhang]" userId="24e64bb6-7a3b-4ace-8960-3339a8934562" providerId="ADAL" clId="{0FDEABB4-AC99-4A53-BF41-E3155E15606B}" dt="2020-12-10T00:58:21.896" v="1504" actId="1582"/>
          <ac:spMkLst>
            <pc:docMk/>
            <pc:sldMk cId="1435382674" sldId="274"/>
            <ac:spMk id="2" creationId="{2D9C3E24-E218-48A4-B19E-D1D9B547C63D}"/>
          </ac:spMkLst>
        </pc:spChg>
        <pc:spChg chg="del">
          <ac:chgData name="Zhang, Hao [haozhang]" userId="24e64bb6-7a3b-4ace-8960-3339a8934562" providerId="ADAL" clId="{0FDEABB4-AC99-4A53-BF41-E3155E15606B}" dt="2020-12-09T23:28:06.882" v="124" actId="478"/>
          <ac:spMkLst>
            <pc:docMk/>
            <pc:sldMk cId="1435382674" sldId="274"/>
            <ac:spMk id="3" creationId="{26E355E1-2622-4AA8-912D-089CE90EF3A4}"/>
          </ac:spMkLst>
        </pc:spChg>
        <pc:spChg chg="add mod">
          <ac:chgData name="Zhang, Hao [haozhang]" userId="24e64bb6-7a3b-4ace-8960-3339a8934562" providerId="ADAL" clId="{0FDEABB4-AC99-4A53-BF41-E3155E15606B}" dt="2020-12-10T00:58:25.984" v="1505" actId="1582"/>
          <ac:spMkLst>
            <pc:docMk/>
            <pc:sldMk cId="1435382674" sldId="274"/>
            <ac:spMk id="9" creationId="{FF978D51-C688-4224-B4CD-7127FBACFCC2}"/>
          </ac:spMkLst>
        </pc:spChg>
        <pc:spChg chg="add del mod">
          <ac:chgData name="Zhang, Hao [haozhang]" userId="24e64bb6-7a3b-4ace-8960-3339a8934562" providerId="ADAL" clId="{0FDEABB4-AC99-4A53-BF41-E3155E15606B}" dt="2020-12-10T01:00:23.928" v="1532" actId="478"/>
          <ac:spMkLst>
            <pc:docMk/>
            <pc:sldMk cId="1435382674" sldId="274"/>
            <ac:spMk id="10" creationId="{D78A09E4-269E-4581-BE6A-9710AD888871}"/>
          </ac:spMkLst>
        </pc:spChg>
        <pc:spChg chg="add mod">
          <ac:chgData name="Zhang, Hao [haozhang]" userId="24e64bb6-7a3b-4ace-8960-3339a8934562" providerId="ADAL" clId="{0FDEABB4-AC99-4A53-BF41-E3155E15606B}" dt="2020-12-10T01:00:59.714" v="1539" actId="14100"/>
          <ac:spMkLst>
            <pc:docMk/>
            <pc:sldMk cId="1435382674" sldId="274"/>
            <ac:spMk id="12" creationId="{DA0D1284-0014-495C-8430-42A25F54F7AD}"/>
          </ac:spMkLst>
        </pc:spChg>
        <pc:spChg chg="add mod">
          <ac:chgData name="Zhang, Hao [haozhang]" userId="24e64bb6-7a3b-4ace-8960-3339a8934562" providerId="ADAL" clId="{0FDEABB4-AC99-4A53-BF41-E3155E15606B}" dt="2020-12-10T01:05:27.970" v="1806" actId="207"/>
          <ac:spMkLst>
            <pc:docMk/>
            <pc:sldMk cId="1435382674" sldId="274"/>
            <ac:spMk id="13" creationId="{B9FAB1D3-4F9E-4B45-AEDC-ECDFF5B0AB8B}"/>
          </ac:spMkLst>
        </pc:spChg>
        <pc:spChg chg="add mod">
          <ac:chgData name="Zhang, Hao [haozhang]" userId="24e64bb6-7a3b-4ace-8960-3339a8934562" providerId="ADAL" clId="{0FDEABB4-AC99-4A53-BF41-E3155E15606B}" dt="2020-12-10T01:03:57.916" v="1656" actId="14100"/>
          <ac:spMkLst>
            <pc:docMk/>
            <pc:sldMk cId="1435382674" sldId="274"/>
            <ac:spMk id="20" creationId="{6784CADD-F9E4-48D2-B58E-A8CBC79C1C88}"/>
          </ac:spMkLst>
        </pc:spChg>
        <pc:picChg chg="add mod">
          <ac:chgData name="Zhang, Hao [haozhang]" userId="24e64bb6-7a3b-4ace-8960-3339a8934562" providerId="ADAL" clId="{0FDEABB4-AC99-4A53-BF41-E3155E15606B}" dt="2020-12-09T23:28:33.136" v="133" actId="1076"/>
          <ac:picMkLst>
            <pc:docMk/>
            <pc:sldMk cId="1435382674" sldId="274"/>
            <ac:picMk id="4" creationId="{621B6FEA-D18C-461B-8D63-1059609D8C08}"/>
          </ac:picMkLst>
        </pc:picChg>
        <pc:picChg chg="add mod modCrop">
          <ac:chgData name="Zhang, Hao [haozhang]" userId="24e64bb6-7a3b-4ace-8960-3339a8934562" providerId="ADAL" clId="{0FDEABB4-AC99-4A53-BF41-E3155E15606B}" dt="2020-12-10T01:01:03.199" v="1541" actId="1076"/>
          <ac:picMkLst>
            <pc:docMk/>
            <pc:sldMk cId="1435382674" sldId="274"/>
            <ac:picMk id="6" creationId="{CDD5511D-87B0-4B1A-88E2-33162C560E19}"/>
          </ac:picMkLst>
        </pc:picChg>
        <pc:picChg chg="add del mod">
          <ac:chgData name="Zhang, Hao [haozhang]" userId="24e64bb6-7a3b-4ace-8960-3339a8934562" providerId="ADAL" clId="{0FDEABB4-AC99-4A53-BF41-E3155E15606B}" dt="2020-12-09T23:28:50.533" v="141" actId="478"/>
          <ac:picMkLst>
            <pc:docMk/>
            <pc:sldMk cId="1435382674" sldId="274"/>
            <ac:picMk id="8" creationId="{66E71A15-5B89-441E-BD56-5096D42D39D8}"/>
          </ac:picMkLst>
        </pc:picChg>
        <pc:picChg chg="add mod modCrop">
          <ac:chgData name="Zhang, Hao [haozhang]" userId="24e64bb6-7a3b-4ace-8960-3339a8934562" providerId="ADAL" clId="{0FDEABB4-AC99-4A53-BF41-E3155E15606B}" dt="2020-12-10T01:01:00.788" v="1540" actId="1076"/>
          <ac:picMkLst>
            <pc:docMk/>
            <pc:sldMk cId="1435382674" sldId="274"/>
            <ac:picMk id="11" creationId="{7C3B23A0-7C2C-4854-96E6-89D364D3B2D1}"/>
          </ac:picMkLst>
        </pc:picChg>
        <pc:cxnChg chg="add">
          <ac:chgData name="Zhang, Hao [haozhang]" userId="24e64bb6-7a3b-4ace-8960-3339a8934562" providerId="ADAL" clId="{0FDEABB4-AC99-4A53-BF41-E3155E15606B}" dt="2020-12-10T01:02:23.125" v="1641" actId="11529"/>
          <ac:cxnSpMkLst>
            <pc:docMk/>
            <pc:sldMk cId="1435382674" sldId="274"/>
            <ac:cxnSpMk id="15" creationId="{0EAB3E7E-B1A2-4A55-898B-EB5B6C297191}"/>
          </ac:cxnSpMkLst>
        </pc:cxnChg>
        <pc:cxnChg chg="add mod">
          <ac:chgData name="Zhang, Hao [haozhang]" userId="24e64bb6-7a3b-4ace-8960-3339a8934562" providerId="ADAL" clId="{0FDEABB4-AC99-4A53-BF41-E3155E15606B}" dt="2020-12-10T01:02:32.582" v="1646" actId="14100"/>
          <ac:cxnSpMkLst>
            <pc:docMk/>
            <pc:sldMk cId="1435382674" sldId="274"/>
            <ac:cxnSpMk id="16" creationId="{1A941449-8D20-43EC-B3D4-4CE902B1AA85}"/>
          </ac:cxnSpMkLst>
        </pc:cxnChg>
      </pc:sldChg>
      <pc:sldChg chg="addSp delSp modSp mod">
        <pc:chgData name="Zhang, Hao [haozhang]" userId="24e64bb6-7a3b-4ace-8960-3339a8934562" providerId="ADAL" clId="{0FDEABB4-AC99-4A53-BF41-E3155E15606B}" dt="2020-12-10T00:28:45.318" v="897" actId="1076"/>
        <pc:sldMkLst>
          <pc:docMk/>
          <pc:sldMk cId="3766223606" sldId="275"/>
        </pc:sldMkLst>
        <pc:spChg chg="del">
          <ac:chgData name="Zhang, Hao [haozhang]" userId="24e64bb6-7a3b-4ace-8960-3339a8934562" providerId="ADAL" clId="{0FDEABB4-AC99-4A53-BF41-E3155E15606B}" dt="2020-12-09T23:29:54.880" v="167"/>
          <ac:spMkLst>
            <pc:docMk/>
            <pc:sldMk cId="3766223606" sldId="275"/>
            <ac:spMk id="3" creationId="{3AB8312E-D9C6-442B-815B-E8E312EE4DFB}"/>
          </ac:spMkLst>
        </pc:spChg>
        <pc:spChg chg="add mod">
          <ac:chgData name="Zhang, Hao [haozhang]" userId="24e64bb6-7a3b-4ace-8960-3339a8934562" providerId="ADAL" clId="{0FDEABB4-AC99-4A53-BF41-E3155E15606B}" dt="2020-12-10T00:24:13.613" v="833" actId="404"/>
          <ac:spMkLst>
            <pc:docMk/>
            <pc:sldMk cId="3766223606" sldId="275"/>
            <ac:spMk id="13" creationId="{914D3894-A7A2-407E-A5A5-1FCFF2C2EBA3}"/>
          </ac:spMkLst>
        </pc:spChg>
        <pc:spChg chg="add mod">
          <ac:chgData name="Zhang, Hao [haozhang]" userId="24e64bb6-7a3b-4ace-8960-3339a8934562" providerId="ADAL" clId="{0FDEABB4-AC99-4A53-BF41-E3155E15606B}" dt="2020-12-10T00:04:08.248" v="415" actId="20577"/>
          <ac:spMkLst>
            <pc:docMk/>
            <pc:sldMk cId="3766223606" sldId="275"/>
            <ac:spMk id="15" creationId="{90D15730-CEA3-4E41-8A44-842B1CC12F48}"/>
          </ac:spMkLst>
        </pc:spChg>
        <pc:spChg chg="add mod">
          <ac:chgData name="Zhang, Hao [haozhang]" userId="24e64bb6-7a3b-4ace-8960-3339a8934562" providerId="ADAL" clId="{0FDEABB4-AC99-4A53-BF41-E3155E15606B}" dt="2020-12-10T00:05:44.428" v="441" actId="14100"/>
          <ac:spMkLst>
            <pc:docMk/>
            <pc:sldMk cId="3766223606" sldId="275"/>
            <ac:spMk id="16" creationId="{285F5166-AF32-40FA-AD11-462BF17BD010}"/>
          </ac:spMkLst>
        </pc:spChg>
        <pc:spChg chg="add mod">
          <ac:chgData name="Zhang, Hao [haozhang]" userId="24e64bb6-7a3b-4ace-8960-3339a8934562" providerId="ADAL" clId="{0FDEABB4-AC99-4A53-BF41-E3155E15606B}" dt="2020-12-10T00:05:54.047" v="450" actId="14100"/>
          <ac:spMkLst>
            <pc:docMk/>
            <pc:sldMk cId="3766223606" sldId="275"/>
            <ac:spMk id="17" creationId="{5085F4C7-613B-4669-8A8D-7404F23F21CC}"/>
          </ac:spMkLst>
        </pc:spChg>
        <pc:spChg chg="add mod">
          <ac:chgData name="Zhang, Hao [haozhang]" userId="24e64bb6-7a3b-4ace-8960-3339a8934562" providerId="ADAL" clId="{0FDEABB4-AC99-4A53-BF41-E3155E15606B}" dt="2020-12-10T00:28:35.161" v="890" actId="1076"/>
          <ac:spMkLst>
            <pc:docMk/>
            <pc:sldMk cId="3766223606" sldId="275"/>
            <ac:spMk id="18" creationId="{F8BC68D6-2F5F-47C0-96CE-04614F8E09E7}"/>
          </ac:spMkLst>
        </pc:spChg>
        <pc:spChg chg="add mod">
          <ac:chgData name="Zhang, Hao [haozhang]" userId="24e64bb6-7a3b-4ace-8960-3339a8934562" providerId="ADAL" clId="{0FDEABB4-AC99-4A53-BF41-E3155E15606B}" dt="2020-12-10T00:24:50.691" v="849" actId="1076"/>
          <ac:spMkLst>
            <pc:docMk/>
            <pc:sldMk cId="3766223606" sldId="275"/>
            <ac:spMk id="20" creationId="{71087050-4F91-47CD-8D28-3A3CA05D5247}"/>
          </ac:spMkLst>
        </pc:spChg>
        <pc:spChg chg="add mod">
          <ac:chgData name="Zhang, Hao [haozhang]" userId="24e64bb6-7a3b-4ace-8960-3339a8934562" providerId="ADAL" clId="{0FDEABB4-AC99-4A53-BF41-E3155E15606B}" dt="2020-12-10T00:24:45.671" v="846" actId="14100"/>
          <ac:spMkLst>
            <pc:docMk/>
            <pc:sldMk cId="3766223606" sldId="275"/>
            <ac:spMk id="22" creationId="{0E316C34-F6B3-46D4-956F-014AC91B2C57}"/>
          </ac:spMkLst>
        </pc:spChg>
        <pc:spChg chg="add mod">
          <ac:chgData name="Zhang, Hao [haozhang]" userId="24e64bb6-7a3b-4ace-8960-3339a8934562" providerId="ADAL" clId="{0FDEABB4-AC99-4A53-BF41-E3155E15606B}" dt="2020-12-10T00:28:30.502" v="887" actId="20577"/>
          <ac:spMkLst>
            <pc:docMk/>
            <pc:sldMk cId="3766223606" sldId="275"/>
            <ac:spMk id="24" creationId="{5C4F6768-E295-4D97-A064-5D15324923E7}"/>
          </ac:spMkLst>
        </pc:spChg>
        <pc:spChg chg="add mod">
          <ac:chgData name="Zhang, Hao [haozhang]" userId="24e64bb6-7a3b-4ace-8960-3339a8934562" providerId="ADAL" clId="{0FDEABB4-AC99-4A53-BF41-E3155E15606B}" dt="2020-12-10T00:28:45.318" v="897" actId="1076"/>
          <ac:spMkLst>
            <pc:docMk/>
            <pc:sldMk cId="3766223606" sldId="275"/>
            <ac:spMk id="26" creationId="{9DC229A1-59D1-4410-BAC1-F5B7ABD26F90}"/>
          </ac:spMkLst>
        </pc:spChg>
        <pc:picChg chg="add mod">
          <ac:chgData name="Zhang, Hao [haozhang]" userId="24e64bb6-7a3b-4ace-8960-3339a8934562" providerId="ADAL" clId="{0FDEABB4-AC99-4A53-BF41-E3155E15606B}" dt="2020-12-10T00:05:17.829" v="425" actId="1076"/>
          <ac:picMkLst>
            <pc:docMk/>
            <pc:sldMk cId="3766223606" sldId="275"/>
            <ac:picMk id="4" creationId="{F28105A9-97D2-4837-9219-301946B6DA8B}"/>
          </ac:picMkLst>
        </pc:picChg>
        <pc:picChg chg="add mod">
          <ac:chgData name="Zhang, Hao [haozhang]" userId="24e64bb6-7a3b-4ace-8960-3339a8934562" providerId="ADAL" clId="{0FDEABB4-AC99-4A53-BF41-E3155E15606B}" dt="2020-12-10T00:19:23.920" v="820" actId="1076"/>
          <ac:picMkLst>
            <pc:docMk/>
            <pc:sldMk cId="3766223606" sldId="275"/>
            <ac:picMk id="6" creationId="{FB2F8035-2A48-4B43-9470-04F4FEAE8C6C}"/>
          </ac:picMkLst>
        </pc:picChg>
        <pc:picChg chg="add del mod">
          <ac:chgData name="Zhang, Hao [haozhang]" userId="24e64bb6-7a3b-4ace-8960-3339a8934562" providerId="ADAL" clId="{0FDEABB4-AC99-4A53-BF41-E3155E15606B}" dt="2020-12-09T23:30:11.426" v="178" actId="478"/>
          <ac:picMkLst>
            <pc:docMk/>
            <pc:sldMk cId="3766223606" sldId="275"/>
            <ac:picMk id="7" creationId="{15E9E0D2-0A2D-496F-A342-E18541DAA416}"/>
          </ac:picMkLst>
        </pc:picChg>
        <pc:picChg chg="add mod modCrop">
          <ac:chgData name="Zhang, Hao [haozhang]" userId="24e64bb6-7a3b-4ace-8960-3339a8934562" providerId="ADAL" clId="{0FDEABB4-AC99-4A53-BF41-E3155E15606B}" dt="2020-12-10T00:19:26.530" v="821" actId="1076"/>
          <ac:picMkLst>
            <pc:docMk/>
            <pc:sldMk cId="3766223606" sldId="275"/>
            <ac:picMk id="9" creationId="{1AA82B46-BE3F-4B2C-A0A2-B58A0BEDBDE5}"/>
          </ac:picMkLst>
        </pc:picChg>
        <pc:picChg chg="add mod modCrop">
          <ac:chgData name="Zhang, Hao [haozhang]" userId="24e64bb6-7a3b-4ace-8960-3339a8934562" providerId="ADAL" clId="{0FDEABB4-AC99-4A53-BF41-E3155E15606B}" dt="2020-12-10T00:05:20.823" v="426" actId="1076"/>
          <ac:picMkLst>
            <pc:docMk/>
            <pc:sldMk cId="3766223606" sldId="275"/>
            <ac:picMk id="11" creationId="{E9BA254F-1A8E-46DF-A649-24FB069337A6}"/>
          </ac:picMkLst>
        </pc:picChg>
      </pc:sldChg>
      <pc:sldChg chg="addSp delSp modSp mod">
        <pc:chgData name="Zhang, Hao [haozhang]" userId="24e64bb6-7a3b-4ace-8960-3339a8934562" providerId="ADAL" clId="{0FDEABB4-AC99-4A53-BF41-E3155E15606B}" dt="2020-12-10T00:18:23.081" v="751" actId="14100"/>
        <pc:sldMkLst>
          <pc:docMk/>
          <pc:sldMk cId="1390527721" sldId="276"/>
        </pc:sldMkLst>
        <pc:spChg chg="del">
          <ac:chgData name="Zhang, Hao [haozhang]" userId="24e64bb6-7a3b-4ace-8960-3339a8934562" providerId="ADAL" clId="{0FDEABB4-AC99-4A53-BF41-E3155E15606B}" dt="2020-12-09T23:29:10.206" v="143"/>
          <ac:spMkLst>
            <pc:docMk/>
            <pc:sldMk cId="1390527721" sldId="276"/>
            <ac:spMk id="3" creationId="{9ABCADBA-80E4-4328-A2FB-966F5AF1A1E6}"/>
          </ac:spMkLst>
        </pc:spChg>
        <pc:spChg chg="add mod">
          <ac:chgData name="Zhang, Hao [haozhang]" userId="24e64bb6-7a3b-4ace-8960-3339a8934562" providerId="ADAL" clId="{0FDEABB4-AC99-4A53-BF41-E3155E15606B}" dt="2020-12-10T00:18:23.081" v="751" actId="14100"/>
          <ac:spMkLst>
            <pc:docMk/>
            <pc:sldMk cId="1390527721" sldId="276"/>
            <ac:spMk id="12" creationId="{4CE44BDE-9EAB-40F7-AFDC-26F72063E37B}"/>
          </ac:spMkLst>
        </pc:spChg>
        <pc:spChg chg="add mod">
          <ac:chgData name="Zhang, Hao [haozhang]" userId="24e64bb6-7a3b-4ace-8960-3339a8934562" providerId="ADAL" clId="{0FDEABB4-AC99-4A53-BF41-E3155E15606B}" dt="2020-12-10T00:07:05.316" v="495" actId="1076"/>
          <ac:spMkLst>
            <pc:docMk/>
            <pc:sldMk cId="1390527721" sldId="276"/>
            <ac:spMk id="14" creationId="{6907D842-D84C-4727-B48A-7A1F2940F0F8}"/>
          </ac:spMkLst>
        </pc:spChg>
        <pc:graphicFrameChg chg="add mod modGraphic">
          <ac:chgData name="Zhang, Hao [haozhang]" userId="24e64bb6-7a3b-4ace-8960-3339a8934562" providerId="ADAL" clId="{0FDEABB4-AC99-4A53-BF41-E3155E15606B}" dt="2020-12-10T00:06:25.612" v="472" actId="1076"/>
          <ac:graphicFrameMkLst>
            <pc:docMk/>
            <pc:sldMk cId="1390527721" sldId="276"/>
            <ac:graphicFrameMk id="11" creationId="{B8EB687B-8B2D-4820-87B5-85EF518B4419}"/>
          </ac:graphicFrameMkLst>
        </pc:graphicFrameChg>
        <pc:picChg chg="add mod modCrop">
          <ac:chgData name="Zhang, Hao [haozhang]" userId="24e64bb6-7a3b-4ace-8960-3339a8934562" providerId="ADAL" clId="{0FDEABB4-AC99-4A53-BF41-E3155E15606B}" dt="2020-12-10T00:06:20.317" v="470" actId="1037"/>
          <ac:picMkLst>
            <pc:docMk/>
            <pc:sldMk cId="1390527721" sldId="276"/>
            <ac:picMk id="5" creationId="{F20BF6B6-755A-41BC-8D2B-87894F892297}"/>
          </ac:picMkLst>
        </pc:picChg>
        <pc:picChg chg="add del mod modCrop">
          <ac:chgData name="Zhang, Hao [haozhang]" userId="24e64bb6-7a3b-4ace-8960-3339a8934562" providerId="ADAL" clId="{0FDEABB4-AC99-4A53-BF41-E3155E15606B}" dt="2020-12-09T23:29:49.437" v="163" actId="21"/>
          <ac:picMkLst>
            <pc:docMk/>
            <pc:sldMk cId="1390527721" sldId="276"/>
            <ac:picMk id="7" creationId="{3D9CB31B-AFAD-474F-85F1-AEF7FB3AD07F}"/>
          </ac:picMkLst>
        </pc:picChg>
        <pc:picChg chg="add mod">
          <ac:chgData name="Zhang, Hao [haozhang]" userId="24e64bb6-7a3b-4ace-8960-3339a8934562" providerId="ADAL" clId="{0FDEABB4-AC99-4A53-BF41-E3155E15606B}" dt="2020-12-10T00:07:03.136" v="494" actId="1076"/>
          <ac:picMkLst>
            <pc:docMk/>
            <pc:sldMk cId="1390527721" sldId="276"/>
            <ac:picMk id="9" creationId="{D3B957A1-D08A-46AE-BF4F-08DB6FBB869C}"/>
          </ac:picMkLst>
        </pc:picChg>
        <pc:picChg chg="add del mod modCrop">
          <ac:chgData name="Zhang, Hao [haozhang]" userId="24e64bb6-7a3b-4ace-8960-3339a8934562" providerId="ADAL" clId="{0FDEABB4-AC99-4A53-BF41-E3155E15606B}" dt="2020-12-09T23:42:46.078" v="354" actId="478"/>
          <ac:picMkLst>
            <pc:docMk/>
            <pc:sldMk cId="1390527721" sldId="276"/>
            <ac:picMk id="10" creationId="{E7A7C369-63EC-4CE0-B17E-22766445485B}"/>
          </ac:picMkLst>
        </pc:picChg>
      </pc:sldChg>
      <pc:sldChg chg="modSp mod">
        <pc:chgData name="Zhang, Hao [haozhang]" userId="24e64bb6-7a3b-4ace-8960-3339a8934562" providerId="ADAL" clId="{0FDEABB4-AC99-4A53-BF41-E3155E15606B}" dt="2020-12-10T02:05:30.759" v="2618" actId="1076"/>
        <pc:sldMkLst>
          <pc:docMk/>
          <pc:sldMk cId="1233743232" sldId="278"/>
        </pc:sldMkLst>
        <pc:spChg chg="mod">
          <ac:chgData name="Zhang, Hao [haozhang]" userId="24e64bb6-7a3b-4ace-8960-3339a8934562" providerId="ADAL" clId="{0FDEABB4-AC99-4A53-BF41-E3155E15606B}" dt="2020-12-10T02:05:30.759" v="2618" actId="1076"/>
          <ac:spMkLst>
            <pc:docMk/>
            <pc:sldMk cId="1233743232" sldId="278"/>
            <ac:spMk id="3" creationId="{8A4CC78A-958E-4FC8-9ABE-9667A0F7EA30}"/>
          </ac:spMkLst>
        </pc:spChg>
      </pc:sldChg>
      <pc:sldChg chg="modSp mod">
        <pc:chgData name="Zhang, Hao [haozhang]" userId="24e64bb6-7a3b-4ace-8960-3339a8934562" providerId="ADAL" clId="{0FDEABB4-AC99-4A53-BF41-E3155E15606B}" dt="2020-12-10T02:05:51.806" v="2637" actId="1035"/>
        <pc:sldMkLst>
          <pc:docMk/>
          <pc:sldMk cId="476900847" sldId="279"/>
        </pc:sldMkLst>
        <pc:spChg chg="mod">
          <ac:chgData name="Zhang, Hao [haozhang]" userId="24e64bb6-7a3b-4ace-8960-3339a8934562" providerId="ADAL" clId="{0FDEABB4-AC99-4A53-BF41-E3155E15606B}" dt="2020-12-10T02:05:51.806" v="2637" actId="1035"/>
          <ac:spMkLst>
            <pc:docMk/>
            <pc:sldMk cId="476900847" sldId="279"/>
            <ac:spMk id="11" creationId="{17FF6BB3-B2DA-4CCB-8C26-938450989BD4}"/>
          </ac:spMkLst>
        </pc:spChg>
        <pc:picChg chg="mod">
          <ac:chgData name="Zhang, Hao [haozhang]" userId="24e64bb6-7a3b-4ace-8960-3339a8934562" providerId="ADAL" clId="{0FDEABB4-AC99-4A53-BF41-E3155E15606B}" dt="2020-12-10T02:05:45.306" v="2620" actId="1076"/>
          <ac:picMkLst>
            <pc:docMk/>
            <pc:sldMk cId="476900847" sldId="279"/>
            <ac:picMk id="12" creationId="{6161F935-893A-4B55-A70E-6E547C22CD6F}"/>
          </ac:picMkLst>
        </pc:picChg>
        <pc:cxnChg chg="mod">
          <ac:chgData name="Zhang, Hao [haozhang]" userId="24e64bb6-7a3b-4ace-8960-3339a8934562" providerId="ADAL" clId="{0FDEABB4-AC99-4A53-BF41-E3155E15606B}" dt="2020-12-10T02:05:51.806" v="2637" actId="1035"/>
          <ac:cxnSpMkLst>
            <pc:docMk/>
            <pc:sldMk cId="476900847" sldId="279"/>
            <ac:cxnSpMk id="10" creationId="{1C3263BD-1EBC-4AE8-9E0F-DDC95E030547}"/>
          </ac:cxnSpMkLst>
        </pc:cxnChg>
      </pc:sldChg>
      <pc:sldChg chg="modSp mod">
        <pc:chgData name="Zhang, Hao [haozhang]" userId="24e64bb6-7a3b-4ace-8960-3339a8934562" providerId="ADAL" clId="{0FDEABB4-AC99-4A53-BF41-E3155E15606B}" dt="2020-12-09T22:54:59.760" v="26" actId="1036"/>
        <pc:sldMkLst>
          <pc:docMk/>
          <pc:sldMk cId="180034516" sldId="381"/>
        </pc:sldMkLst>
        <pc:spChg chg="mod">
          <ac:chgData name="Zhang, Hao [haozhang]" userId="24e64bb6-7a3b-4ace-8960-3339a8934562" providerId="ADAL" clId="{0FDEABB4-AC99-4A53-BF41-E3155E15606B}" dt="2020-12-09T22:54:59.760" v="26" actId="1036"/>
          <ac:spMkLst>
            <pc:docMk/>
            <pc:sldMk cId="180034516" sldId="381"/>
            <ac:spMk id="16" creationId="{00000000-0000-0000-0000-000000000000}"/>
          </ac:spMkLst>
        </pc:spChg>
        <pc:spChg chg="mod">
          <ac:chgData name="Zhang, Hao [haozhang]" userId="24e64bb6-7a3b-4ace-8960-3339a8934562" providerId="ADAL" clId="{0FDEABB4-AC99-4A53-BF41-E3155E15606B}" dt="2020-12-09T22:54:59.760" v="26" actId="1036"/>
          <ac:spMkLst>
            <pc:docMk/>
            <pc:sldMk cId="180034516" sldId="381"/>
            <ac:spMk id="17" creationId="{00000000-0000-0000-0000-000000000000}"/>
          </ac:spMkLst>
        </pc:spChg>
        <pc:spChg chg="mod">
          <ac:chgData name="Zhang, Hao [haozhang]" userId="24e64bb6-7a3b-4ace-8960-3339a8934562" providerId="ADAL" clId="{0FDEABB4-AC99-4A53-BF41-E3155E15606B}" dt="2020-12-09T22:54:59.760" v="26" actId="1036"/>
          <ac:spMkLst>
            <pc:docMk/>
            <pc:sldMk cId="180034516" sldId="381"/>
            <ac:spMk id="18" creationId="{00000000-0000-0000-0000-000000000000}"/>
          </ac:spMkLst>
        </pc:spChg>
        <pc:grpChg chg="mod">
          <ac:chgData name="Zhang, Hao [haozhang]" userId="24e64bb6-7a3b-4ace-8960-3339a8934562" providerId="ADAL" clId="{0FDEABB4-AC99-4A53-BF41-E3155E15606B}" dt="2020-12-09T22:54:59.760" v="26" actId="1036"/>
          <ac:grpSpMkLst>
            <pc:docMk/>
            <pc:sldMk cId="180034516" sldId="381"/>
            <ac:grpSpMk id="21" creationId="{00000000-0000-0000-0000-000000000000}"/>
          </ac:grpSpMkLst>
        </pc:grp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8" creationId="{00000000-0000-0000-0000-000000000000}"/>
          </ac:cxnSpMkLst>
        </pc:cxn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9" creationId="{00000000-0000-0000-0000-000000000000}"/>
          </ac:cxnSpMkLst>
        </pc:cxn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13" creationId="{00000000-0000-0000-0000-000000000000}"/>
          </ac:cxnSpMkLst>
        </pc:cxn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14" creationId="{00000000-0000-0000-0000-000000000000}"/>
          </ac:cxnSpMkLst>
        </pc:cxnChg>
      </pc:sldChg>
      <pc:sldChg chg="addSp delSp modSp new mod">
        <pc:chgData name="Zhang, Hao [haozhang]" userId="24e64bb6-7a3b-4ace-8960-3339a8934562" providerId="ADAL" clId="{0FDEABB4-AC99-4A53-BF41-E3155E15606B}" dt="2020-12-10T00:57:15.150" v="1497" actId="1076"/>
        <pc:sldMkLst>
          <pc:docMk/>
          <pc:sldMk cId="1948875629" sldId="383"/>
        </pc:sldMkLst>
        <pc:spChg chg="mod">
          <ac:chgData name="Zhang, Hao [haozhang]" userId="24e64bb6-7a3b-4ace-8960-3339a8934562" providerId="ADAL" clId="{0FDEABB4-AC99-4A53-BF41-E3155E15606B}" dt="2020-12-09T23:27:36.200" v="118" actId="20577"/>
          <ac:spMkLst>
            <pc:docMk/>
            <pc:sldMk cId="1948875629" sldId="383"/>
            <ac:spMk id="2" creationId="{5FB90DCD-2372-4544-AE04-F3AFE97AC576}"/>
          </ac:spMkLst>
        </pc:spChg>
        <pc:spChg chg="del">
          <ac:chgData name="Zhang, Hao [haozhang]" userId="24e64bb6-7a3b-4ace-8960-3339a8934562" providerId="ADAL" clId="{0FDEABB4-AC99-4A53-BF41-E3155E15606B}" dt="2020-12-09T23:27:39.200" v="119" actId="478"/>
          <ac:spMkLst>
            <pc:docMk/>
            <pc:sldMk cId="1948875629" sldId="383"/>
            <ac:spMk id="3" creationId="{00B1FEF3-D55B-4113-BDE5-0D10E40F4CC6}"/>
          </ac:spMkLst>
        </pc:spChg>
        <pc:spChg chg="add del mod">
          <ac:chgData name="Zhang, Hao [haozhang]" userId="24e64bb6-7a3b-4ace-8960-3339a8934562" providerId="ADAL" clId="{0FDEABB4-AC99-4A53-BF41-E3155E15606B}" dt="2020-12-09T23:24:22.762" v="73" actId="478"/>
          <ac:spMkLst>
            <pc:docMk/>
            <pc:sldMk cId="1948875629" sldId="383"/>
            <ac:spMk id="8" creationId="{BAE81E51-1B64-48B0-88AD-32D7039C4E65}"/>
          </ac:spMkLst>
        </pc:spChg>
        <pc:spChg chg="add mod">
          <ac:chgData name="Zhang, Hao [haozhang]" userId="24e64bb6-7a3b-4ace-8960-3339a8934562" providerId="ADAL" clId="{0FDEABB4-AC99-4A53-BF41-E3155E15606B}" dt="2020-12-10T00:57:15.150" v="1497" actId="1076"/>
          <ac:spMkLst>
            <pc:docMk/>
            <pc:sldMk cId="1948875629" sldId="383"/>
            <ac:spMk id="13" creationId="{E5BDF5CD-F666-48DC-ADCC-4E9BD8CD6B00}"/>
          </ac:spMkLst>
        </pc:spChg>
        <pc:picChg chg="add mod">
          <ac:chgData name="Zhang, Hao [haozhang]" userId="24e64bb6-7a3b-4ace-8960-3339a8934562" providerId="ADAL" clId="{0FDEABB4-AC99-4A53-BF41-E3155E15606B}" dt="2020-12-09T23:24:26.146" v="74" actId="1076"/>
          <ac:picMkLst>
            <pc:docMk/>
            <pc:sldMk cId="1948875629" sldId="383"/>
            <ac:picMk id="4" creationId="{2E4185FF-A13D-456B-A61F-5B805D63F15E}"/>
          </ac:picMkLst>
        </pc:picChg>
        <pc:picChg chg="add mod">
          <ac:chgData name="Zhang, Hao [haozhang]" userId="24e64bb6-7a3b-4ace-8960-3339a8934562" providerId="ADAL" clId="{0FDEABB4-AC99-4A53-BF41-E3155E15606B}" dt="2020-12-09T23:24:05.251" v="66" actId="1076"/>
          <ac:picMkLst>
            <pc:docMk/>
            <pc:sldMk cId="1948875629" sldId="383"/>
            <ac:picMk id="5" creationId="{A93FE345-8CE9-482A-A876-04516605605B}"/>
          </ac:picMkLst>
        </pc:picChg>
        <pc:picChg chg="add del mod">
          <ac:chgData name="Zhang, Hao [haozhang]" userId="24e64bb6-7a3b-4ace-8960-3339a8934562" providerId="ADAL" clId="{0FDEABB4-AC99-4A53-BF41-E3155E15606B}" dt="2020-12-09T23:24:20.538" v="71" actId="478"/>
          <ac:picMkLst>
            <pc:docMk/>
            <pc:sldMk cId="1948875629" sldId="383"/>
            <ac:picMk id="6" creationId="{0EF2EE3D-40A7-461A-98A1-50136663E1D2}"/>
          </ac:picMkLst>
        </pc:picChg>
        <pc:picChg chg="add del mod">
          <ac:chgData name="Zhang, Hao [haozhang]" userId="24e64bb6-7a3b-4ace-8960-3339a8934562" providerId="ADAL" clId="{0FDEABB4-AC99-4A53-BF41-E3155E15606B}" dt="2020-12-09T23:24:15.538" v="69" actId="478"/>
          <ac:picMkLst>
            <pc:docMk/>
            <pc:sldMk cId="1948875629" sldId="383"/>
            <ac:picMk id="7" creationId="{EB22D883-AD9F-4B97-8736-C686CF566DB3}"/>
          </ac:picMkLst>
        </pc:picChg>
        <pc:picChg chg="add mod modCrop">
          <ac:chgData name="Zhang, Hao [haozhang]" userId="24e64bb6-7a3b-4ace-8960-3339a8934562" providerId="ADAL" clId="{0FDEABB4-AC99-4A53-BF41-E3155E15606B}" dt="2020-12-09T23:27:19.065" v="102" actId="1076"/>
          <ac:picMkLst>
            <pc:docMk/>
            <pc:sldMk cId="1948875629" sldId="383"/>
            <ac:picMk id="9" creationId="{02AB7FC2-1926-47B7-8F9E-8402E82F855D}"/>
          </ac:picMkLst>
        </pc:picChg>
        <pc:cxnChg chg="add mod">
          <ac:chgData name="Zhang, Hao [haozhang]" userId="24e64bb6-7a3b-4ace-8960-3339a8934562" providerId="ADAL" clId="{0FDEABB4-AC99-4A53-BF41-E3155E15606B}" dt="2020-12-10T00:57:03.775" v="1489" actId="14100"/>
          <ac:cxnSpMkLst>
            <pc:docMk/>
            <pc:sldMk cId="1948875629" sldId="383"/>
            <ac:cxnSpMk id="11" creationId="{37749425-C3BE-4FB0-94E0-47ADCE69F0B4}"/>
          </ac:cxnSpMkLst>
        </pc:cxnChg>
      </pc:sldChg>
      <pc:sldChg chg="addSp delSp modSp new mod modClrScheme chgLayout">
        <pc:chgData name="Zhang, Hao [haozhang]" userId="24e64bb6-7a3b-4ace-8960-3339a8934562" providerId="ADAL" clId="{0FDEABB4-AC99-4A53-BF41-E3155E15606B}" dt="2020-12-10T00:31:42.092" v="1095" actId="1076"/>
        <pc:sldMkLst>
          <pc:docMk/>
          <pc:sldMk cId="1277454096" sldId="384"/>
        </pc:sldMkLst>
        <pc:spChg chg="mod ord">
          <ac:chgData name="Zhang, Hao [haozhang]" userId="24e64bb6-7a3b-4ace-8960-3339a8934562" providerId="ADAL" clId="{0FDEABB4-AC99-4A53-BF41-E3155E15606B}" dt="2020-12-09T23:33:35.356" v="335" actId="26606"/>
          <ac:spMkLst>
            <pc:docMk/>
            <pc:sldMk cId="1277454096" sldId="384"/>
            <ac:spMk id="2" creationId="{F3D06015-0C39-4BBD-A263-0931EA45AFE3}"/>
          </ac:spMkLst>
        </pc:spChg>
        <pc:spChg chg="del">
          <ac:chgData name="Zhang, Hao [haozhang]" userId="24e64bb6-7a3b-4ace-8960-3339a8934562" providerId="ADAL" clId="{0FDEABB4-AC99-4A53-BF41-E3155E15606B}" dt="2020-12-09T23:31:11.581" v="261"/>
          <ac:spMkLst>
            <pc:docMk/>
            <pc:sldMk cId="1277454096" sldId="384"/>
            <ac:spMk id="3" creationId="{234E25FB-C114-474C-BA82-7F4D1AB10621}"/>
          </ac:spMkLst>
        </pc:spChg>
        <pc:spChg chg="add mod">
          <ac:chgData name="Zhang, Hao [haozhang]" userId="24e64bb6-7a3b-4ace-8960-3339a8934562" providerId="ADAL" clId="{0FDEABB4-AC99-4A53-BF41-E3155E15606B}" dt="2020-12-10T00:29:51.229" v="954" actId="1076"/>
          <ac:spMkLst>
            <pc:docMk/>
            <pc:sldMk cId="1277454096" sldId="384"/>
            <ac:spMk id="12" creationId="{0CF7CD88-31A1-4A2E-BB31-D407B56B818A}"/>
          </ac:spMkLst>
        </pc:spChg>
        <pc:spChg chg="add mod">
          <ac:chgData name="Zhang, Hao [haozhang]" userId="24e64bb6-7a3b-4ace-8960-3339a8934562" providerId="ADAL" clId="{0FDEABB4-AC99-4A53-BF41-E3155E15606B}" dt="2020-12-10T00:31:42.092" v="1095" actId="1076"/>
          <ac:spMkLst>
            <pc:docMk/>
            <pc:sldMk cId="1277454096" sldId="384"/>
            <ac:spMk id="13" creationId="{AA676338-93D4-42DC-9892-BB3FC68CF16A}"/>
          </ac:spMkLst>
        </pc:spChg>
        <pc:spChg chg="add mod">
          <ac:chgData name="Zhang, Hao [haozhang]" userId="24e64bb6-7a3b-4ace-8960-3339a8934562" providerId="ADAL" clId="{0FDEABB4-AC99-4A53-BF41-E3155E15606B}" dt="2020-12-10T00:30:30.998" v="1033" actId="20577"/>
          <ac:spMkLst>
            <pc:docMk/>
            <pc:sldMk cId="1277454096" sldId="384"/>
            <ac:spMk id="14" creationId="{51D4CD0C-76BC-4072-B236-D27C6813EC49}"/>
          </ac:spMkLst>
        </pc:spChg>
        <pc:spChg chg="add mod">
          <ac:chgData name="Zhang, Hao [haozhang]" userId="24e64bb6-7a3b-4ace-8960-3339a8934562" providerId="ADAL" clId="{0FDEABB4-AC99-4A53-BF41-E3155E15606B}" dt="2020-12-10T00:30:59.023" v="1058" actId="20577"/>
          <ac:spMkLst>
            <pc:docMk/>
            <pc:sldMk cId="1277454096" sldId="384"/>
            <ac:spMk id="16" creationId="{92A3D8F6-F3FD-4A75-8E85-D3A275D7EC92}"/>
          </ac:spMkLst>
        </pc:spChg>
        <pc:spChg chg="add mod">
          <ac:chgData name="Zhang, Hao [haozhang]" userId="24e64bb6-7a3b-4ace-8960-3339a8934562" providerId="ADAL" clId="{0FDEABB4-AC99-4A53-BF41-E3155E15606B}" dt="2020-12-10T00:31:27.692" v="1094" actId="1076"/>
          <ac:spMkLst>
            <pc:docMk/>
            <pc:sldMk cId="1277454096" sldId="384"/>
            <ac:spMk id="17" creationId="{0B101FFC-268A-4B57-8E6B-B58237E6710D}"/>
          </ac:spMkLst>
        </pc:spChg>
        <pc:picChg chg="add mod modCrop">
          <ac:chgData name="Zhang, Hao [haozhang]" userId="24e64bb6-7a3b-4ace-8960-3339a8934562" providerId="ADAL" clId="{0FDEABB4-AC99-4A53-BF41-E3155E15606B}" dt="2020-12-09T23:33:35.356" v="335" actId="26606"/>
          <ac:picMkLst>
            <pc:docMk/>
            <pc:sldMk cId="1277454096" sldId="384"/>
            <ac:picMk id="5" creationId="{1D7EFEB4-3627-4A7E-9C9A-9A7FF85E8BD0}"/>
          </ac:picMkLst>
        </pc:picChg>
        <pc:picChg chg="add mod ord modCrop">
          <ac:chgData name="Zhang, Hao [haozhang]" userId="24e64bb6-7a3b-4ace-8960-3339a8934562" providerId="ADAL" clId="{0FDEABB4-AC99-4A53-BF41-E3155E15606B}" dt="2020-12-09T23:33:35.356" v="335" actId="26606"/>
          <ac:picMkLst>
            <pc:docMk/>
            <pc:sldMk cId="1277454096" sldId="384"/>
            <ac:picMk id="7" creationId="{A0C2DC24-2B5D-49D7-B644-15D977501B79}"/>
          </ac:picMkLst>
        </pc:picChg>
        <pc:picChg chg="add mod modCrop">
          <ac:chgData name="Zhang, Hao [haozhang]" userId="24e64bb6-7a3b-4ace-8960-3339a8934562" providerId="ADAL" clId="{0FDEABB4-AC99-4A53-BF41-E3155E15606B}" dt="2020-12-10T00:31:25.196" v="1093" actId="14100"/>
          <ac:picMkLst>
            <pc:docMk/>
            <pc:sldMk cId="1277454096" sldId="384"/>
            <ac:picMk id="9" creationId="{D9E073A7-C5D9-44FF-9D35-6C6477FD0FF1}"/>
          </ac:picMkLst>
        </pc:picChg>
        <pc:picChg chg="add mod modCrop">
          <ac:chgData name="Zhang, Hao [haozhang]" userId="24e64bb6-7a3b-4ace-8960-3339a8934562" providerId="ADAL" clId="{0FDEABB4-AC99-4A53-BF41-E3155E15606B}" dt="2020-12-09T23:33:35.356" v="335" actId="26606"/>
          <ac:picMkLst>
            <pc:docMk/>
            <pc:sldMk cId="1277454096" sldId="384"/>
            <ac:picMk id="11" creationId="{0716BD79-8FA9-4B7E-B543-7237D937E100}"/>
          </ac:picMkLst>
        </pc:picChg>
      </pc:sldChg>
      <pc:sldChg chg="addSp delSp modSp new mod">
        <pc:chgData name="Zhang, Hao [haozhang]" userId="24e64bb6-7a3b-4ace-8960-3339a8934562" providerId="ADAL" clId="{0FDEABB4-AC99-4A53-BF41-E3155E15606B}" dt="2020-12-10T01:20:33.964" v="2287" actId="20577"/>
        <pc:sldMkLst>
          <pc:docMk/>
          <pc:sldMk cId="2980702564" sldId="385"/>
        </pc:sldMkLst>
        <pc:spChg chg="mod">
          <ac:chgData name="Zhang, Hao [haozhang]" userId="24e64bb6-7a3b-4ace-8960-3339a8934562" providerId="ADAL" clId="{0FDEABB4-AC99-4A53-BF41-E3155E15606B}" dt="2020-12-10T00:44:25.271" v="1149" actId="20577"/>
          <ac:spMkLst>
            <pc:docMk/>
            <pc:sldMk cId="2980702564" sldId="385"/>
            <ac:spMk id="2" creationId="{AA254E27-E16D-4D9D-9A9C-CF0797F88878}"/>
          </ac:spMkLst>
        </pc:spChg>
        <pc:spChg chg="del">
          <ac:chgData name="Zhang, Hao [haozhang]" userId="24e64bb6-7a3b-4ace-8960-3339a8934562" providerId="ADAL" clId="{0FDEABB4-AC99-4A53-BF41-E3155E15606B}" dt="2020-12-10T00:44:45.337" v="1153" actId="478"/>
          <ac:spMkLst>
            <pc:docMk/>
            <pc:sldMk cId="2980702564" sldId="385"/>
            <ac:spMk id="3" creationId="{BF67D92B-98AD-4FC7-940B-57B58C12FB46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6" creationId="{CD88B8FD-BED1-4A34-B55D-2BF39D232B4D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7" creationId="{81C72B8D-1258-4822-9849-BFEE4619824D}"/>
          </ac:spMkLst>
        </pc:spChg>
        <pc:spChg chg="add del mod">
          <ac:chgData name="Zhang, Hao [haozhang]" userId="24e64bb6-7a3b-4ace-8960-3339a8934562" providerId="ADAL" clId="{0FDEABB4-AC99-4A53-BF41-E3155E15606B}" dt="2020-12-10T01:06:39.124" v="1865" actId="478"/>
          <ac:spMkLst>
            <pc:docMk/>
            <pc:sldMk cId="2980702564" sldId="385"/>
            <ac:spMk id="8" creationId="{B94372C8-AAE9-403B-A610-546ABBDD3342}"/>
          </ac:spMkLst>
        </pc:spChg>
        <pc:spChg chg="add del mod">
          <ac:chgData name="Zhang, Hao [haozhang]" userId="24e64bb6-7a3b-4ace-8960-3339a8934562" providerId="ADAL" clId="{0FDEABB4-AC99-4A53-BF41-E3155E15606B}" dt="2020-12-10T00:55:53.687" v="1484"/>
          <ac:spMkLst>
            <pc:docMk/>
            <pc:sldMk cId="2980702564" sldId="385"/>
            <ac:spMk id="9" creationId="{5E16469D-87FD-4083-A83A-DDB90753944A}"/>
          </ac:spMkLst>
        </pc:spChg>
        <pc:spChg chg="add del mod">
          <ac:chgData name="Zhang, Hao [haozhang]" userId="24e64bb6-7a3b-4ace-8960-3339a8934562" providerId="ADAL" clId="{0FDEABB4-AC99-4A53-BF41-E3155E15606B}" dt="2020-12-10T01:06:38.180" v="1864" actId="478"/>
          <ac:spMkLst>
            <pc:docMk/>
            <pc:sldMk cId="2980702564" sldId="385"/>
            <ac:spMk id="10" creationId="{9F70E8A7-3E57-4BAA-A8B5-700760FB32D5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11" creationId="{76171518-8311-4D5A-8943-B0B8875EFB3D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12" creationId="{374AAD42-84FC-4908-A9A8-F99C55C09444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13" creationId="{811AFC7A-0A89-479E-B695-14450DBEFDD1}"/>
          </ac:spMkLst>
        </pc:spChg>
        <pc:spChg chg="add mod">
          <ac:chgData name="Zhang, Hao [haozhang]" userId="24e64bb6-7a3b-4ace-8960-3339a8934562" providerId="ADAL" clId="{0FDEABB4-AC99-4A53-BF41-E3155E15606B}" dt="2020-12-10T01:20:33.964" v="2287" actId="20577"/>
          <ac:spMkLst>
            <pc:docMk/>
            <pc:sldMk cId="2980702564" sldId="385"/>
            <ac:spMk id="14" creationId="{DD2CDA56-4846-44F0-982D-9A0F285BB988}"/>
          </ac:spMkLst>
        </pc:spChg>
        <pc:spChg chg="add del mod">
          <ac:chgData name="Zhang, Hao [haozhang]" userId="24e64bb6-7a3b-4ace-8960-3339a8934562" providerId="ADAL" clId="{0FDEABB4-AC99-4A53-BF41-E3155E15606B}" dt="2020-12-10T01:13:29.455" v="2108" actId="478"/>
          <ac:spMkLst>
            <pc:docMk/>
            <pc:sldMk cId="2980702564" sldId="385"/>
            <ac:spMk id="15" creationId="{D93924CA-9DFD-4876-8A4F-C4D44E9121B7}"/>
          </ac:spMkLst>
        </pc:spChg>
        <pc:spChg chg="add mod">
          <ac:chgData name="Zhang, Hao [haozhang]" userId="24e64bb6-7a3b-4ace-8960-3339a8934562" providerId="ADAL" clId="{0FDEABB4-AC99-4A53-BF41-E3155E15606B}" dt="2020-12-10T01:10:41.248" v="1970" actId="208"/>
          <ac:spMkLst>
            <pc:docMk/>
            <pc:sldMk cId="2980702564" sldId="385"/>
            <ac:spMk id="16" creationId="{FFBA471A-2EAB-4D34-80FF-FB07E9E6CD29}"/>
          </ac:spMkLst>
        </pc:spChg>
        <pc:spChg chg="add mod">
          <ac:chgData name="Zhang, Hao [haozhang]" userId="24e64bb6-7a3b-4ace-8960-3339a8934562" providerId="ADAL" clId="{0FDEABB4-AC99-4A53-BF41-E3155E15606B}" dt="2020-12-10T01:10:58.767" v="1975" actId="1076"/>
          <ac:spMkLst>
            <pc:docMk/>
            <pc:sldMk cId="2980702564" sldId="385"/>
            <ac:spMk id="17" creationId="{2D945218-7317-4706-A41B-4D63C52EC1F8}"/>
          </ac:spMkLst>
        </pc:spChg>
        <pc:picChg chg="add del mod">
          <ac:chgData name="Zhang, Hao [haozhang]" userId="24e64bb6-7a3b-4ace-8960-3339a8934562" providerId="ADAL" clId="{0FDEABB4-AC99-4A53-BF41-E3155E15606B}" dt="2020-12-10T00:45:05.137" v="1155" actId="478"/>
          <ac:picMkLst>
            <pc:docMk/>
            <pc:sldMk cId="2980702564" sldId="385"/>
            <ac:picMk id="4" creationId="{1B13D755-6655-424E-9EBB-4BDA960E77AA}"/>
          </ac:picMkLst>
        </pc:picChg>
        <pc:picChg chg="add mod modCrop">
          <ac:chgData name="Zhang, Hao [haozhang]" userId="24e64bb6-7a3b-4ace-8960-3339a8934562" providerId="ADAL" clId="{0FDEABB4-AC99-4A53-BF41-E3155E15606B}" dt="2020-12-10T01:07:33.399" v="1882" actId="1076"/>
          <ac:picMkLst>
            <pc:docMk/>
            <pc:sldMk cId="2980702564" sldId="385"/>
            <ac:picMk id="5" creationId="{E5D104F2-4C25-4EFB-B01C-564753B6B01E}"/>
          </ac:picMkLst>
        </pc:picChg>
      </pc:sldChg>
      <pc:sldChg chg="addSp delSp modSp new mod">
        <pc:chgData name="Zhang, Hao [haozhang]" userId="24e64bb6-7a3b-4ace-8960-3339a8934562" providerId="ADAL" clId="{0FDEABB4-AC99-4A53-BF41-E3155E15606B}" dt="2020-12-10T01:28:41.093" v="2527" actId="20577"/>
        <pc:sldMkLst>
          <pc:docMk/>
          <pc:sldMk cId="1131945728" sldId="386"/>
        </pc:sldMkLst>
        <pc:spChg chg="mod">
          <ac:chgData name="Zhang, Hao [haozhang]" userId="24e64bb6-7a3b-4ace-8960-3339a8934562" providerId="ADAL" clId="{0FDEABB4-AC99-4A53-BF41-E3155E15606B}" dt="2020-12-10T01:28:41.093" v="2527" actId="20577"/>
          <ac:spMkLst>
            <pc:docMk/>
            <pc:sldMk cId="1131945728" sldId="386"/>
            <ac:spMk id="3" creationId="{16F64D30-02C5-479C-B0D9-1D261EE89E87}"/>
          </ac:spMkLst>
        </pc:spChg>
        <pc:spChg chg="add mod">
          <ac:chgData name="Zhang, Hao [haozhang]" userId="24e64bb6-7a3b-4ace-8960-3339a8934562" providerId="ADAL" clId="{0FDEABB4-AC99-4A53-BF41-E3155E15606B}" dt="2020-12-10T01:22:58.178" v="2336" actId="14100"/>
          <ac:spMkLst>
            <pc:docMk/>
            <pc:sldMk cId="1131945728" sldId="386"/>
            <ac:spMk id="6" creationId="{09A91408-7C51-4A8E-B5DB-8D8B3F8BBCED}"/>
          </ac:spMkLst>
        </pc:spChg>
        <pc:spChg chg="add mod">
          <ac:chgData name="Zhang, Hao [haozhang]" userId="24e64bb6-7a3b-4ace-8960-3339a8934562" providerId="ADAL" clId="{0FDEABB4-AC99-4A53-BF41-E3155E15606B}" dt="2020-12-10T01:23:01.458" v="2337" actId="1076"/>
          <ac:spMkLst>
            <pc:docMk/>
            <pc:sldMk cId="1131945728" sldId="386"/>
            <ac:spMk id="7" creationId="{2F0F49A0-BD4B-4CBC-850A-6542F9AA4A5C}"/>
          </ac:spMkLst>
        </pc:spChg>
        <pc:spChg chg="add mod">
          <ac:chgData name="Zhang, Hao [haozhang]" userId="24e64bb6-7a3b-4ace-8960-3339a8934562" providerId="ADAL" clId="{0FDEABB4-AC99-4A53-BF41-E3155E15606B}" dt="2020-12-10T01:24:22.055" v="2391" actId="208"/>
          <ac:spMkLst>
            <pc:docMk/>
            <pc:sldMk cId="1131945728" sldId="386"/>
            <ac:spMk id="8" creationId="{4E617AA7-89A1-45E4-9E65-A78DCF0161E3}"/>
          </ac:spMkLst>
        </pc:spChg>
        <pc:spChg chg="add mod">
          <ac:chgData name="Zhang, Hao [haozhang]" userId="24e64bb6-7a3b-4ace-8960-3339a8934562" providerId="ADAL" clId="{0FDEABB4-AC99-4A53-BF41-E3155E15606B}" dt="2020-12-10T01:24:22.055" v="2391" actId="208"/>
          <ac:spMkLst>
            <pc:docMk/>
            <pc:sldMk cId="1131945728" sldId="386"/>
            <ac:spMk id="9" creationId="{EBAD8390-9158-4066-B45A-31EB64495263}"/>
          </ac:spMkLst>
        </pc:spChg>
        <pc:spChg chg="add del">
          <ac:chgData name="Zhang, Hao [haozhang]" userId="24e64bb6-7a3b-4ace-8960-3339a8934562" providerId="ADAL" clId="{0FDEABB4-AC99-4A53-BF41-E3155E15606B}" dt="2020-12-10T01:24:55.413" v="2394" actId="478"/>
          <ac:spMkLst>
            <pc:docMk/>
            <pc:sldMk cId="1131945728" sldId="386"/>
            <ac:spMk id="11" creationId="{87FC2E49-4779-4177-B689-24605027124A}"/>
          </ac:spMkLst>
        </pc:spChg>
        <pc:spChg chg="add mod">
          <ac:chgData name="Zhang, Hao [haozhang]" userId="24e64bb6-7a3b-4ace-8960-3339a8934562" providerId="ADAL" clId="{0FDEABB4-AC99-4A53-BF41-E3155E15606B}" dt="2020-12-10T01:25:08.889" v="2397" actId="208"/>
          <ac:spMkLst>
            <pc:docMk/>
            <pc:sldMk cId="1131945728" sldId="386"/>
            <ac:spMk id="12" creationId="{0E42C33C-61AF-4422-809D-9EBFF11B0BD4}"/>
          </ac:spMkLst>
        </pc:spChg>
        <pc:spChg chg="add mod">
          <ac:chgData name="Zhang, Hao [haozhang]" userId="24e64bb6-7a3b-4ace-8960-3339a8934562" providerId="ADAL" clId="{0FDEABB4-AC99-4A53-BF41-E3155E15606B}" dt="2020-12-10T01:26:05.713" v="2432" actId="1076"/>
          <ac:spMkLst>
            <pc:docMk/>
            <pc:sldMk cId="1131945728" sldId="386"/>
            <ac:spMk id="13" creationId="{C1D704D0-0A7D-486E-9CB6-76EC9C8B8AD2}"/>
          </ac:spMkLst>
        </pc:spChg>
        <pc:spChg chg="add mod">
          <ac:chgData name="Zhang, Hao [haozhang]" userId="24e64bb6-7a3b-4ace-8960-3339a8934562" providerId="ADAL" clId="{0FDEABB4-AC99-4A53-BF41-E3155E15606B}" dt="2020-12-10T01:28:11.278" v="2490" actId="208"/>
          <ac:spMkLst>
            <pc:docMk/>
            <pc:sldMk cId="1131945728" sldId="386"/>
            <ac:spMk id="15" creationId="{2FC85DB2-87DC-42F7-883D-32A40A80F51F}"/>
          </ac:spMkLst>
        </pc:spChg>
        <pc:spChg chg="add del mod">
          <ac:chgData name="Zhang, Hao [haozhang]" userId="24e64bb6-7a3b-4ace-8960-3339a8934562" providerId="ADAL" clId="{0FDEABB4-AC99-4A53-BF41-E3155E15606B}" dt="2020-12-10T01:27:49.769" v="2488" actId="478"/>
          <ac:spMkLst>
            <pc:docMk/>
            <pc:sldMk cId="1131945728" sldId="386"/>
            <ac:spMk id="16" creationId="{E1247705-A736-4E20-9030-D2148BE08A88}"/>
          </ac:spMkLst>
        </pc:spChg>
        <pc:picChg chg="add del mod modCrop">
          <ac:chgData name="Zhang, Hao [haozhang]" userId="24e64bb6-7a3b-4ace-8960-3339a8934562" providerId="ADAL" clId="{0FDEABB4-AC99-4A53-BF41-E3155E15606B}" dt="2020-12-10T01:16:04.905" v="2123" actId="478"/>
          <ac:picMkLst>
            <pc:docMk/>
            <pc:sldMk cId="1131945728" sldId="386"/>
            <ac:picMk id="4" creationId="{3E4C9B43-5CC5-4214-A6D8-2088235B8D42}"/>
          </ac:picMkLst>
        </pc:picChg>
        <pc:picChg chg="add del mod modCrop">
          <ac:chgData name="Zhang, Hao [haozhang]" userId="24e64bb6-7a3b-4ace-8960-3339a8934562" providerId="ADAL" clId="{0FDEABB4-AC99-4A53-BF41-E3155E15606B}" dt="2020-12-10T01:22:15.602" v="2321" actId="478"/>
          <ac:picMkLst>
            <pc:docMk/>
            <pc:sldMk cId="1131945728" sldId="386"/>
            <ac:picMk id="5" creationId="{0C6A4AC6-53EE-4103-BA0A-6FF4D324C032}"/>
          </ac:picMkLst>
        </pc:picChg>
        <pc:picChg chg="add mod ord modCrop">
          <ac:chgData name="Zhang, Hao [haozhang]" userId="24e64bb6-7a3b-4ace-8960-3339a8934562" providerId="ADAL" clId="{0FDEABB4-AC99-4A53-BF41-E3155E15606B}" dt="2020-12-10T01:23:07.620" v="2340" actId="1076"/>
          <ac:picMkLst>
            <pc:docMk/>
            <pc:sldMk cId="1131945728" sldId="386"/>
            <ac:picMk id="10" creationId="{6F5BDF67-A3DB-4639-A140-962FC170F786}"/>
          </ac:picMkLst>
        </pc:picChg>
        <pc:picChg chg="add mod modCrop">
          <ac:chgData name="Zhang, Hao [haozhang]" userId="24e64bb6-7a3b-4ace-8960-3339a8934562" providerId="ADAL" clId="{0FDEABB4-AC99-4A53-BF41-E3155E15606B}" dt="2020-12-10T01:27:18.100" v="2477" actId="1076"/>
          <ac:picMkLst>
            <pc:docMk/>
            <pc:sldMk cId="1131945728" sldId="386"/>
            <ac:picMk id="14" creationId="{0A80DCC6-38E7-4398-A735-87828B9F1B9F}"/>
          </ac:picMkLst>
        </pc:picChg>
      </pc:sldChg>
    </pc:docChg>
  </pc:docChgLst>
  <pc:docChgLst>
    <pc:chgData name="Zhang, Hao [haozhang]" userId="24e64bb6-7a3b-4ace-8960-3339a8934562" providerId="ADAL" clId="{F7D8EE19-79A4-432B-B278-9EF08BF6BBA4}"/>
    <pc:docChg chg="undo redo custSel addSld delSld modSld sldOrd">
      <pc:chgData name="Zhang, Hao [haozhang]" userId="24e64bb6-7a3b-4ace-8960-3339a8934562" providerId="ADAL" clId="{F7D8EE19-79A4-432B-B278-9EF08BF6BBA4}" dt="2024-12-01T23:11:58.094" v="2918" actId="47"/>
      <pc:docMkLst>
        <pc:docMk/>
      </pc:docMkLst>
      <pc:sldChg chg="modSp mod">
        <pc:chgData name="Zhang, Hao [haozhang]" userId="24e64bb6-7a3b-4ace-8960-3339a8934562" providerId="ADAL" clId="{F7D8EE19-79A4-432B-B278-9EF08BF6BBA4}" dt="2024-11-27T20:57:34.983" v="28" actId="20577"/>
        <pc:sldMkLst>
          <pc:docMk/>
          <pc:sldMk cId="4019629109" sldId="256"/>
        </pc:sldMkLst>
        <pc:spChg chg="mod">
          <ac:chgData name="Zhang, Hao [haozhang]" userId="24e64bb6-7a3b-4ace-8960-3339a8934562" providerId="ADAL" clId="{F7D8EE19-79A4-432B-B278-9EF08BF6BBA4}" dt="2024-11-27T20:57:14.965" v="8" actId="207"/>
          <ac:spMkLst>
            <pc:docMk/>
            <pc:sldMk cId="4019629109" sldId="256"/>
            <ac:spMk id="2" creationId="{55D72022-8527-4F55-BE12-7ED3AC6A5278}"/>
          </ac:spMkLst>
        </pc:spChg>
        <pc:spChg chg="mod">
          <ac:chgData name="Zhang, Hao [haozhang]" userId="24e64bb6-7a3b-4ace-8960-3339a8934562" providerId="ADAL" clId="{F7D8EE19-79A4-432B-B278-9EF08BF6BBA4}" dt="2024-11-27T20:57:34.983" v="28" actId="20577"/>
          <ac:spMkLst>
            <pc:docMk/>
            <pc:sldMk cId="4019629109" sldId="256"/>
            <ac:spMk id="3" creationId="{8A4CC78A-958E-4FC8-9ABE-9667A0F7EA30}"/>
          </ac:spMkLst>
        </pc:spChg>
      </pc:sldChg>
      <pc:sldChg chg="del">
        <pc:chgData name="Zhang, Hao [haozhang]" userId="24e64bb6-7a3b-4ace-8960-3339a8934562" providerId="ADAL" clId="{F7D8EE19-79A4-432B-B278-9EF08BF6BBA4}" dt="2024-11-27T21:02:33.641" v="67" actId="47"/>
        <pc:sldMkLst>
          <pc:docMk/>
          <pc:sldMk cId="2711123685" sldId="258"/>
        </pc:sldMkLst>
      </pc:sldChg>
      <pc:sldChg chg="new del">
        <pc:chgData name="Zhang, Hao [haozhang]" userId="24e64bb6-7a3b-4ace-8960-3339a8934562" providerId="ADAL" clId="{F7D8EE19-79A4-432B-B278-9EF08BF6BBA4}" dt="2024-11-27T20:59:01.017" v="43" actId="47"/>
        <pc:sldMkLst>
          <pc:docMk/>
          <pc:sldMk cId="1373606601" sldId="259"/>
        </pc:sldMkLst>
      </pc:sldChg>
      <pc:sldChg chg="addSp delSp modSp new mod ord chgLayout">
        <pc:chgData name="Zhang, Hao [haozhang]" userId="24e64bb6-7a3b-4ace-8960-3339a8934562" providerId="ADAL" clId="{F7D8EE19-79A4-432B-B278-9EF08BF6BBA4}" dt="2024-12-01T23:02:47.477" v="2506"/>
        <pc:sldMkLst>
          <pc:docMk/>
          <pc:sldMk cId="3746912749" sldId="260"/>
        </pc:sldMkLst>
        <pc:spChg chg="mod ord">
          <ac:chgData name="Zhang, Hao [haozhang]" userId="24e64bb6-7a3b-4ace-8960-3339a8934562" providerId="ADAL" clId="{F7D8EE19-79A4-432B-B278-9EF08BF6BBA4}" dt="2024-11-27T21:47:05.202" v="264" actId="6264"/>
          <ac:spMkLst>
            <pc:docMk/>
            <pc:sldMk cId="3746912749" sldId="260"/>
            <ac:spMk id="2" creationId="{F1D70736-C270-A3D4-5D10-D2EF06D92655}"/>
          </ac:spMkLst>
        </pc:spChg>
        <pc:spChg chg="del">
          <ac:chgData name="Zhang, Hao [haozhang]" userId="24e64bb6-7a3b-4ace-8960-3339a8934562" providerId="ADAL" clId="{F7D8EE19-79A4-432B-B278-9EF08BF6BBA4}" dt="2024-11-27T21:16:14.684" v="80" actId="478"/>
          <ac:spMkLst>
            <pc:docMk/>
            <pc:sldMk cId="3746912749" sldId="260"/>
            <ac:spMk id="3" creationId="{F9816C3B-F999-D4EB-E83C-4678A59286EF}"/>
          </ac:spMkLst>
        </pc:spChg>
        <pc:spChg chg="mod ord">
          <ac:chgData name="Zhang, Hao [haozhang]" userId="24e64bb6-7a3b-4ace-8960-3339a8934562" providerId="ADAL" clId="{F7D8EE19-79A4-432B-B278-9EF08BF6BBA4}" dt="2024-11-27T21:47:05.202" v="264" actId="6264"/>
          <ac:spMkLst>
            <pc:docMk/>
            <pc:sldMk cId="3746912749" sldId="260"/>
            <ac:spMk id="4" creationId="{3F0C6542-378D-FBA3-15C8-A2DFB5A966E3}"/>
          </ac:spMkLst>
        </pc:spChg>
        <pc:spChg chg="add del mod">
          <ac:chgData name="Zhang, Hao [haozhang]" userId="24e64bb6-7a3b-4ace-8960-3339a8934562" providerId="ADAL" clId="{F7D8EE19-79A4-432B-B278-9EF08BF6BBA4}" dt="2024-11-27T21:45:08.221" v="260" actId="478"/>
          <ac:spMkLst>
            <pc:docMk/>
            <pc:sldMk cId="3746912749" sldId="260"/>
            <ac:spMk id="6" creationId="{93C4F213-29BD-CFC6-FA95-DB33D9F48EDE}"/>
          </ac:spMkLst>
        </pc:spChg>
        <pc:spChg chg="add del mod">
          <ac:chgData name="Zhang, Hao [haozhang]" userId="24e64bb6-7a3b-4ace-8960-3339a8934562" providerId="ADAL" clId="{F7D8EE19-79A4-432B-B278-9EF08BF6BBA4}" dt="2024-11-27T21:45:08.221" v="260" actId="478"/>
          <ac:spMkLst>
            <pc:docMk/>
            <pc:sldMk cId="3746912749" sldId="260"/>
            <ac:spMk id="7" creationId="{C7193945-8244-FEDD-2F56-0954BD6F6DD9}"/>
          </ac:spMkLst>
        </pc:spChg>
        <pc:spChg chg="add del mod">
          <ac:chgData name="Zhang, Hao [haozhang]" userId="24e64bb6-7a3b-4ace-8960-3339a8934562" providerId="ADAL" clId="{F7D8EE19-79A4-432B-B278-9EF08BF6BBA4}" dt="2024-11-27T21:45:08.221" v="260" actId="478"/>
          <ac:spMkLst>
            <pc:docMk/>
            <pc:sldMk cId="3746912749" sldId="260"/>
            <ac:spMk id="8" creationId="{BB5249AA-ACC4-C03A-3836-F09576804DAE}"/>
          </ac:spMkLst>
        </pc:spChg>
        <pc:spChg chg="add del mod">
          <ac:chgData name="Zhang, Hao [haozhang]" userId="24e64bb6-7a3b-4ace-8960-3339a8934562" providerId="ADAL" clId="{F7D8EE19-79A4-432B-B278-9EF08BF6BBA4}" dt="2024-11-27T21:45:11.693" v="262" actId="478"/>
          <ac:spMkLst>
            <pc:docMk/>
            <pc:sldMk cId="3746912749" sldId="260"/>
            <ac:spMk id="10" creationId="{B9E17BAA-716F-2594-A11B-21F56807CBB9}"/>
          </ac:spMkLst>
        </pc:spChg>
        <pc:spChg chg="add del mod">
          <ac:chgData name="Zhang, Hao [haozhang]" userId="24e64bb6-7a3b-4ace-8960-3339a8934562" providerId="ADAL" clId="{F7D8EE19-79A4-432B-B278-9EF08BF6BBA4}" dt="2024-11-27T21:45:12.732" v="263" actId="478"/>
          <ac:spMkLst>
            <pc:docMk/>
            <pc:sldMk cId="3746912749" sldId="260"/>
            <ac:spMk id="12" creationId="{1DA89CD1-3770-A5A7-20BD-EC503CAC3474}"/>
          </ac:spMkLst>
        </pc:spChg>
        <pc:spChg chg="add del mod">
          <ac:chgData name="Zhang, Hao [haozhang]" userId="24e64bb6-7a3b-4ace-8960-3339a8934562" providerId="ADAL" clId="{F7D8EE19-79A4-432B-B278-9EF08BF6BBA4}" dt="2024-11-27T21:47:05.202" v="264" actId="6264"/>
          <ac:spMkLst>
            <pc:docMk/>
            <pc:sldMk cId="3746912749" sldId="260"/>
            <ac:spMk id="13" creationId="{B5B7B991-BBCE-E708-C719-76B891ED753F}"/>
          </ac:spMkLst>
        </pc:spChg>
        <pc:spChg chg="add del mod">
          <ac:chgData name="Zhang, Hao [haozhang]" userId="24e64bb6-7a3b-4ace-8960-3339a8934562" providerId="ADAL" clId="{F7D8EE19-79A4-432B-B278-9EF08BF6BBA4}" dt="2024-11-27T21:47:05.202" v="264" actId="6264"/>
          <ac:spMkLst>
            <pc:docMk/>
            <pc:sldMk cId="3746912749" sldId="260"/>
            <ac:spMk id="14" creationId="{1832224C-10F5-279B-F5B3-A0BBD0D34488}"/>
          </ac:spMkLst>
        </pc:spChg>
        <pc:spChg chg="add mod ord">
          <ac:chgData name="Zhang, Hao [haozhang]" userId="24e64bb6-7a3b-4ace-8960-3339a8934562" providerId="ADAL" clId="{F7D8EE19-79A4-432B-B278-9EF08BF6BBA4}" dt="2024-11-27T21:53:40.895" v="914" actId="20577"/>
          <ac:spMkLst>
            <pc:docMk/>
            <pc:sldMk cId="3746912749" sldId="260"/>
            <ac:spMk id="15" creationId="{64E111D8-BC5F-0828-747B-7D10467B4533}"/>
          </ac:spMkLst>
        </pc:spChg>
        <pc:spChg chg="add mod">
          <ac:chgData name="Zhang, Hao [haozhang]" userId="24e64bb6-7a3b-4ace-8960-3339a8934562" providerId="ADAL" clId="{F7D8EE19-79A4-432B-B278-9EF08BF6BBA4}" dt="2024-11-27T21:57:03.491" v="1023" actId="20577"/>
          <ac:spMkLst>
            <pc:docMk/>
            <pc:sldMk cId="3746912749" sldId="260"/>
            <ac:spMk id="17" creationId="{5A3B5C76-2AC8-B636-610C-1BE82661658E}"/>
          </ac:spMkLst>
        </pc:spChg>
        <pc:picChg chg="add mod">
          <ac:chgData name="Zhang, Hao [haozhang]" userId="24e64bb6-7a3b-4ace-8960-3339a8934562" providerId="ADAL" clId="{F7D8EE19-79A4-432B-B278-9EF08BF6BBA4}" dt="2024-11-27T21:53:46.540" v="916" actId="1076"/>
          <ac:picMkLst>
            <pc:docMk/>
            <pc:sldMk cId="3746912749" sldId="260"/>
            <ac:picMk id="5" creationId="{BB67503A-522B-EC09-507B-0DF8095EFEDD}"/>
          </ac:picMkLst>
        </pc:picChg>
        <pc:cxnChg chg="add del mod">
          <ac:chgData name="Zhang, Hao [haozhang]" userId="24e64bb6-7a3b-4ace-8960-3339a8934562" providerId="ADAL" clId="{F7D8EE19-79A4-432B-B278-9EF08BF6BBA4}" dt="2024-11-27T21:45:10.340" v="261" actId="478"/>
          <ac:cxnSpMkLst>
            <pc:docMk/>
            <pc:sldMk cId="3746912749" sldId="260"/>
            <ac:cxnSpMk id="9" creationId="{A2E8C85E-91CE-7D1D-AF40-67A911FFA648}"/>
          </ac:cxnSpMkLst>
        </pc:cxnChg>
        <pc:cxnChg chg="add del mod">
          <ac:chgData name="Zhang, Hao [haozhang]" userId="24e64bb6-7a3b-4ace-8960-3339a8934562" providerId="ADAL" clId="{F7D8EE19-79A4-432B-B278-9EF08BF6BBA4}" dt="2024-11-27T21:45:08.221" v="260" actId="478"/>
          <ac:cxnSpMkLst>
            <pc:docMk/>
            <pc:sldMk cId="3746912749" sldId="260"/>
            <ac:cxnSpMk id="11" creationId="{7E1D2310-20D8-9466-A78D-68798DB3B09E}"/>
          </ac:cxnSpMkLst>
        </pc:cxnChg>
      </pc:sldChg>
      <pc:sldChg chg="modSp add mod">
        <pc:chgData name="Zhang, Hao [haozhang]" userId="24e64bb6-7a3b-4ace-8960-3339a8934562" providerId="ADAL" clId="{F7D8EE19-79A4-432B-B278-9EF08BF6BBA4}" dt="2024-11-27T21:07:53.718" v="70" actId="20577"/>
        <pc:sldMkLst>
          <pc:docMk/>
          <pc:sldMk cId="1884873876" sldId="261"/>
        </pc:sldMkLst>
        <pc:spChg chg="mod">
          <ac:chgData name="Zhang, Hao [haozhang]" userId="24e64bb6-7a3b-4ace-8960-3339a8934562" providerId="ADAL" clId="{F7D8EE19-79A4-432B-B278-9EF08BF6BBA4}" dt="2024-11-27T21:07:50.428" v="69"/>
          <ac:spMkLst>
            <pc:docMk/>
            <pc:sldMk cId="1884873876" sldId="261"/>
            <ac:spMk id="2" creationId="{55D72022-8527-4F55-BE12-7ED3AC6A5278}"/>
          </ac:spMkLst>
        </pc:spChg>
        <pc:spChg chg="mod">
          <ac:chgData name="Zhang, Hao [haozhang]" userId="24e64bb6-7a3b-4ace-8960-3339a8934562" providerId="ADAL" clId="{F7D8EE19-79A4-432B-B278-9EF08BF6BBA4}" dt="2024-11-27T21:07:53.718" v="70" actId="20577"/>
          <ac:spMkLst>
            <pc:docMk/>
            <pc:sldMk cId="1884873876" sldId="261"/>
            <ac:spMk id="3" creationId="{8A4CC78A-958E-4FC8-9ABE-9667A0F7EA30}"/>
          </ac:spMkLst>
        </pc:spChg>
      </pc:sldChg>
      <pc:sldChg chg="del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3140200930" sldId="261"/>
        </pc:sldMkLst>
      </pc:sldChg>
      <pc:sldChg chg="modSp del mod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663985172" sldId="262"/>
        </pc:sldMkLst>
        <pc:spChg chg="mod">
          <ac:chgData name="Zhang, Hao [haozhang]" userId="24e64bb6-7a3b-4ace-8960-3339a8934562" providerId="ADAL" clId="{F7D8EE19-79A4-432B-B278-9EF08BF6BBA4}" dt="2024-12-01T22:14:36.106" v="1600" actId="20577"/>
          <ac:spMkLst>
            <pc:docMk/>
            <pc:sldMk cId="663985172" sldId="262"/>
            <ac:spMk id="79" creationId="{43755EFB-1C23-4610-B55E-F5EAE4310682}"/>
          </ac:spMkLst>
        </pc:spChg>
      </pc:sldChg>
      <pc:sldChg chg="new">
        <pc:chgData name="Zhang, Hao [haozhang]" userId="24e64bb6-7a3b-4ace-8960-3339a8934562" providerId="ADAL" clId="{F7D8EE19-79A4-432B-B278-9EF08BF6BBA4}" dt="2024-11-27T21:08:11.657" v="71" actId="680"/>
        <pc:sldMkLst>
          <pc:docMk/>
          <pc:sldMk cId="1078205679" sldId="262"/>
        </pc:sldMkLst>
      </pc:sldChg>
      <pc:sldChg chg="modSp add del mod">
        <pc:chgData name="Zhang, Hao [haozhang]" userId="24e64bb6-7a3b-4ace-8960-3339a8934562" providerId="ADAL" clId="{F7D8EE19-79A4-432B-B278-9EF08BF6BBA4}" dt="2024-12-01T23:10:19.262" v="2917" actId="47"/>
        <pc:sldMkLst>
          <pc:docMk/>
          <pc:sldMk cId="146270417" sldId="263"/>
        </pc:sldMkLst>
        <pc:spChg chg="mod">
          <ac:chgData name="Zhang, Hao [haozhang]" userId="24e64bb6-7a3b-4ace-8960-3339a8934562" providerId="ADAL" clId="{F7D8EE19-79A4-432B-B278-9EF08BF6BBA4}" dt="2024-12-01T22:19:46.706" v="1620" actId="27636"/>
          <ac:spMkLst>
            <pc:docMk/>
            <pc:sldMk cId="146270417" sldId="263"/>
            <ac:spMk id="2" creationId="{55D72022-8527-4F55-BE12-7ED3AC6A5278}"/>
          </ac:spMkLst>
        </pc:spChg>
      </pc:sldChg>
      <pc:sldChg chg="modSp new del mod ord">
        <pc:chgData name="Zhang, Hao [haozhang]" userId="24e64bb6-7a3b-4ace-8960-3339a8934562" providerId="ADAL" clId="{F7D8EE19-79A4-432B-B278-9EF08BF6BBA4}" dt="2024-11-27T21:32:26.419" v="151" actId="47"/>
        <pc:sldMkLst>
          <pc:docMk/>
          <pc:sldMk cId="1304371807" sldId="264"/>
        </pc:sldMkLst>
        <pc:spChg chg="mod">
          <ac:chgData name="Zhang, Hao [haozhang]" userId="24e64bb6-7a3b-4ace-8960-3339a8934562" providerId="ADAL" clId="{F7D8EE19-79A4-432B-B278-9EF08BF6BBA4}" dt="2024-11-27T21:32:10.754" v="149" actId="21"/>
          <ac:spMkLst>
            <pc:docMk/>
            <pc:sldMk cId="1304371807" sldId="264"/>
            <ac:spMk id="2" creationId="{699DC819-E70E-6B58-79A5-4C4F65230AC4}"/>
          </ac:spMkLst>
        </pc:spChg>
      </pc:sldChg>
      <pc:sldChg chg="add del">
        <pc:chgData name="Zhang, Hao [haozhang]" userId="24e64bb6-7a3b-4ace-8960-3339a8934562" providerId="ADAL" clId="{F7D8EE19-79A4-432B-B278-9EF08BF6BBA4}" dt="2024-11-27T21:08:19.553" v="74"/>
        <pc:sldMkLst>
          <pc:docMk/>
          <pc:sldMk cId="1799109081" sldId="264"/>
        </pc:sldMkLst>
      </pc:sldChg>
      <pc:sldChg chg="addSp delSp modSp add del mod delAnim modAnim chgLayout">
        <pc:chgData name="Zhang, Hao [haozhang]" userId="24e64bb6-7a3b-4ace-8960-3339a8934562" providerId="ADAL" clId="{F7D8EE19-79A4-432B-B278-9EF08BF6BBA4}" dt="2024-11-27T21:37:09.045" v="217" actId="47"/>
        <pc:sldMkLst>
          <pc:docMk/>
          <pc:sldMk cId="1107587388" sldId="390"/>
        </pc:sldMkLst>
        <pc:spChg chg="add del mod">
          <ac:chgData name="Zhang, Hao [haozhang]" userId="24e64bb6-7a3b-4ace-8960-3339a8934562" providerId="ADAL" clId="{F7D8EE19-79A4-432B-B278-9EF08BF6BBA4}" dt="2024-11-27T21:35:55.639" v="202" actId="6264"/>
          <ac:spMkLst>
            <pc:docMk/>
            <pc:sldMk cId="1107587388" sldId="390"/>
            <ac:spMk id="2" creationId="{440FC861-A596-70CE-843E-7A04AE56D78C}"/>
          </ac:spMkLst>
        </pc:spChg>
        <pc:spChg chg="del mod ord">
          <ac:chgData name="Zhang, Hao [haozhang]" userId="24e64bb6-7a3b-4ace-8960-3339a8934562" providerId="ADAL" clId="{F7D8EE19-79A4-432B-B278-9EF08BF6BBA4}" dt="2024-11-27T21:36:04.406" v="204" actId="478"/>
          <ac:spMkLst>
            <pc:docMk/>
            <pc:sldMk cId="1107587388" sldId="390"/>
            <ac:spMk id="3" creationId="{48407B88-E697-4C64-BE5E-0A355E15E6D2}"/>
          </ac:spMkLst>
        </pc:spChg>
        <pc:spChg chg="mod or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4" creationId="{48D50623-3291-40DB-B8AA-1B455783B2A1}"/>
          </ac:spMkLst>
        </pc:spChg>
        <pc:spChg chg="mod or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5" creationId="{61812CA9-DD61-475F-9627-C3ED26113128}"/>
          </ac:spMkLst>
        </pc:spChg>
        <pc:spChg chg="add del mod">
          <ac:chgData name="Zhang, Hao [haozhang]" userId="24e64bb6-7a3b-4ace-8960-3339a8934562" providerId="ADAL" clId="{F7D8EE19-79A4-432B-B278-9EF08BF6BBA4}" dt="2024-11-27T21:35:55.639" v="202" actId="6264"/>
          <ac:spMkLst>
            <pc:docMk/>
            <pc:sldMk cId="1107587388" sldId="390"/>
            <ac:spMk id="6" creationId="{7D2DC996-F0FA-F710-40C1-8EB5DBF48A34}"/>
          </ac:spMkLst>
        </pc:spChg>
        <pc:spChg chg="add del mod">
          <ac:chgData name="Zhang, Hao [haozhang]" userId="24e64bb6-7a3b-4ace-8960-3339a8934562" providerId="ADAL" clId="{F7D8EE19-79A4-432B-B278-9EF08BF6BBA4}" dt="2024-11-27T21:35:55.639" v="202" actId="6264"/>
          <ac:spMkLst>
            <pc:docMk/>
            <pc:sldMk cId="1107587388" sldId="390"/>
            <ac:spMk id="7" creationId="{A42A6C7F-BD13-FEE0-26E6-57C5F56CE6B8}"/>
          </ac:spMkLst>
        </pc:spChg>
        <pc:spChg chg="add del mod or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8" creationId="{90BF6FCD-2579-6C93-F55B-B3C87CA56809}"/>
          </ac:spMkLst>
        </pc:spChg>
        <pc:spChg chg="add del mo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9" creationId="{2832AF7E-2C58-8202-9929-6B6F130AD71F}"/>
          </ac:spMkLst>
        </pc:spChg>
        <pc:spChg chg="add del mo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10" creationId="{FD527BB9-CAC9-135A-4A4A-8376C30A2166}"/>
          </ac:spMkLst>
        </pc:spChg>
        <pc:spChg chg="add del mo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11" creationId="{1C3B44C0-73A9-8913-7B6B-CDD33E1BE5A5}"/>
          </ac:spMkLst>
        </pc:spChg>
        <pc:spChg chg="del mo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15" creationId="{1D9D27FD-B3A3-43A7-8847-0DB49C0561DF}"/>
          </ac:spMkLst>
        </pc:spChg>
        <pc:spChg chg="del mo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16" creationId="{DFE7669F-28EA-4A49-9DC9-FEA1933AF4B0}"/>
          </ac:spMkLst>
        </pc:spChg>
        <pc:spChg chg="del mo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17" creationId="{1D75D910-C0B5-4534-9D9E-3796919C7E48}"/>
          </ac:spMkLst>
        </pc:spChg>
        <pc:spChg chg="del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19" creationId="{E1BA28A1-7B57-4FF7-86F9-134F0AA8565B}"/>
          </ac:spMkLst>
        </pc:spChg>
        <pc:spChg chg="add del mod or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20" creationId="{A7606125-89F1-B1C2-477B-625AA842AF86}"/>
          </ac:spMkLst>
        </pc:spChg>
        <pc:spChg chg="del mo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21" creationId="{43DC0B40-657C-426F-8238-B3A247C644DF}"/>
          </ac:spMkLst>
        </pc:spChg>
        <pc:spChg chg="add mod">
          <ac:chgData name="Zhang, Hao [haozhang]" userId="24e64bb6-7a3b-4ace-8960-3339a8934562" providerId="ADAL" clId="{F7D8EE19-79A4-432B-B278-9EF08BF6BBA4}" dt="2024-11-27T21:36:04.665" v="205"/>
          <ac:spMkLst>
            <pc:docMk/>
            <pc:sldMk cId="1107587388" sldId="390"/>
            <ac:spMk id="22" creationId="{D81884E4-6696-D1BA-558A-F12BE5C09A7E}"/>
          </ac:spMkLst>
        </pc:spChg>
        <pc:spChg chg="add del mod">
          <ac:chgData name="Zhang, Hao [haozhang]" userId="24e64bb6-7a3b-4ace-8960-3339a8934562" providerId="ADAL" clId="{F7D8EE19-79A4-432B-B278-9EF08BF6BBA4}" dt="2024-11-27T21:37:04.006" v="216" actId="478"/>
          <ac:spMkLst>
            <pc:docMk/>
            <pc:sldMk cId="1107587388" sldId="390"/>
            <ac:spMk id="24" creationId="{437E34D2-A006-36F2-BDAB-D6E95981A50C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29" creationId="{CD080CA6-725D-7FC0-75CF-F600F43A0C67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30" creationId="{26EDB1B6-5B69-06C5-86DE-F93E428BAFE1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31" creationId="{704125E0-4ED1-5ADF-50FF-33793CBAB498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33" creationId="{BE127654-B547-766E-F771-5F66B49CF355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34" creationId="{53D2737A-C434-0124-3C6B-23925A5B13F0}"/>
          </ac:spMkLst>
        </pc:spChg>
        <pc:picChg chg="del mod">
          <ac:chgData name="Zhang, Hao [haozhang]" userId="24e64bb6-7a3b-4ace-8960-3339a8934562" providerId="ADAL" clId="{F7D8EE19-79A4-432B-B278-9EF08BF6BBA4}" dt="2024-11-27T21:36:20.887" v="206" actId="21"/>
          <ac:picMkLst>
            <pc:docMk/>
            <pc:sldMk cId="1107587388" sldId="390"/>
            <ac:picMk id="12" creationId="{534D5943-4E06-4774-99D4-236D88404354}"/>
          </ac:picMkLst>
        </pc:picChg>
        <pc:picChg chg="del mod">
          <ac:chgData name="Zhang, Hao [haozhang]" userId="24e64bb6-7a3b-4ace-8960-3339a8934562" providerId="ADAL" clId="{F7D8EE19-79A4-432B-B278-9EF08BF6BBA4}" dt="2024-11-27T21:36:20.887" v="206" actId="21"/>
          <ac:picMkLst>
            <pc:docMk/>
            <pc:sldMk cId="1107587388" sldId="390"/>
            <ac:picMk id="13" creationId="{AB4DDBF4-E335-49B2-B4AF-21DC028C44BB}"/>
          </ac:picMkLst>
        </pc:picChg>
        <pc:picChg chg="del mod">
          <ac:chgData name="Zhang, Hao [haozhang]" userId="24e64bb6-7a3b-4ace-8960-3339a8934562" providerId="ADAL" clId="{F7D8EE19-79A4-432B-B278-9EF08BF6BBA4}" dt="2024-11-27T21:36:20.887" v="206" actId="21"/>
          <ac:picMkLst>
            <pc:docMk/>
            <pc:sldMk cId="1107587388" sldId="390"/>
            <ac:picMk id="14" creationId="{0C98C611-1139-4552-BEBE-359DEC17E0C1}"/>
          </ac:picMkLst>
        </pc:picChg>
        <pc:picChg chg="del mod">
          <ac:chgData name="Zhang, Hao [haozhang]" userId="24e64bb6-7a3b-4ace-8960-3339a8934562" providerId="ADAL" clId="{F7D8EE19-79A4-432B-B278-9EF08BF6BBA4}" dt="2024-11-27T21:36:20.887" v="206" actId="21"/>
          <ac:picMkLst>
            <pc:docMk/>
            <pc:sldMk cId="1107587388" sldId="390"/>
            <ac:picMk id="18" creationId="{97009374-EB4C-41B0-8BE5-56DE63E73C61}"/>
          </ac:picMkLst>
        </pc:picChg>
        <pc:picChg chg="add mod">
          <ac:chgData name="Zhang, Hao [haozhang]" userId="24e64bb6-7a3b-4ace-8960-3339a8934562" providerId="ADAL" clId="{F7D8EE19-79A4-432B-B278-9EF08BF6BBA4}" dt="2024-11-27T21:36:57.594" v="215"/>
          <ac:picMkLst>
            <pc:docMk/>
            <pc:sldMk cId="1107587388" sldId="390"/>
            <ac:picMk id="25" creationId="{039E2DE9-AA4D-BC04-3BB9-6C86A1CE4F67}"/>
          </ac:picMkLst>
        </pc:picChg>
        <pc:picChg chg="add mod">
          <ac:chgData name="Zhang, Hao [haozhang]" userId="24e64bb6-7a3b-4ace-8960-3339a8934562" providerId="ADAL" clId="{F7D8EE19-79A4-432B-B278-9EF08BF6BBA4}" dt="2024-11-27T21:36:57.594" v="215"/>
          <ac:picMkLst>
            <pc:docMk/>
            <pc:sldMk cId="1107587388" sldId="390"/>
            <ac:picMk id="27" creationId="{3E6D8047-0E16-0E56-FD7F-2E7B387E67C5}"/>
          </ac:picMkLst>
        </pc:picChg>
        <pc:picChg chg="add mod">
          <ac:chgData name="Zhang, Hao [haozhang]" userId="24e64bb6-7a3b-4ace-8960-3339a8934562" providerId="ADAL" clId="{F7D8EE19-79A4-432B-B278-9EF08BF6BBA4}" dt="2024-11-27T21:36:57.594" v="215"/>
          <ac:picMkLst>
            <pc:docMk/>
            <pc:sldMk cId="1107587388" sldId="390"/>
            <ac:picMk id="28" creationId="{CCAB3EAA-6EC2-7328-98E0-7E28EBB6F98E}"/>
          </ac:picMkLst>
        </pc:picChg>
        <pc:picChg chg="add mod">
          <ac:chgData name="Zhang, Hao [haozhang]" userId="24e64bb6-7a3b-4ace-8960-3339a8934562" providerId="ADAL" clId="{F7D8EE19-79A4-432B-B278-9EF08BF6BBA4}" dt="2024-11-27T21:36:57.594" v="215"/>
          <ac:picMkLst>
            <pc:docMk/>
            <pc:sldMk cId="1107587388" sldId="390"/>
            <ac:picMk id="32" creationId="{F2E9B139-ED19-545D-19F3-CA967C0BEBD8}"/>
          </ac:picMkLst>
        </pc:picChg>
        <pc:cxnChg chg="del mod">
          <ac:chgData name="Zhang, Hao [haozhang]" userId="24e64bb6-7a3b-4ace-8960-3339a8934562" providerId="ADAL" clId="{F7D8EE19-79A4-432B-B278-9EF08BF6BBA4}" dt="2024-11-27T21:36:20.887" v="206" actId="21"/>
          <ac:cxnSpMkLst>
            <pc:docMk/>
            <pc:sldMk cId="1107587388" sldId="390"/>
            <ac:cxnSpMk id="23" creationId="{9B32E412-B34C-445C-83D6-A5A5E2844D9E}"/>
          </ac:cxnSpMkLst>
        </pc:cxnChg>
        <pc:cxnChg chg="del mod">
          <ac:chgData name="Zhang, Hao [haozhang]" userId="24e64bb6-7a3b-4ace-8960-3339a8934562" providerId="ADAL" clId="{F7D8EE19-79A4-432B-B278-9EF08BF6BBA4}" dt="2024-11-27T21:36:20.887" v="206" actId="21"/>
          <ac:cxnSpMkLst>
            <pc:docMk/>
            <pc:sldMk cId="1107587388" sldId="390"/>
            <ac:cxnSpMk id="26" creationId="{C8B8F7C3-281C-4E3C-8A59-8E1719070EBD}"/>
          </ac:cxnSpMkLst>
        </pc:cxnChg>
        <pc:cxnChg chg="add mod">
          <ac:chgData name="Zhang, Hao [haozhang]" userId="24e64bb6-7a3b-4ace-8960-3339a8934562" providerId="ADAL" clId="{F7D8EE19-79A4-432B-B278-9EF08BF6BBA4}" dt="2024-11-27T21:36:57.594" v="215"/>
          <ac:cxnSpMkLst>
            <pc:docMk/>
            <pc:sldMk cId="1107587388" sldId="390"/>
            <ac:cxnSpMk id="35" creationId="{D21382D7-A46D-A385-3812-82243ABE40FD}"/>
          </ac:cxnSpMkLst>
        </pc:cxnChg>
        <pc:cxnChg chg="add mod">
          <ac:chgData name="Zhang, Hao [haozhang]" userId="24e64bb6-7a3b-4ace-8960-3339a8934562" providerId="ADAL" clId="{F7D8EE19-79A4-432B-B278-9EF08BF6BBA4}" dt="2024-11-27T21:36:57.594" v="215"/>
          <ac:cxnSpMkLst>
            <pc:docMk/>
            <pc:sldMk cId="1107587388" sldId="390"/>
            <ac:cxnSpMk id="36" creationId="{A4B89F96-4BF3-1682-30B8-38520BB43B4F}"/>
          </ac:cxnSpMkLst>
        </pc:cxnChg>
      </pc:sldChg>
      <pc:sldChg chg="modSp add mod">
        <pc:chgData name="Zhang, Hao [haozhang]" userId="24e64bb6-7a3b-4ace-8960-3339a8934562" providerId="ADAL" clId="{F7D8EE19-79A4-432B-B278-9EF08BF6BBA4}" dt="2024-11-27T21:32:13.647" v="150"/>
        <pc:sldMkLst>
          <pc:docMk/>
          <pc:sldMk cId="1325356092" sldId="392"/>
        </pc:sldMkLst>
        <pc:spChg chg="mod">
          <ac:chgData name="Zhang, Hao [haozhang]" userId="24e64bb6-7a3b-4ace-8960-3339a8934562" providerId="ADAL" clId="{F7D8EE19-79A4-432B-B278-9EF08BF6BBA4}" dt="2024-11-27T21:32:13.647" v="150"/>
          <ac:spMkLst>
            <pc:docMk/>
            <pc:sldMk cId="1325356092" sldId="392"/>
            <ac:spMk id="5" creationId="{F31FA453-8042-4353-8C4E-0161EFE9EA5F}"/>
          </ac:spMkLst>
        </pc:spChg>
      </pc:sldChg>
      <pc:sldChg chg="del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4114162109" sldId="392"/>
        </pc:sldMkLst>
      </pc:sldChg>
      <pc:sldChg chg="addSp delSp modSp new mod delAnim modAnim">
        <pc:chgData name="Zhang, Hao [haozhang]" userId="24e64bb6-7a3b-4ace-8960-3339a8934562" providerId="ADAL" clId="{F7D8EE19-79A4-432B-B278-9EF08BF6BBA4}" dt="2024-11-27T21:56:17.508" v="986" actId="1038"/>
        <pc:sldMkLst>
          <pc:docMk/>
          <pc:sldMk cId="4066795713" sldId="393"/>
        </pc:sldMkLst>
        <pc:spChg chg="mod">
          <ac:chgData name="Zhang, Hao [haozhang]" userId="24e64bb6-7a3b-4ace-8960-3339a8934562" providerId="ADAL" clId="{F7D8EE19-79A4-432B-B278-9EF08BF6BBA4}" dt="2024-11-27T21:37:24.888" v="219" actId="1076"/>
          <ac:spMkLst>
            <pc:docMk/>
            <pc:sldMk cId="4066795713" sldId="393"/>
            <ac:spMk id="2" creationId="{26639367-154D-7ECD-B443-902F70CCB255}"/>
          </ac:spMkLst>
        </pc:spChg>
        <pc:spChg chg="add del">
          <ac:chgData name="Zhang, Hao [haozhang]" userId="24e64bb6-7a3b-4ace-8960-3339a8934562" providerId="ADAL" clId="{F7D8EE19-79A4-432B-B278-9EF08BF6BBA4}" dt="2024-11-27T21:35:38.550" v="199" actId="478"/>
          <ac:spMkLst>
            <pc:docMk/>
            <pc:sldMk cId="4066795713" sldId="393"/>
            <ac:spMk id="3" creationId="{0D88F395-76AF-DAF1-5221-145092C3AC26}"/>
          </ac:spMkLst>
        </pc:spChg>
        <pc:spChg chg="add del mod">
          <ac:chgData name="Zhang, Hao [haozhang]" userId="24e64bb6-7a3b-4ace-8960-3339a8934562" providerId="ADAL" clId="{F7D8EE19-79A4-432B-B278-9EF08BF6BBA4}" dt="2024-11-27T21:36:27.990" v="210" actId="478"/>
          <ac:spMkLst>
            <pc:docMk/>
            <pc:sldMk cId="4066795713" sldId="393"/>
            <ac:spMk id="5" creationId="{2D71DCCE-F263-3D13-7E40-AB03A318B406}"/>
          </ac:spMkLst>
        </pc:spChg>
        <pc:spChg chg="add mod">
          <ac:chgData name="Zhang, Hao [haozhang]" userId="24e64bb6-7a3b-4ace-8960-3339a8934562" providerId="ADAL" clId="{F7D8EE19-79A4-432B-B278-9EF08BF6BBA4}" dt="2024-11-27T21:56:17.508" v="986" actId="1038"/>
          <ac:spMkLst>
            <pc:docMk/>
            <pc:sldMk cId="4066795713" sldId="393"/>
            <ac:spMk id="9" creationId="{0AC42E6F-6082-E55F-ED8D-28251FBA5070}"/>
          </ac:spMkLst>
        </pc:spChg>
        <pc:spChg chg="add mod">
          <ac:chgData name="Zhang, Hao [haozhang]" userId="24e64bb6-7a3b-4ace-8960-3339a8934562" providerId="ADAL" clId="{F7D8EE19-79A4-432B-B278-9EF08BF6BBA4}" dt="2024-11-27T21:56:17.508" v="986" actId="1038"/>
          <ac:spMkLst>
            <pc:docMk/>
            <pc:sldMk cId="4066795713" sldId="393"/>
            <ac:spMk id="10" creationId="{29E6A7BB-C528-5414-6D2D-6E239EB33F9F}"/>
          </ac:spMkLst>
        </pc:spChg>
        <pc:spChg chg="add mod">
          <ac:chgData name="Zhang, Hao [haozhang]" userId="24e64bb6-7a3b-4ace-8960-3339a8934562" providerId="ADAL" clId="{F7D8EE19-79A4-432B-B278-9EF08BF6BBA4}" dt="2024-11-27T21:56:17.508" v="986" actId="1038"/>
          <ac:spMkLst>
            <pc:docMk/>
            <pc:sldMk cId="4066795713" sldId="393"/>
            <ac:spMk id="11" creationId="{95DC20FB-D02A-97AC-1BD1-BCA022C22DBF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15" creationId="{1D9D27FD-B3A3-43A7-8847-0DB49C0561DF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16" creationId="{DFE7669F-28EA-4A49-9DC9-FEA1933AF4B0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17" creationId="{1D75D910-C0B5-4534-9D9E-3796919C7E48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19" creationId="{E1BA28A1-7B57-4FF7-86F9-134F0AA8565B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20" creationId="{A7606125-89F1-B1C2-477B-625AA842AF86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21" creationId="{43DC0B40-657C-426F-8238-B3A247C644DF}"/>
          </ac:spMkLst>
        </pc:spChg>
        <pc:spChg chg="add mod">
          <ac:chgData name="Zhang, Hao [haozhang]" userId="24e64bb6-7a3b-4ace-8960-3339a8934562" providerId="ADAL" clId="{F7D8EE19-79A4-432B-B278-9EF08BF6BBA4}" dt="2024-11-27T21:56:17.508" v="986" actId="1038"/>
          <ac:spMkLst>
            <pc:docMk/>
            <pc:sldMk cId="4066795713" sldId="393"/>
            <ac:spMk id="24" creationId="{7FB57438-BEC9-E0FF-EB48-65C0DC6136FC}"/>
          </ac:spMkLst>
        </pc:spChg>
        <pc:spChg chg="add del mod">
          <ac:chgData name="Zhang, Hao [haozhang]" userId="24e64bb6-7a3b-4ace-8960-3339a8934562" providerId="ADAL" clId="{F7D8EE19-79A4-432B-B278-9EF08BF6BBA4}" dt="2024-11-27T21:48:25.117" v="367" actId="478"/>
          <ac:spMkLst>
            <pc:docMk/>
            <pc:sldMk cId="4066795713" sldId="393"/>
            <ac:spMk id="25" creationId="{FDF8D3CE-C397-4114-F200-201004B1CCE2}"/>
          </ac:spMkLst>
        </pc:spChg>
        <pc:spChg chg="add mod">
          <ac:chgData name="Zhang, Hao [haozhang]" userId="24e64bb6-7a3b-4ace-8960-3339a8934562" providerId="ADAL" clId="{F7D8EE19-79A4-432B-B278-9EF08BF6BBA4}" dt="2024-11-27T21:49:23.328" v="470" actId="207"/>
          <ac:spMkLst>
            <pc:docMk/>
            <pc:sldMk cId="4066795713" sldId="393"/>
            <ac:spMk id="29" creationId="{B496AA90-ED01-EB47-C23D-F673B1671C2D}"/>
          </ac:spMkLst>
        </pc:spChg>
        <pc:picChg chg="add mod">
          <ac:chgData name="Zhang, Hao [haozhang]" userId="24e64bb6-7a3b-4ace-8960-3339a8934562" providerId="ADAL" clId="{F7D8EE19-79A4-432B-B278-9EF08BF6BBA4}" dt="2024-11-27T21:56:17.508" v="986" actId="1038"/>
          <ac:picMkLst>
            <pc:docMk/>
            <pc:sldMk cId="4066795713" sldId="393"/>
            <ac:picMk id="6" creationId="{1FA3EA31-19E7-1EB4-8E91-32BB4697BC63}"/>
          </ac:picMkLst>
        </pc:picChg>
        <pc:picChg chg="add mod">
          <ac:chgData name="Zhang, Hao [haozhang]" userId="24e64bb6-7a3b-4ace-8960-3339a8934562" providerId="ADAL" clId="{F7D8EE19-79A4-432B-B278-9EF08BF6BBA4}" dt="2024-11-27T21:56:17.508" v="986" actId="1038"/>
          <ac:picMkLst>
            <pc:docMk/>
            <pc:sldMk cId="4066795713" sldId="393"/>
            <ac:picMk id="7" creationId="{8B8ED9CC-A9EA-48C9-9B89-AC57F107C078}"/>
          </ac:picMkLst>
        </pc:picChg>
        <pc:picChg chg="add mod">
          <ac:chgData name="Zhang, Hao [haozhang]" userId="24e64bb6-7a3b-4ace-8960-3339a8934562" providerId="ADAL" clId="{F7D8EE19-79A4-432B-B278-9EF08BF6BBA4}" dt="2024-11-27T21:56:17.508" v="986" actId="1038"/>
          <ac:picMkLst>
            <pc:docMk/>
            <pc:sldMk cId="4066795713" sldId="393"/>
            <ac:picMk id="8" creationId="{A2846890-7597-20ED-072D-6B122ABA38A3}"/>
          </ac:picMkLst>
        </pc:picChg>
        <pc:picChg chg="add del mod">
          <ac:chgData name="Zhang, Hao [haozhang]" userId="24e64bb6-7a3b-4ace-8960-3339a8934562" providerId="ADAL" clId="{F7D8EE19-79A4-432B-B278-9EF08BF6BBA4}" dt="2024-11-27T21:36:24.892" v="208" actId="478"/>
          <ac:picMkLst>
            <pc:docMk/>
            <pc:sldMk cId="4066795713" sldId="393"/>
            <ac:picMk id="12" creationId="{534D5943-4E06-4774-99D4-236D88404354}"/>
          </ac:picMkLst>
        </pc:picChg>
        <pc:picChg chg="add del mod">
          <ac:chgData name="Zhang, Hao [haozhang]" userId="24e64bb6-7a3b-4ace-8960-3339a8934562" providerId="ADAL" clId="{F7D8EE19-79A4-432B-B278-9EF08BF6BBA4}" dt="2024-11-27T21:36:24.892" v="208" actId="478"/>
          <ac:picMkLst>
            <pc:docMk/>
            <pc:sldMk cId="4066795713" sldId="393"/>
            <ac:picMk id="13" creationId="{AB4DDBF4-E335-49B2-B4AF-21DC028C44BB}"/>
          </ac:picMkLst>
        </pc:picChg>
        <pc:picChg chg="add del mod">
          <ac:chgData name="Zhang, Hao [haozhang]" userId="24e64bb6-7a3b-4ace-8960-3339a8934562" providerId="ADAL" clId="{F7D8EE19-79A4-432B-B278-9EF08BF6BBA4}" dt="2024-11-27T21:36:24.892" v="208" actId="478"/>
          <ac:picMkLst>
            <pc:docMk/>
            <pc:sldMk cId="4066795713" sldId="393"/>
            <ac:picMk id="14" creationId="{0C98C611-1139-4552-BEBE-359DEC17E0C1}"/>
          </ac:picMkLst>
        </pc:picChg>
        <pc:picChg chg="add del mod">
          <ac:chgData name="Zhang, Hao [haozhang]" userId="24e64bb6-7a3b-4ace-8960-3339a8934562" providerId="ADAL" clId="{F7D8EE19-79A4-432B-B278-9EF08BF6BBA4}" dt="2024-11-27T21:36:24.892" v="208" actId="478"/>
          <ac:picMkLst>
            <pc:docMk/>
            <pc:sldMk cId="4066795713" sldId="393"/>
            <ac:picMk id="18" creationId="{97009374-EB4C-41B0-8BE5-56DE63E73C61}"/>
          </ac:picMkLst>
        </pc:picChg>
        <pc:picChg chg="add mod">
          <ac:chgData name="Zhang, Hao [haozhang]" userId="24e64bb6-7a3b-4ace-8960-3339a8934562" providerId="ADAL" clId="{F7D8EE19-79A4-432B-B278-9EF08BF6BBA4}" dt="2024-11-27T21:56:17.508" v="986" actId="1038"/>
          <ac:picMkLst>
            <pc:docMk/>
            <pc:sldMk cId="4066795713" sldId="393"/>
            <ac:picMk id="22" creationId="{B784B29B-02D4-A1FB-32D4-06EBAF0BADBF}"/>
          </ac:picMkLst>
        </pc:picChg>
        <pc:cxnChg chg="add del mod">
          <ac:chgData name="Zhang, Hao [haozhang]" userId="24e64bb6-7a3b-4ace-8960-3339a8934562" providerId="ADAL" clId="{F7D8EE19-79A4-432B-B278-9EF08BF6BBA4}" dt="2024-11-27T21:36:24.892" v="208" actId="478"/>
          <ac:cxnSpMkLst>
            <pc:docMk/>
            <pc:sldMk cId="4066795713" sldId="393"/>
            <ac:cxnSpMk id="23" creationId="{9B32E412-B34C-445C-83D6-A5A5E2844D9E}"/>
          </ac:cxnSpMkLst>
        </pc:cxnChg>
        <pc:cxnChg chg="add del mod">
          <ac:chgData name="Zhang, Hao [haozhang]" userId="24e64bb6-7a3b-4ace-8960-3339a8934562" providerId="ADAL" clId="{F7D8EE19-79A4-432B-B278-9EF08BF6BBA4}" dt="2024-11-27T21:36:24.892" v="208" actId="478"/>
          <ac:cxnSpMkLst>
            <pc:docMk/>
            <pc:sldMk cId="4066795713" sldId="393"/>
            <ac:cxnSpMk id="26" creationId="{C8B8F7C3-281C-4E3C-8A59-8E1719070EBD}"/>
          </ac:cxnSpMkLst>
        </pc:cxnChg>
        <pc:cxnChg chg="add del mod">
          <ac:chgData name="Zhang, Hao [haozhang]" userId="24e64bb6-7a3b-4ace-8960-3339a8934562" providerId="ADAL" clId="{F7D8EE19-79A4-432B-B278-9EF08BF6BBA4}" dt="2024-11-27T21:48:25.117" v="367" actId="478"/>
          <ac:cxnSpMkLst>
            <pc:docMk/>
            <pc:sldMk cId="4066795713" sldId="393"/>
            <ac:cxnSpMk id="27" creationId="{B80BB6C4-1C79-7B02-B11A-927957A6BE75}"/>
          </ac:cxnSpMkLst>
        </pc:cxnChg>
        <pc:cxnChg chg="add del mod">
          <ac:chgData name="Zhang, Hao [haozhang]" userId="24e64bb6-7a3b-4ace-8960-3339a8934562" providerId="ADAL" clId="{F7D8EE19-79A4-432B-B278-9EF08BF6BBA4}" dt="2024-11-27T21:48:25.117" v="367" actId="478"/>
          <ac:cxnSpMkLst>
            <pc:docMk/>
            <pc:sldMk cId="4066795713" sldId="393"/>
            <ac:cxnSpMk id="28" creationId="{D3C159E2-7E64-60F9-FA0A-BEC0A8A2A5F2}"/>
          </ac:cxnSpMkLst>
        </pc:cxnChg>
      </pc:sldChg>
      <pc:sldChg chg="del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775598696" sldId="394"/>
        </pc:sldMkLst>
      </pc:sldChg>
      <pc:sldChg chg="addSp delSp modSp new mod">
        <pc:chgData name="Zhang, Hao [haozhang]" userId="24e64bb6-7a3b-4ace-8960-3339a8934562" providerId="ADAL" clId="{F7D8EE19-79A4-432B-B278-9EF08BF6BBA4}" dt="2024-11-27T21:59:16.417" v="1042" actId="20577"/>
        <pc:sldMkLst>
          <pc:docMk/>
          <pc:sldMk cId="2036685076" sldId="394"/>
        </pc:sldMkLst>
        <pc:spChg chg="mod">
          <ac:chgData name="Zhang, Hao [haozhang]" userId="24e64bb6-7a3b-4ace-8960-3339a8934562" providerId="ADAL" clId="{F7D8EE19-79A4-432B-B278-9EF08BF6BBA4}" dt="2024-11-27T21:59:16.417" v="1042" actId="20577"/>
          <ac:spMkLst>
            <pc:docMk/>
            <pc:sldMk cId="2036685076" sldId="394"/>
            <ac:spMk id="2" creationId="{C64C150B-F288-F4AD-16E4-09C03E6F6AFF}"/>
          </ac:spMkLst>
        </pc:spChg>
        <pc:spChg chg="del">
          <ac:chgData name="Zhang, Hao [haozhang]" userId="24e64bb6-7a3b-4ace-8960-3339a8934562" providerId="ADAL" clId="{F7D8EE19-79A4-432B-B278-9EF08BF6BBA4}" dt="2024-11-27T21:40:56.485" v="225" actId="478"/>
          <ac:spMkLst>
            <pc:docMk/>
            <pc:sldMk cId="2036685076" sldId="394"/>
            <ac:spMk id="3" creationId="{D5B7DB8E-B67F-CF44-79FA-70E9CDDB4A6F}"/>
          </ac:spMkLst>
        </pc:spChg>
        <pc:spChg chg="add del mod">
          <ac:chgData name="Zhang, Hao [haozhang]" userId="24e64bb6-7a3b-4ace-8960-3339a8934562" providerId="ADAL" clId="{F7D8EE19-79A4-432B-B278-9EF08BF6BBA4}" dt="2024-11-27T21:41:23.461" v="258" actId="478"/>
          <ac:spMkLst>
            <pc:docMk/>
            <pc:sldMk cId="2036685076" sldId="394"/>
            <ac:spMk id="5" creationId="{8230AD81-845C-1E8D-5CB2-13D4A9FECA8A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4" creationId="{337EBE90-9CFC-6E80-1E19-066E14D36AEF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5" creationId="{AFF4C5EA-3E52-81E1-EB98-ED8700B29574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6" creationId="{AE0D591A-2EE0-FA54-DA5D-0F57F8120D7E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7" creationId="{A0318EE9-15B7-D898-2C28-894A327B8A0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8" creationId="{FAC0BF66-481B-9F6A-1026-97BD40FD64EC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26" creationId="{DCCA341E-4291-0005-EBDA-A22E8415E9AB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27" creationId="{FBB6A20F-BDE0-0B37-F1E0-5B0CB4866B58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28" creationId="{C70F9204-AB48-FB54-A053-53C98463E50B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29" creationId="{1000AF18-2EAE-07B7-23A7-523B5D191A6D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0" creationId="{1996AFC7-D0E8-3747-DD91-25FE4AA2DFC2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3" creationId="{7012201B-3363-9DC3-96EC-DD6DE069F987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5" creationId="{F7E914AE-CB75-27DC-5986-5A7E5833D06B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6" creationId="{5E321C40-E6BE-DED8-8A90-FC4D16FFC28D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7" creationId="{A5C1BEE8-9C5D-DB65-FDA6-26EF0D6DD6B6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8" creationId="{9C907471-AEFE-0FF1-9B50-618BF70DBA9C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9" creationId="{661CAC9D-6C1B-8996-4C44-25555ADCEB1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0" creationId="{AA0BFAB0-4603-D7FB-A9C9-134519369547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1" creationId="{DC3DF9EA-02E6-2EB1-3DAA-2E03826CE07C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2" creationId="{05AE795F-B514-EE16-46C3-54650281DDD2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3" creationId="{F54FCE07-6189-755F-650E-270A724942A9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5" creationId="{5D4C0225-F2FA-8217-6253-4A613DF266E1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6" creationId="{66DD030F-B3A8-8792-19B8-174617A40A55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8" creationId="{FD4888D3-12BA-AE07-53AC-BF02D46E78B5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9" creationId="{BC7ECE17-8636-502A-D4B3-2D4ED9BB9995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0" creationId="{42B1757F-7256-8B43-FCCC-32253BC1B05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1" creationId="{BAAAE162-55CC-7440-BF8A-B4D731EA3534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2" creationId="{2C6F2E09-CBAE-8A82-8196-0DC58212FE18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3" creationId="{96D4DE65-C420-6331-1F1E-A0DC61E65768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4" creationId="{DE02C28C-9970-270F-AA85-9362760CDCF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5" creationId="{D75076F0-B9E3-2A68-7AFA-AC8AF0BD21C3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6" creationId="{8D1B5E32-DFED-9ABB-0233-1BCDC6B6EC2D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7" creationId="{07A70D97-8AD5-ED8F-C5EA-A07753C6426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9" creationId="{B64C3A87-E6E9-C504-6E8C-B88890B15108}"/>
          </ac:spMkLst>
        </pc:spChg>
        <pc:spChg chg="add del mod">
          <ac:chgData name="Zhang, Hao [haozhang]" userId="24e64bb6-7a3b-4ace-8960-3339a8934562" providerId="ADAL" clId="{F7D8EE19-79A4-432B-B278-9EF08BF6BBA4}" dt="2024-11-27T21:41:08.910" v="227" actId="478"/>
          <ac:spMkLst>
            <pc:docMk/>
            <pc:sldMk cId="2036685076" sldId="394"/>
            <ac:spMk id="62" creationId="{47DEDFB6-AE0A-71E1-F8B8-42E3A581CD86}"/>
          </ac:spMkLst>
        </pc:spChg>
        <pc:graphicFrameChg chg="add mod">
          <ac:chgData name="Zhang, Hao [haozhang]" userId="24e64bb6-7a3b-4ace-8960-3339a8934562" providerId="ADAL" clId="{F7D8EE19-79A4-432B-B278-9EF08BF6BBA4}" dt="2024-11-27T21:56:08.781" v="967" actId="1038"/>
          <ac:graphicFrameMkLst>
            <pc:docMk/>
            <pc:sldMk cId="2036685076" sldId="394"/>
            <ac:graphicFrameMk id="58" creationId="{4577DD52-3626-FC3A-774A-59DFF5D57211}"/>
          </ac:graphicFrameMkLst>
        </pc:graphicFrame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6" creationId="{ECE73255-0CD0-7CE6-27D7-362EDAD8A172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7" creationId="{AC08C9B7-5194-8498-69F4-AC7283066188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8" creationId="{928B54E5-F309-7D0E-0DB1-F5197F519B8A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9" creationId="{98283A12-9508-D700-B628-78A4BC68CF83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0" creationId="{FFDB5A72-123A-D70E-D665-30A4093F9CE5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1" creationId="{F8BB3B44-2728-3678-2305-E1568BB645F3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2" creationId="{6A099A39-F9A3-B718-3D8A-F5455E9BD7ED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3" creationId="{17138167-36F2-A69D-FA21-22934449AF1B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9" creationId="{6E88FDCA-E1A6-62DA-4B3A-58838DC5297B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0" creationId="{4BB21012-2A06-C27F-74D9-3AA7F904EF06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1" creationId="{39D17088-5544-C786-4840-52720849E9EA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2" creationId="{F5784177-BA23-4F72-D918-2028CDBEE7A9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3" creationId="{8C5703C4-1FCA-FE5D-BA06-C84969C540F7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4" creationId="{48E83653-F17C-A564-A734-453E757B2297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5" creationId="{BB5C5FFB-559B-6E1C-2F38-F5DA9FB81655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31" creationId="{272FE326-5D8D-79DA-41DB-DBB002CEEDB4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32" creationId="{C3646AA9-121A-B778-589A-E504DCC39222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34" creationId="{A8A45E48-AF26-BE63-464A-DE88FE5609C6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44" creationId="{95A3C68A-222A-D8E4-F6EB-6B5B22318018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47" creationId="{B5C9D4AD-2EB4-156F-A063-C288C339AA94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60" creationId="{01F30772-2A98-AB6D-764F-B7AA65B4925D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61" creationId="{339E8CEC-8B10-5F39-B57D-467BD76B717C}"/>
          </ac:cxnSpMkLst>
        </pc:cxnChg>
        <pc:cxnChg chg="add del mod">
          <ac:chgData name="Zhang, Hao [haozhang]" userId="24e64bb6-7a3b-4ace-8960-3339a8934562" providerId="ADAL" clId="{F7D8EE19-79A4-432B-B278-9EF08BF6BBA4}" dt="2024-11-27T21:41:10.301" v="228" actId="478"/>
          <ac:cxnSpMkLst>
            <pc:docMk/>
            <pc:sldMk cId="2036685076" sldId="394"/>
            <ac:cxnSpMk id="63" creationId="{A837433B-EA20-2C44-791F-0C08507B1750}"/>
          </ac:cxnSpMkLst>
        </pc:cxnChg>
        <pc:cxnChg chg="add del mod">
          <ac:chgData name="Zhang, Hao [haozhang]" userId="24e64bb6-7a3b-4ace-8960-3339a8934562" providerId="ADAL" clId="{F7D8EE19-79A4-432B-B278-9EF08BF6BBA4}" dt="2024-11-27T21:41:11.293" v="229" actId="478"/>
          <ac:cxnSpMkLst>
            <pc:docMk/>
            <pc:sldMk cId="2036685076" sldId="394"/>
            <ac:cxnSpMk id="64" creationId="{6DABC714-4840-6AAF-1E7C-5B610D0607DF}"/>
          </ac:cxnSpMkLst>
        </pc:cxnChg>
      </pc:sldChg>
      <pc:sldChg chg="addSp modSp new mod">
        <pc:chgData name="Zhang, Hao [haozhang]" userId="24e64bb6-7a3b-4ace-8960-3339a8934562" providerId="ADAL" clId="{F7D8EE19-79A4-432B-B278-9EF08BF6BBA4}" dt="2024-11-27T22:09:01.632" v="1318" actId="20577"/>
        <pc:sldMkLst>
          <pc:docMk/>
          <pc:sldMk cId="448268899" sldId="395"/>
        </pc:sldMkLst>
        <pc:spChg chg="mod">
          <ac:chgData name="Zhang, Hao [haozhang]" userId="24e64bb6-7a3b-4ace-8960-3339a8934562" providerId="ADAL" clId="{F7D8EE19-79A4-432B-B278-9EF08BF6BBA4}" dt="2024-11-27T22:09:01.632" v="1318" actId="20577"/>
          <ac:spMkLst>
            <pc:docMk/>
            <pc:sldMk cId="448268899" sldId="395"/>
            <ac:spMk id="2" creationId="{747C63C6-C356-9305-52B8-E7A9B968A679}"/>
          </ac:spMkLst>
        </pc:spChg>
        <pc:spChg chg="mod">
          <ac:chgData name="Zhang, Hao [haozhang]" userId="24e64bb6-7a3b-4ace-8960-3339a8934562" providerId="ADAL" clId="{F7D8EE19-79A4-432B-B278-9EF08BF6BBA4}" dt="2024-11-27T22:08:38.519" v="1303" actId="1076"/>
          <ac:spMkLst>
            <pc:docMk/>
            <pc:sldMk cId="448268899" sldId="395"/>
            <ac:spMk id="3" creationId="{0793B924-6955-8C0F-BFF5-2FB3976936E6}"/>
          </ac:spMkLst>
        </pc:spChg>
        <pc:spChg chg="add mod">
          <ac:chgData name="Zhang, Hao [haozhang]" userId="24e64bb6-7a3b-4ace-8960-3339a8934562" providerId="ADAL" clId="{F7D8EE19-79A4-432B-B278-9EF08BF6BBA4}" dt="2024-11-27T22:07:32.588" v="1284" actId="1076"/>
          <ac:spMkLst>
            <pc:docMk/>
            <pc:sldMk cId="448268899" sldId="395"/>
            <ac:spMk id="7" creationId="{429ECD20-A7EE-F628-E657-24EFE0556F47}"/>
          </ac:spMkLst>
        </pc:spChg>
        <pc:spChg chg="add mod">
          <ac:chgData name="Zhang, Hao [haozhang]" userId="24e64bb6-7a3b-4ace-8960-3339a8934562" providerId="ADAL" clId="{F7D8EE19-79A4-432B-B278-9EF08BF6BBA4}" dt="2024-11-27T22:07:28.794" v="1282" actId="1076"/>
          <ac:spMkLst>
            <pc:docMk/>
            <pc:sldMk cId="448268899" sldId="395"/>
            <ac:spMk id="8" creationId="{294F9F2B-4B9F-B007-5E08-F19408DA1080}"/>
          </ac:spMkLst>
        </pc:spChg>
        <pc:spChg chg="add mod">
          <ac:chgData name="Zhang, Hao [haozhang]" userId="24e64bb6-7a3b-4ace-8960-3339a8934562" providerId="ADAL" clId="{F7D8EE19-79A4-432B-B278-9EF08BF6BBA4}" dt="2024-11-27T22:07:45.842" v="1291" actId="1076"/>
          <ac:spMkLst>
            <pc:docMk/>
            <pc:sldMk cId="448268899" sldId="395"/>
            <ac:spMk id="10" creationId="{669DAAC4-8D3B-D765-D9BC-01FFE3CD9D7B}"/>
          </ac:spMkLst>
        </pc:spChg>
        <pc:picChg chg="add mod">
          <ac:chgData name="Zhang, Hao [haozhang]" userId="24e64bb6-7a3b-4ace-8960-3339a8934562" providerId="ADAL" clId="{F7D8EE19-79A4-432B-B278-9EF08BF6BBA4}" dt="2024-11-27T22:07:15.465" v="1276" actId="1076"/>
          <ac:picMkLst>
            <pc:docMk/>
            <pc:sldMk cId="448268899" sldId="395"/>
            <ac:picMk id="5" creationId="{32286611-A3BB-847E-82F1-7FDE15786C16}"/>
          </ac:picMkLst>
        </pc:picChg>
        <pc:picChg chg="add mod">
          <ac:chgData name="Zhang, Hao [haozhang]" userId="24e64bb6-7a3b-4ace-8960-3339a8934562" providerId="ADAL" clId="{F7D8EE19-79A4-432B-B278-9EF08BF6BBA4}" dt="2024-11-27T22:07:18.010" v="1277" actId="1076"/>
          <ac:picMkLst>
            <pc:docMk/>
            <pc:sldMk cId="448268899" sldId="395"/>
            <ac:picMk id="6" creationId="{A8015012-3171-1FC3-A324-A865980B093D}"/>
          </ac:picMkLst>
        </pc:picChg>
        <pc:picChg chg="add mod">
          <ac:chgData name="Zhang, Hao [haozhang]" userId="24e64bb6-7a3b-4ace-8960-3339a8934562" providerId="ADAL" clId="{F7D8EE19-79A4-432B-B278-9EF08BF6BBA4}" dt="2024-11-27T22:07:44.011" v="1290" actId="1076"/>
          <ac:picMkLst>
            <pc:docMk/>
            <pc:sldMk cId="448268899" sldId="395"/>
            <ac:picMk id="9" creationId="{210A4E56-41CE-146A-B589-1F202C453AB0}"/>
          </ac:picMkLst>
        </pc:picChg>
        <pc:picChg chg="add mod">
          <ac:chgData name="Zhang, Hao [haozhang]" userId="24e64bb6-7a3b-4ace-8960-3339a8934562" providerId="ADAL" clId="{F7D8EE19-79A4-432B-B278-9EF08BF6BBA4}" dt="2024-11-27T22:07:50.155" v="1294" actId="1076"/>
          <ac:picMkLst>
            <pc:docMk/>
            <pc:sldMk cId="448268899" sldId="395"/>
            <ac:picMk id="11" creationId="{9C2AD939-1E6C-3876-13F3-BF77B019CDCE}"/>
          </ac:picMkLst>
        </pc:picChg>
      </pc:sldChg>
      <pc:sldChg chg="addSp delSp modSp add mod">
        <pc:chgData name="Zhang, Hao [haozhang]" userId="24e64bb6-7a3b-4ace-8960-3339a8934562" providerId="ADAL" clId="{F7D8EE19-79A4-432B-B278-9EF08BF6BBA4}" dt="2024-11-27T22:04:31.170" v="1253" actId="14100"/>
        <pc:sldMkLst>
          <pc:docMk/>
          <pc:sldMk cId="3332986971" sldId="396"/>
        </pc:sldMkLst>
        <pc:spChg chg="mod">
          <ac:chgData name="Zhang, Hao [haozhang]" userId="24e64bb6-7a3b-4ace-8960-3339a8934562" providerId="ADAL" clId="{F7D8EE19-79A4-432B-B278-9EF08BF6BBA4}" dt="2024-11-27T22:02:07.272" v="1081" actId="20577"/>
          <ac:spMkLst>
            <pc:docMk/>
            <pc:sldMk cId="3332986971" sldId="396"/>
            <ac:spMk id="2" creationId="{C64C150B-F288-F4AD-16E4-09C03E6F6AFF}"/>
          </ac:spMkLst>
        </pc:spChg>
        <pc:spChg chg="add mod">
          <ac:chgData name="Zhang, Hao [haozhang]" userId="24e64bb6-7a3b-4ace-8960-3339a8934562" providerId="ADAL" clId="{F7D8EE19-79A4-432B-B278-9EF08BF6BBA4}" dt="2024-11-27T22:01:16.520" v="1067" actId="1076"/>
          <ac:spMkLst>
            <pc:docMk/>
            <pc:sldMk cId="3332986971" sldId="396"/>
            <ac:spMk id="3" creationId="{8E6891C6-D932-F859-A9A8-E3EE63C37D60}"/>
          </ac:spMkLst>
        </pc:spChg>
        <pc:spChg chg="add mod">
          <ac:chgData name="Zhang, Hao [haozhang]" userId="24e64bb6-7a3b-4ace-8960-3339a8934562" providerId="ADAL" clId="{F7D8EE19-79A4-432B-B278-9EF08BF6BBA4}" dt="2024-11-27T22:01:46.347" v="1076" actId="1076"/>
          <ac:spMkLst>
            <pc:docMk/>
            <pc:sldMk cId="3332986971" sldId="396"/>
            <ac:spMk id="5" creationId="{556FC4C2-B736-DB22-A7E8-F0888D6C4C72}"/>
          </ac:spMkLst>
        </pc:spChg>
        <pc:spChg chg="del">
          <ac:chgData name="Zhang, Hao [haozhang]" userId="24e64bb6-7a3b-4ace-8960-3339a8934562" providerId="ADAL" clId="{F7D8EE19-79A4-432B-B278-9EF08BF6BBA4}" dt="2024-11-27T22:00:05.747" v="1044" actId="478"/>
          <ac:spMkLst>
            <pc:docMk/>
            <pc:sldMk cId="3332986971" sldId="396"/>
            <ac:spMk id="59" creationId="{B64C3A87-E6E9-C504-6E8C-B88890B15108}"/>
          </ac:spMkLst>
        </pc:spChg>
        <pc:spChg chg="add del mod">
          <ac:chgData name="Zhang, Hao [haozhang]" userId="24e64bb6-7a3b-4ace-8960-3339a8934562" providerId="ADAL" clId="{F7D8EE19-79A4-432B-B278-9EF08BF6BBA4}" dt="2024-11-27T22:00:34.625" v="1054" actId="478"/>
          <ac:spMkLst>
            <pc:docMk/>
            <pc:sldMk cId="3332986971" sldId="396"/>
            <ac:spMk id="62" creationId="{6C3E046E-ABB0-9EDB-0E67-0AA2A141A3D5}"/>
          </ac:spMkLst>
        </pc:spChg>
        <pc:spChg chg="add mod">
          <ac:chgData name="Zhang, Hao [haozhang]" userId="24e64bb6-7a3b-4ace-8960-3339a8934562" providerId="ADAL" clId="{F7D8EE19-79A4-432B-B278-9EF08BF6BBA4}" dt="2024-11-27T22:01:55.250" v="1078" actId="20577"/>
          <ac:spMkLst>
            <pc:docMk/>
            <pc:sldMk cId="3332986971" sldId="396"/>
            <ac:spMk id="63" creationId="{379EB34B-C360-EFA1-525C-8D976B2BEFCA}"/>
          </ac:spMkLst>
        </pc:spChg>
        <pc:spChg chg="add mod">
          <ac:chgData name="Zhang, Hao [haozhang]" userId="24e64bb6-7a3b-4ace-8960-3339a8934562" providerId="ADAL" clId="{F7D8EE19-79A4-432B-B278-9EF08BF6BBA4}" dt="2024-11-27T22:01:09.958" v="1065" actId="1076"/>
          <ac:spMkLst>
            <pc:docMk/>
            <pc:sldMk cId="3332986971" sldId="396"/>
            <ac:spMk id="64" creationId="{EC6BED13-74B9-06AF-4E36-7E482619EDCE}"/>
          </ac:spMkLst>
        </pc:spChg>
        <pc:spChg chg="add mod">
          <ac:chgData name="Zhang, Hao [haozhang]" userId="24e64bb6-7a3b-4ace-8960-3339a8934562" providerId="ADAL" clId="{F7D8EE19-79A4-432B-B278-9EF08BF6BBA4}" dt="2024-11-27T22:01:42.531" v="1075" actId="20577"/>
          <ac:spMkLst>
            <pc:docMk/>
            <pc:sldMk cId="3332986971" sldId="396"/>
            <ac:spMk id="65" creationId="{BB4EA7CC-E209-0D91-7C0F-6098AC50F722}"/>
          </ac:spMkLst>
        </pc:spChg>
        <pc:spChg chg="add mod">
          <ac:chgData name="Zhang, Hao [haozhang]" userId="24e64bb6-7a3b-4ace-8960-3339a8934562" providerId="ADAL" clId="{F7D8EE19-79A4-432B-B278-9EF08BF6BBA4}" dt="2024-11-27T22:02:03.646" v="1080" actId="1076"/>
          <ac:spMkLst>
            <pc:docMk/>
            <pc:sldMk cId="3332986971" sldId="396"/>
            <ac:spMk id="66" creationId="{2A2045E1-D896-BA9C-170F-D5C9A8BBC1EA}"/>
          </ac:spMkLst>
        </pc:spChg>
        <pc:spChg chg="add mod">
          <ac:chgData name="Zhang, Hao [haozhang]" userId="24e64bb6-7a3b-4ace-8960-3339a8934562" providerId="ADAL" clId="{F7D8EE19-79A4-432B-B278-9EF08BF6BBA4}" dt="2024-11-27T22:02:47.934" v="1135" actId="207"/>
          <ac:spMkLst>
            <pc:docMk/>
            <pc:sldMk cId="3332986971" sldId="396"/>
            <ac:spMk id="67" creationId="{BD6C6650-B253-2977-9E22-FE6FD6C0594B}"/>
          </ac:spMkLst>
        </pc:spChg>
        <pc:spChg chg="add mod">
          <ac:chgData name="Zhang, Hao [haozhang]" userId="24e64bb6-7a3b-4ace-8960-3339a8934562" providerId="ADAL" clId="{F7D8EE19-79A4-432B-B278-9EF08BF6BBA4}" dt="2024-11-27T22:03:08.704" v="1161" actId="1076"/>
          <ac:spMkLst>
            <pc:docMk/>
            <pc:sldMk cId="3332986971" sldId="396"/>
            <ac:spMk id="68" creationId="{8CE1A36F-D951-4D41-6DB9-E3726921C2F6}"/>
          </ac:spMkLst>
        </pc:spChg>
        <pc:spChg chg="add mod">
          <ac:chgData name="Zhang, Hao [haozhang]" userId="24e64bb6-7a3b-4ace-8960-3339a8934562" providerId="ADAL" clId="{F7D8EE19-79A4-432B-B278-9EF08BF6BBA4}" dt="2024-11-27T22:03:13.921" v="1163" actId="1076"/>
          <ac:spMkLst>
            <pc:docMk/>
            <pc:sldMk cId="3332986971" sldId="396"/>
            <ac:spMk id="69" creationId="{12FE447A-C73C-7E60-9F5F-BC882D6E1370}"/>
          </ac:spMkLst>
        </pc:spChg>
        <pc:spChg chg="add mod">
          <ac:chgData name="Zhang, Hao [haozhang]" userId="24e64bb6-7a3b-4ace-8960-3339a8934562" providerId="ADAL" clId="{F7D8EE19-79A4-432B-B278-9EF08BF6BBA4}" dt="2024-11-27T22:03:28.129" v="1178" actId="20577"/>
          <ac:spMkLst>
            <pc:docMk/>
            <pc:sldMk cId="3332986971" sldId="396"/>
            <ac:spMk id="70" creationId="{A6DB83E1-EFF8-8A9F-4EAF-02A5918B3C7C}"/>
          </ac:spMkLst>
        </pc:spChg>
        <pc:spChg chg="add mod">
          <ac:chgData name="Zhang, Hao [haozhang]" userId="24e64bb6-7a3b-4ace-8960-3339a8934562" providerId="ADAL" clId="{F7D8EE19-79A4-432B-B278-9EF08BF6BBA4}" dt="2024-11-27T22:04:13.333" v="1249" actId="207"/>
          <ac:spMkLst>
            <pc:docMk/>
            <pc:sldMk cId="3332986971" sldId="396"/>
            <ac:spMk id="71" creationId="{89EAE952-B6D7-F312-B0ED-F5F432FA8F3F}"/>
          </ac:spMkLst>
        </pc:spChg>
        <pc:graphicFrameChg chg="del">
          <ac:chgData name="Zhang, Hao [haozhang]" userId="24e64bb6-7a3b-4ace-8960-3339a8934562" providerId="ADAL" clId="{F7D8EE19-79A4-432B-B278-9EF08BF6BBA4}" dt="2024-11-27T22:00:05.747" v="1044" actId="478"/>
          <ac:graphicFrameMkLst>
            <pc:docMk/>
            <pc:sldMk cId="3332986971" sldId="396"/>
            <ac:graphicFrameMk id="58" creationId="{4577DD52-3626-FC3A-774A-59DFF5D57211}"/>
          </ac:graphicFrameMkLst>
        </pc:graphicFrameChg>
        <pc:cxnChg chg="del">
          <ac:chgData name="Zhang, Hao [haozhang]" userId="24e64bb6-7a3b-4ace-8960-3339a8934562" providerId="ADAL" clId="{F7D8EE19-79A4-432B-B278-9EF08BF6BBA4}" dt="2024-11-27T22:00:05.747" v="1044" actId="478"/>
          <ac:cxnSpMkLst>
            <pc:docMk/>
            <pc:sldMk cId="3332986971" sldId="396"/>
            <ac:cxnSpMk id="60" creationId="{01F30772-2A98-AB6D-764F-B7AA65B4925D}"/>
          </ac:cxnSpMkLst>
        </pc:cxnChg>
        <pc:cxnChg chg="del">
          <ac:chgData name="Zhang, Hao [haozhang]" userId="24e64bb6-7a3b-4ace-8960-3339a8934562" providerId="ADAL" clId="{F7D8EE19-79A4-432B-B278-9EF08BF6BBA4}" dt="2024-11-27T22:00:05.747" v="1044" actId="478"/>
          <ac:cxnSpMkLst>
            <pc:docMk/>
            <pc:sldMk cId="3332986971" sldId="396"/>
            <ac:cxnSpMk id="61" creationId="{339E8CEC-8B10-5F39-B57D-467BD76B717C}"/>
          </ac:cxnSpMkLst>
        </pc:cxnChg>
        <pc:cxnChg chg="add mod">
          <ac:chgData name="Zhang, Hao [haozhang]" userId="24e64bb6-7a3b-4ace-8960-3339a8934562" providerId="ADAL" clId="{F7D8EE19-79A4-432B-B278-9EF08BF6BBA4}" dt="2024-11-27T22:04:31.170" v="1253" actId="14100"/>
          <ac:cxnSpMkLst>
            <pc:docMk/>
            <pc:sldMk cId="3332986971" sldId="396"/>
            <ac:cxnSpMk id="72" creationId="{3D72DD29-0213-841E-0BFB-4BB744EC3DB2}"/>
          </ac:cxnSpMkLst>
        </pc:cxnChg>
      </pc:sldChg>
      <pc:sldChg chg="modSp new mod">
        <pc:chgData name="Zhang, Hao [haozhang]" userId="24e64bb6-7a3b-4ace-8960-3339a8934562" providerId="ADAL" clId="{F7D8EE19-79A4-432B-B278-9EF08BF6BBA4}" dt="2024-11-27T22:12:51.183" v="1471" actId="20577"/>
        <pc:sldMkLst>
          <pc:docMk/>
          <pc:sldMk cId="552805790" sldId="397"/>
        </pc:sldMkLst>
        <pc:spChg chg="mod">
          <ac:chgData name="Zhang, Hao [haozhang]" userId="24e64bb6-7a3b-4ace-8960-3339a8934562" providerId="ADAL" clId="{F7D8EE19-79A4-432B-B278-9EF08BF6BBA4}" dt="2024-11-27T22:09:25.986" v="1322"/>
          <ac:spMkLst>
            <pc:docMk/>
            <pc:sldMk cId="552805790" sldId="397"/>
            <ac:spMk id="2" creationId="{7C0145FC-376C-CEFA-3DB3-ED0A72731F62}"/>
          </ac:spMkLst>
        </pc:spChg>
        <pc:spChg chg="mod">
          <ac:chgData name="Zhang, Hao [haozhang]" userId="24e64bb6-7a3b-4ace-8960-3339a8934562" providerId="ADAL" clId="{F7D8EE19-79A4-432B-B278-9EF08BF6BBA4}" dt="2024-11-27T22:12:51.183" v="1471" actId="20577"/>
          <ac:spMkLst>
            <pc:docMk/>
            <pc:sldMk cId="552805790" sldId="397"/>
            <ac:spMk id="3" creationId="{5BC323E8-02CF-2B41-5E09-0D04B7FDD677}"/>
          </ac:spMkLst>
        </pc:spChg>
      </pc:sldChg>
      <pc:sldChg chg="modSp new mod">
        <pc:chgData name="Zhang, Hao [haozhang]" userId="24e64bb6-7a3b-4ace-8960-3339a8934562" providerId="ADAL" clId="{F7D8EE19-79A4-432B-B278-9EF08BF6BBA4}" dt="2024-12-01T23:10:03.920" v="2916" actId="20577"/>
        <pc:sldMkLst>
          <pc:docMk/>
          <pc:sldMk cId="4100574677" sldId="398"/>
        </pc:sldMkLst>
        <pc:spChg chg="mod">
          <ac:chgData name="Zhang, Hao [haozhang]" userId="24e64bb6-7a3b-4ace-8960-3339a8934562" providerId="ADAL" clId="{F7D8EE19-79A4-432B-B278-9EF08BF6BBA4}" dt="2024-11-27T22:12:07.454" v="1442" actId="20577"/>
          <ac:spMkLst>
            <pc:docMk/>
            <pc:sldMk cId="4100574677" sldId="398"/>
            <ac:spMk id="2" creationId="{9D006E80-C135-794F-B9CD-78BBE44E2E99}"/>
          </ac:spMkLst>
        </pc:spChg>
        <pc:spChg chg="mod">
          <ac:chgData name="Zhang, Hao [haozhang]" userId="24e64bb6-7a3b-4ace-8960-3339a8934562" providerId="ADAL" clId="{F7D8EE19-79A4-432B-B278-9EF08BF6BBA4}" dt="2024-12-01T23:10:03.920" v="2916" actId="20577"/>
          <ac:spMkLst>
            <pc:docMk/>
            <pc:sldMk cId="4100574677" sldId="398"/>
            <ac:spMk id="3" creationId="{79546A55-6C8C-43E8-B18D-3208A9A0315E}"/>
          </ac:spMkLst>
        </pc:spChg>
      </pc:sldChg>
      <pc:sldChg chg="del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117800828" sldId="399"/>
        </pc:sldMkLst>
      </pc:sldChg>
      <pc:sldChg chg="modSp del mod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2921371111" sldId="400"/>
        </pc:sldMkLst>
        <pc:spChg chg="mod">
          <ac:chgData name="Zhang, Hao [haozhang]" userId="24e64bb6-7a3b-4ace-8960-3339a8934562" providerId="ADAL" clId="{F7D8EE19-79A4-432B-B278-9EF08BF6BBA4}" dt="2024-12-01T22:56:55.354" v="2371" actId="20577"/>
          <ac:spMkLst>
            <pc:docMk/>
            <pc:sldMk cId="2921371111" sldId="400"/>
            <ac:spMk id="2" creationId="{909B9876-39FF-23F9-021C-512DA42241C6}"/>
          </ac:spMkLst>
        </pc:spChg>
      </pc:sldChg>
      <pc:sldChg chg="addSp delSp modSp del mod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597575901" sldId="401"/>
        </pc:sldMkLst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63" creationId="{CEC074DF-E1D1-6C64-CDB4-D4FBE6E0EF9A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66" creationId="{229DD210-8DF1-B499-9E50-C1F93C1EB400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67" creationId="{5A8E90A1-6E6E-B1E6-B49D-C3A74CEA34B0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69" creationId="{9C82F8E5-2491-B321-6883-47C42F30B8A7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0" creationId="{92FE6087-A65F-8E8B-B2AE-47C64E13982B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2" creationId="{064CFA40-3A3B-6F76-9288-F159E5FD9C93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4" creationId="{27BC6FB5-A3CB-F2AF-FA21-447638E7E97C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6" creationId="{D5194352-2E97-4FB5-51DD-615379633EA7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7" creationId="{E16C2CB8-4563-5903-143D-82F51C255D92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9" creationId="{8A0A5691-769A-52D9-290F-A34DEF5CFB63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81" creationId="{99EDCF43-058E-29DA-8D9A-BDE82C037278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82" creationId="{69FD44E3-4280-8395-9119-05DBCD78C933}"/>
          </ac:spMkLst>
        </pc:spChg>
        <pc:picChg chg="add del mod">
          <ac:chgData name="Zhang, Hao [haozhang]" userId="24e64bb6-7a3b-4ace-8960-3339a8934562" providerId="ADAL" clId="{F7D8EE19-79A4-432B-B278-9EF08BF6BBA4}" dt="2024-12-01T22:39:30.130" v="2138" actId="478"/>
          <ac:picMkLst>
            <pc:docMk/>
            <pc:sldMk cId="597575901" sldId="401"/>
            <ac:picMk id="60" creationId="{EE3B8EE3-FBE0-8F83-E5B0-CF2CADF0983C}"/>
          </ac:picMkLst>
        </pc:picChg>
        <pc:picChg chg="add mod modCrop">
          <ac:chgData name="Zhang, Hao [haozhang]" userId="24e64bb6-7a3b-4ace-8960-3339a8934562" providerId="ADAL" clId="{F7D8EE19-79A4-432B-B278-9EF08BF6BBA4}" dt="2024-12-01T22:40:00.200" v="2145" actId="1076"/>
          <ac:picMkLst>
            <pc:docMk/>
            <pc:sldMk cId="597575901" sldId="401"/>
            <ac:picMk id="87" creationId="{7688B222-C509-2304-8BCF-A6CD8B8037CB}"/>
          </ac:picMkLst>
        </pc:pic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1" creationId="{C99CD410-5968-8376-1801-81E079FEA5B6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2" creationId="{E10DD701-4452-7BB9-F176-A1B30F03E6A4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4" creationId="{527814C7-46A3-26A8-B0EA-15D72A2AD927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5" creationId="{0A7BD16E-C39F-0326-97FB-C3672CA88E04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8" creationId="{BF6590A6-0BF2-D6BB-7A6A-A39F2B95F4D2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71" creationId="{B4118BB2-5C5D-C8B3-65CB-A26F1500D204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73" creationId="{8C2CA5A0-4C9E-261E-1D5E-2ED300AA7662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75" creationId="{E9733259-B76B-8542-8EE4-BDF50E095756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78" creationId="{FC9808D1-D34A-DFAE-6661-F52EAEE09CAD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0" creationId="{62958935-3C0D-C10B-0E05-396E2A57BA11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3" creationId="{400DC50C-B2AA-CE77-C1F7-9DA9E5BDE56F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4" creationId="{30D37D66-2EFE-0D6A-DE3F-69CFF68A7C54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5" creationId="{6438D561-D813-DC46-F2D2-190DD7315003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6" creationId="{B78EBB4A-E1E4-ED6D-A178-349B830C1823}"/>
          </ac:cxnSpMkLst>
        </pc:cxnChg>
      </pc:sldChg>
      <pc:sldChg chg="del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1890967026" sldId="402"/>
        </pc:sldMkLst>
      </pc:sldChg>
      <pc:sldChg chg="modSp del mod ord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1037163056" sldId="403"/>
        </pc:sldMkLst>
        <pc:spChg chg="mod">
          <ac:chgData name="Zhang, Hao [haozhang]" userId="24e64bb6-7a3b-4ace-8960-3339a8934562" providerId="ADAL" clId="{F7D8EE19-79A4-432B-B278-9EF08BF6BBA4}" dt="2024-12-01T22:56:37.386" v="2370" actId="20577"/>
          <ac:spMkLst>
            <pc:docMk/>
            <pc:sldMk cId="1037163056" sldId="403"/>
            <ac:spMk id="2" creationId="{909B9876-39FF-23F9-021C-512DA42241C6}"/>
          </ac:spMkLst>
        </pc:spChg>
      </pc:sldChg>
      <pc:sldChg chg="del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2976786910" sldId="404"/>
        </pc:sldMkLst>
      </pc:sldChg>
      <pc:sldChg chg="modSp del mod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2752732039" sldId="405"/>
        </pc:sldMkLst>
        <pc:spChg chg="mod">
          <ac:chgData name="Zhang, Hao [haozhang]" userId="24e64bb6-7a3b-4ace-8960-3339a8934562" providerId="ADAL" clId="{F7D8EE19-79A4-432B-B278-9EF08BF6BBA4}" dt="2024-12-01T22:59:33.001" v="2383" actId="20577"/>
          <ac:spMkLst>
            <pc:docMk/>
            <pc:sldMk cId="2752732039" sldId="405"/>
            <ac:spMk id="2" creationId="{164B6F8D-E841-07E1-6A2A-1C388C2121FD}"/>
          </ac:spMkLst>
        </pc:spChg>
      </pc:sldChg>
      <pc:sldChg chg="modSp new del mod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1266300263" sldId="406"/>
        </pc:sldMkLst>
        <pc:spChg chg="mod">
          <ac:chgData name="Zhang, Hao [haozhang]" userId="24e64bb6-7a3b-4ace-8960-3339a8934562" providerId="ADAL" clId="{F7D8EE19-79A4-432B-B278-9EF08BF6BBA4}" dt="2024-12-01T22:10:29.531" v="1528" actId="20577"/>
          <ac:spMkLst>
            <pc:docMk/>
            <pc:sldMk cId="1266300263" sldId="406"/>
            <ac:spMk id="2" creationId="{FC93E83A-9916-055A-8900-0E72D5AAED7E}"/>
          </ac:spMkLst>
        </pc:spChg>
        <pc:spChg chg="mod">
          <ac:chgData name="Zhang, Hao [haozhang]" userId="24e64bb6-7a3b-4ace-8960-3339a8934562" providerId="ADAL" clId="{F7D8EE19-79A4-432B-B278-9EF08BF6BBA4}" dt="2024-12-01T22:25:38.306" v="1817" actId="20577"/>
          <ac:spMkLst>
            <pc:docMk/>
            <pc:sldMk cId="1266300263" sldId="406"/>
            <ac:spMk id="3" creationId="{806A60EC-04FA-CC05-8AB7-EE4A08F23B85}"/>
          </ac:spMkLst>
        </pc:spChg>
      </pc:sldChg>
      <pc:sldChg chg="addSp delSp modSp new del mod modAnim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1805907605" sldId="407"/>
        </pc:sldMkLst>
        <pc:spChg chg="mod">
          <ac:chgData name="Zhang, Hao [haozhang]" userId="24e64bb6-7a3b-4ace-8960-3339a8934562" providerId="ADAL" clId="{F7D8EE19-79A4-432B-B278-9EF08BF6BBA4}" dt="2024-12-01T23:04:18.055" v="2580" actId="20577"/>
          <ac:spMkLst>
            <pc:docMk/>
            <pc:sldMk cId="1805907605" sldId="407"/>
            <ac:spMk id="2" creationId="{D54D26E6-C3B3-C39D-107B-5B3C01D64420}"/>
          </ac:spMkLst>
        </pc:spChg>
        <pc:spChg chg="del">
          <ac:chgData name="Zhang, Hao [haozhang]" userId="24e64bb6-7a3b-4ace-8960-3339a8934562" providerId="ADAL" clId="{F7D8EE19-79A4-432B-B278-9EF08BF6BBA4}" dt="2024-12-01T22:19:46.541" v="1619"/>
          <ac:spMkLst>
            <pc:docMk/>
            <pc:sldMk cId="1805907605" sldId="407"/>
            <ac:spMk id="3" creationId="{C25C8D23-1CFA-F1FD-B9C8-8249B321248A}"/>
          </ac:spMkLst>
        </pc:spChg>
        <pc:spChg chg="add mod">
          <ac:chgData name="Zhang, Hao [haozhang]" userId="24e64bb6-7a3b-4ace-8960-3339a8934562" providerId="ADAL" clId="{F7D8EE19-79A4-432B-B278-9EF08BF6BBA4}" dt="2024-12-01T23:04:43.616" v="2635" actId="20577"/>
          <ac:spMkLst>
            <pc:docMk/>
            <pc:sldMk cId="1805907605" sldId="407"/>
            <ac:spMk id="14" creationId="{6CF0D471-2071-0D8B-ADEA-5CDA5A554F33}"/>
          </ac:spMkLst>
        </pc:spChg>
        <pc:spChg chg="add mod">
          <ac:chgData name="Zhang, Hao [haozhang]" userId="24e64bb6-7a3b-4ace-8960-3339a8934562" providerId="ADAL" clId="{F7D8EE19-79A4-432B-B278-9EF08BF6BBA4}" dt="2024-12-01T22:31:42.753" v="2034" actId="1035"/>
          <ac:spMkLst>
            <pc:docMk/>
            <pc:sldMk cId="1805907605" sldId="407"/>
            <ac:spMk id="17" creationId="{14C109D7-AB31-C159-5FDF-B6912B8D3D96}"/>
          </ac:spMkLst>
        </pc:spChg>
        <pc:spChg chg="add mod">
          <ac:chgData name="Zhang, Hao [haozhang]" userId="24e64bb6-7a3b-4ace-8960-3339a8934562" providerId="ADAL" clId="{F7D8EE19-79A4-432B-B278-9EF08BF6BBA4}" dt="2024-12-01T22:31:56.881" v="2041" actId="1037"/>
          <ac:spMkLst>
            <pc:docMk/>
            <pc:sldMk cId="1805907605" sldId="407"/>
            <ac:spMk id="18" creationId="{5BC9E7DF-5C48-B91C-7940-57D71D3321F0}"/>
          </ac:spMkLst>
        </pc:spChg>
        <pc:spChg chg="add mod">
          <ac:chgData name="Zhang, Hao [haozhang]" userId="24e64bb6-7a3b-4ace-8960-3339a8934562" providerId="ADAL" clId="{F7D8EE19-79A4-432B-B278-9EF08BF6BBA4}" dt="2024-12-01T22:32:51.088" v="2049" actId="2085"/>
          <ac:spMkLst>
            <pc:docMk/>
            <pc:sldMk cId="1805907605" sldId="407"/>
            <ac:spMk id="19" creationId="{78BF40A9-2795-7CFB-1155-C328DC856A8A}"/>
          </ac:spMkLst>
        </pc:spChg>
        <pc:spChg chg="add mod">
          <ac:chgData name="Zhang, Hao [haozhang]" userId="24e64bb6-7a3b-4ace-8960-3339a8934562" providerId="ADAL" clId="{F7D8EE19-79A4-432B-B278-9EF08BF6BBA4}" dt="2024-12-01T23:04:47.365" v="2636" actId="1076"/>
          <ac:spMkLst>
            <pc:docMk/>
            <pc:sldMk cId="1805907605" sldId="407"/>
            <ac:spMk id="20" creationId="{30653E23-EB9A-F324-FFAE-5B7D86D69E08}"/>
          </ac:spMkLst>
        </pc:spChg>
        <pc:picChg chg="add mod">
          <ac:chgData name="Zhang, Hao [haozhang]" userId="24e64bb6-7a3b-4ace-8960-3339a8934562" providerId="ADAL" clId="{F7D8EE19-79A4-432B-B278-9EF08BF6BBA4}" dt="2024-12-01T22:22:38.577" v="1641" actId="1076"/>
          <ac:picMkLst>
            <pc:docMk/>
            <pc:sldMk cId="1805907605" sldId="407"/>
            <ac:picMk id="7" creationId="{7DDDE5DE-35D3-1A63-260B-FCDB3A669C6F}"/>
          </ac:picMkLst>
        </pc:picChg>
        <pc:picChg chg="add del mod">
          <ac:chgData name="Zhang, Hao [haozhang]" userId="24e64bb6-7a3b-4ace-8960-3339a8934562" providerId="ADAL" clId="{F7D8EE19-79A4-432B-B278-9EF08BF6BBA4}" dt="2024-12-01T22:20:25.026" v="1629" actId="478"/>
          <ac:picMkLst>
            <pc:docMk/>
            <pc:sldMk cId="1805907605" sldId="407"/>
            <ac:picMk id="9" creationId="{E82CD693-E596-8160-0039-D540AFBB11C7}"/>
          </ac:picMkLst>
        </pc:picChg>
        <pc:picChg chg="add del mod">
          <ac:chgData name="Zhang, Hao [haozhang]" userId="24e64bb6-7a3b-4ace-8960-3339a8934562" providerId="ADAL" clId="{F7D8EE19-79A4-432B-B278-9EF08BF6BBA4}" dt="2024-12-01T22:22:05.194" v="1633" actId="478"/>
          <ac:picMkLst>
            <pc:docMk/>
            <pc:sldMk cId="1805907605" sldId="407"/>
            <ac:picMk id="11" creationId="{BAA3A685-26A9-DACC-5B09-1F470F707D7D}"/>
          </ac:picMkLst>
        </pc:picChg>
        <pc:picChg chg="add del mod">
          <ac:chgData name="Zhang, Hao [haozhang]" userId="24e64bb6-7a3b-4ace-8960-3339a8934562" providerId="ADAL" clId="{F7D8EE19-79A4-432B-B278-9EF08BF6BBA4}" dt="2024-12-01T22:22:41.775" v="1642" actId="21"/>
          <ac:picMkLst>
            <pc:docMk/>
            <pc:sldMk cId="1805907605" sldId="407"/>
            <ac:picMk id="13" creationId="{F9B5FB96-DDF5-7B33-7BEF-2D93B8EAEB31}"/>
          </ac:picMkLst>
        </pc:picChg>
        <pc:picChg chg="add mod">
          <ac:chgData name="Zhang, Hao [haozhang]" userId="24e64bb6-7a3b-4ace-8960-3339a8934562" providerId="ADAL" clId="{F7D8EE19-79A4-432B-B278-9EF08BF6BBA4}" dt="2024-12-01T22:30:55.963" v="2010" actId="1076"/>
          <ac:picMkLst>
            <pc:docMk/>
            <pc:sldMk cId="1805907605" sldId="407"/>
            <ac:picMk id="16" creationId="{8EEEF0FD-AFD2-48BF-D6B9-1ABBC3EAF574}"/>
          </ac:picMkLst>
        </pc:picChg>
      </pc:sldChg>
      <pc:sldChg chg="addSp delSp modSp new del mod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3913353869" sldId="408"/>
        </pc:sldMkLst>
        <pc:spChg chg="mod">
          <ac:chgData name="Zhang, Hao [haozhang]" userId="24e64bb6-7a3b-4ace-8960-3339a8934562" providerId="ADAL" clId="{F7D8EE19-79A4-432B-B278-9EF08BF6BBA4}" dt="2024-12-01T22:23:16.317" v="1711" actId="14100"/>
          <ac:spMkLst>
            <pc:docMk/>
            <pc:sldMk cId="3913353869" sldId="408"/>
            <ac:spMk id="2" creationId="{39DACF9C-B20F-9CF8-1804-B951731FFB03}"/>
          </ac:spMkLst>
        </pc:spChg>
        <pc:spChg chg="del">
          <ac:chgData name="Zhang, Hao [haozhang]" userId="24e64bb6-7a3b-4ace-8960-3339a8934562" providerId="ADAL" clId="{F7D8EE19-79A4-432B-B278-9EF08BF6BBA4}" dt="2024-12-01T22:22:49.106" v="1644" actId="478"/>
          <ac:spMkLst>
            <pc:docMk/>
            <pc:sldMk cId="3913353869" sldId="408"/>
            <ac:spMk id="3" creationId="{81AAD39B-8DF0-5DB5-8BFC-08B9A97FA988}"/>
          </ac:spMkLst>
        </pc:spChg>
        <pc:spChg chg="add mod">
          <ac:chgData name="Zhang, Hao [haozhang]" userId="24e64bb6-7a3b-4ace-8960-3339a8934562" providerId="ADAL" clId="{F7D8EE19-79A4-432B-B278-9EF08BF6BBA4}" dt="2024-12-01T22:29:10.602" v="1942" actId="113"/>
          <ac:spMkLst>
            <pc:docMk/>
            <pc:sldMk cId="3913353869" sldId="408"/>
            <ac:spMk id="8" creationId="{70BE0F6F-5813-6913-21EB-5AA330DCE430}"/>
          </ac:spMkLst>
        </pc:spChg>
        <pc:spChg chg="add mod">
          <ac:chgData name="Zhang, Hao [haozhang]" userId="24e64bb6-7a3b-4ace-8960-3339a8934562" providerId="ADAL" clId="{F7D8EE19-79A4-432B-B278-9EF08BF6BBA4}" dt="2024-12-01T22:30:15.437" v="2004" actId="14100"/>
          <ac:spMkLst>
            <pc:docMk/>
            <pc:sldMk cId="3913353869" sldId="408"/>
            <ac:spMk id="11" creationId="{5AFA06A8-962D-1318-2219-5AD7DADCDE07}"/>
          </ac:spMkLst>
        </pc:spChg>
        <pc:spChg chg="add mod">
          <ac:chgData name="Zhang, Hao [haozhang]" userId="24e64bb6-7a3b-4ace-8960-3339a8934562" providerId="ADAL" clId="{F7D8EE19-79A4-432B-B278-9EF08BF6BBA4}" dt="2024-12-01T22:30:15.437" v="2004" actId="14100"/>
          <ac:spMkLst>
            <pc:docMk/>
            <pc:sldMk cId="3913353869" sldId="408"/>
            <ac:spMk id="12" creationId="{EF24E9D9-A0F1-280C-7E04-33FD4B483B69}"/>
          </ac:spMkLst>
        </pc:spChg>
        <pc:picChg chg="add mod">
          <ac:chgData name="Zhang, Hao [haozhang]" userId="24e64bb6-7a3b-4ace-8960-3339a8934562" providerId="ADAL" clId="{F7D8EE19-79A4-432B-B278-9EF08BF6BBA4}" dt="2024-12-01T22:28:38.477" v="1917" actId="1076"/>
          <ac:picMkLst>
            <pc:docMk/>
            <pc:sldMk cId="3913353869" sldId="408"/>
            <ac:picMk id="7" creationId="{3ED8B404-607C-5167-8C17-7ED8E85F32DA}"/>
          </ac:picMkLst>
        </pc:picChg>
        <pc:picChg chg="add mod">
          <ac:chgData name="Zhang, Hao [haozhang]" userId="24e64bb6-7a3b-4ace-8960-3339a8934562" providerId="ADAL" clId="{F7D8EE19-79A4-432B-B278-9EF08BF6BBA4}" dt="2024-12-01T22:29:07.001" v="1941" actId="1076"/>
          <ac:picMkLst>
            <pc:docMk/>
            <pc:sldMk cId="3913353869" sldId="408"/>
            <ac:picMk id="10" creationId="{F248438E-D4BC-D2D9-CE9B-358C27332121}"/>
          </ac:picMkLst>
        </pc:picChg>
      </pc:sldChg>
      <pc:sldChg chg="addSp modSp add del mod modAnim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946699459" sldId="409"/>
        </pc:sldMkLst>
        <pc:spChg chg="mod">
          <ac:chgData name="Zhang, Hao [haozhang]" userId="24e64bb6-7a3b-4ace-8960-3339a8934562" providerId="ADAL" clId="{F7D8EE19-79A4-432B-B278-9EF08BF6BBA4}" dt="2024-12-01T22:55:26.930" v="2367" actId="20577"/>
          <ac:spMkLst>
            <pc:docMk/>
            <pc:sldMk cId="946699459" sldId="409"/>
            <ac:spMk id="2" creationId="{C0EA1B6F-FED5-A484-89DD-5F23C606DB71}"/>
          </ac:spMkLst>
        </pc:spChg>
        <pc:spChg chg="mod">
          <ac:chgData name="Zhang, Hao [haozhang]" userId="24e64bb6-7a3b-4ace-8960-3339a8934562" providerId="ADAL" clId="{F7D8EE19-79A4-432B-B278-9EF08BF6BBA4}" dt="2024-12-01T22:58:27.071" v="2375" actId="1076"/>
          <ac:spMkLst>
            <pc:docMk/>
            <pc:sldMk cId="946699459" sldId="409"/>
            <ac:spMk id="3" creationId="{44016172-7F12-7C1F-0167-6F84ABEA2ABA}"/>
          </ac:spMkLst>
        </pc:spChg>
        <pc:picChg chg="add mod">
          <ac:chgData name="Zhang, Hao [haozhang]" userId="24e64bb6-7a3b-4ace-8960-3339a8934562" providerId="ADAL" clId="{F7D8EE19-79A4-432B-B278-9EF08BF6BBA4}" dt="2024-12-01T22:58:39.520" v="2379" actId="1076"/>
          <ac:picMkLst>
            <pc:docMk/>
            <pc:sldMk cId="946699459" sldId="409"/>
            <ac:picMk id="6" creationId="{C1940EDF-D1F9-B2A5-C714-39A518849C07}"/>
          </ac:picMkLst>
        </pc:picChg>
        <pc:picChg chg="mod">
          <ac:chgData name="Zhang, Hao [haozhang]" userId="24e64bb6-7a3b-4ace-8960-3339a8934562" providerId="ADAL" clId="{F7D8EE19-79A4-432B-B278-9EF08BF6BBA4}" dt="2024-12-01T22:58:23.126" v="2373" actId="1076"/>
          <ac:picMkLst>
            <pc:docMk/>
            <pc:sldMk cId="946699459" sldId="409"/>
            <ac:picMk id="12" creationId="{8B324B78-A334-2606-4C35-2C0C929B7B64}"/>
          </ac:picMkLst>
        </pc:picChg>
      </pc:sldChg>
      <pc:sldChg chg="addSp modSp new del mod">
        <pc:chgData name="Zhang, Hao [haozhang]" userId="24e64bb6-7a3b-4ace-8960-3339a8934562" providerId="ADAL" clId="{F7D8EE19-79A4-432B-B278-9EF08BF6BBA4}" dt="2024-12-01T22:55:12.820" v="2365" actId="2696"/>
        <pc:sldMkLst>
          <pc:docMk/>
          <pc:sldMk cId="1487351976" sldId="409"/>
        </pc:sldMkLst>
        <pc:spChg chg="mod">
          <ac:chgData name="Zhang, Hao [haozhang]" userId="24e64bb6-7a3b-4ace-8960-3339a8934562" providerId="ADAL" clId="{F7D8EE19-79A4-432B-B278-9EF08BF6BBA4}" dt="2024-12-01T22:42:15.897" v="2173" actId="20577"/>
          <ac:spMkLst>
            <pc:docMk/>
            <pc:sldMk cId="1487351976" sldId="409"/>
            <ac:spMk id="2" creationId="{C0EA1B6F-FED5-A484-89DD-5F23C606DB71}"/>
          </ac:spMkLst>
        </pc:spChg>
        <pc:spChg chg="mod">
          <ac:chgData name="Zhang, Hao [haozhang]" userId="24e64bb6-7a3b-4ace-8960-3339a8934562" providerId="ADAL" clId="{F7D8EE19-79A4-432B-B278-9EF08BF6BBA4}" dt="2024-12-01T22:54:45.417" v="2364" actId="20577"/>
          <ac:spMkLst>
            <pc:docMk/>
            <pc:sldMk cId="1487351976" sldId="409"/>
            <ac:spMk id="3" creationId="{44016172-7F12-7C1F-0167-6F84ABEA2ABA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7" creationId="{84C9A3E2-1A7D-DF88-672B-5D52F65D322A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8" creationId="{291600CD-F072-D692-3CA5-2436F9724C8E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9" creationId="{20AB866C-58C6-7EDB-AA0D-7FE85711D010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10" creationId="{2E919CB1-C5B1-FDA7-2C91-9A8BA0E68971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11" creationId="{8C76D9AA-5216-23C2-19B2-5640ADD99779}"/>
          </ac:spMkLst>
        </pc:spChg>
        <pc:picChg chg="add mod">
          <ac:chgData name="Zhang, Hao [haozhang]" userId="24e64bb6-7a3b-4ace-8960-3339a8934562" providerId="ADAL" clId="{F7D8EE19-79A4-432B-B278-9EF08BF6BBA4}" dt="2024-12-01T22:45:31.924" v="2218" actId="1076"/>
          <ac:picMkLst>
            <pc:docMk/>
            <pc:sldMk cId="1487351976" sldId="409"/>
            <ac:picMk id="6" creationId="{8242B89C-3417-9FBC-AA82-A5E2F3F09892}"/>
          </ac:picMkLst>
        </pc:picChg>
        <pc:picChg chg="add mod">
          <ac:chgData name="Zhang, Hao [haozhang]" userId="24e64bb6-7a3b-4ace-8960-3339a8934562" providerId="ADAL" clId="{F7D8EE19-79A4-432B-B278-9EF08BF6BBA4}" dt="2024-12-01T22:45:44.387" v="2225" actId="1076"/>
          <ac:picMkLst>
            <pc:docMk/>
            <pc:sldMk cId="1487351976" sldId="409"/>
            <ac:picMk id="12" creationId="{8B324B78-A334-2606-4C35-2C0C929B7B64}"/>
          </ac:picMkLst>
        </pc:picChg>
      </pc:sldChg>
      <pc:sldChg chg="modSp new mod">
        <pc:chgData name="Zhang, Hao [haozhang]" userId="24e64bb6-7a3b-4ace-8960-3339a8934562" providerId="ADAL" clId="{F7D8EE19-79A4-432B-B278-9EF08BF6BBA4}" dt="2024-12-01T23:09:15.800" v="2887" actId="20577"/>
        <pc:sldMkLst>
          <pc:docMk/>
          <pc:sldMk cId="419558253" sldId="410"/>
        </pc:sldMkLst>
        <pc:spChg chg="mod">
          <ac:chgData name="Zhang, Hao [haozhang]" userId="24e64bb6-7a3b-4ace-8960-3339a8934562" providerId="ADAL" clId="{F7D8EE19-79A4-432B-B278-9EF08BF6BBA4}" dt="2024-12-01T23:00:47.888" v="2391" actId="20577"/>
          <ac:spMkLst>
            <pc:docMk/>
            <pc:sldMk cId="419558253" sldId="410"/>
            <ac:spMk id="2" creationId="{B227B444-9962-A8DE-FA36-8358392CE3C0}"/>
          </ac:spMkLst>
        </pc:spChg>
        <pc:spChg chg="mod">
          <ac:chgData name="Zhang, Hao [haozhang]" userId="24e64bb6-7a3b-4ace-8960-3339a8934562" providerId="ADAL" clId="{F7D8EE19-79A4-432B-B278-9EF08BF6BBA4}" dt="2024-12-01T23:09:15.800" v="2887" actId="20577"/>
          <ac:spMkLst>
            <pc:docMk/>
            <pc:sldMk cId="419558253" sldId="410"/>
            <ac:spMk id="3" creationId="{839FD1E4-6B9D-9EFA-5607-7CC74B11E8EC}"/>
          </ac:spMkLst>
        </pc:spChg>
      </pc:sldChg>
      <pc:sldChg chg="modSp new del mod">
        <pc:chgData name="Zhang, Hao [haozhang]" userId="24e64bb6-7a3b-4ace-8960-3339a8934562" providerId="ADAL" clId="{F7D8EE19-79A4-432B-B278-9EF08BF6BBA4}" dt="2024-12-01T23:11:58.094" v="2918" actId="47"/>
        <pc:sldMkLst>
          <pc:docMk/>
          <pc:sldMk cId="3442044008" sldId="411"/>
        </pc:sldMkLst>
        <pc:spChg chg="mod">
          <ac:chgData name="Zhang, Hao [haozhang]" userId="24e64bb6-7a3b-4ace-8960-3339a8934562" providerId="ADAL" clId="{F7D8EE19-79A4-432B-B278-9EF08BF6BBA4}" dt="2024-12-01T23:03:23.784" v="2555" actId="20577"/>
          <ac:spMkLst>
            <pc:docMk/>
            <pc:sldMk cId="3442044008" sldId="411"/>
            <ac:spMk id="2" creationId="{4A013B10-2D5A-A99B-0FA7-52703EC0DDEF}"/>
          </ac:spMkLst>
        </pc:spChg>
        <pc:spChg chg="mod">
          <ac:chgData name="Zhang, Hao [haozhang]" userId="24e64bb6-7a3b-4ace-8960-3339a8934562" providerId="ADAL" clId="{F7D8EE19-79A4-432B-B278-9EF08BF6BBA4}" dt="2024-12-01T23:08:30.752" v="2834" actId="20577"/>
          <ac:spMkLst>
            <pc:docMk/>
            <pc:sldMk cId="3442044008" sldId="411"/>
            <ac:spMk id="3" creationId="{37BAD7EC-2A9F-559F-A52E-4294E93E7218}"/>
          </ac:spMkLst>
        </pc:spChg>
      </pc:sldChg>
      <pc:sldChg chg="del">
        <pc:chgData name="Zhang, Hao [haozhang]" userId="24e64bb6-7a3b-4ace-8960-3339a8934562" providerId="ADAL" clId="{F7D8EE19-79A4-432B-B278-9EF08BF6BBA4}" dt="2024-11-27T20:57:41.559" v="29" actId="47"/>
        <pc:sldMkLst>
          <pc:docMk/>
          <pc:sldMk cId="2594387377" sldId="422"/>
        </pc:sldMkLst>
      </pc:sldChg>
      <pc:sldChg chg="del">
        <pc:chgData name="Zhang, Hao [haozhang]" userId="24e64bb6-7a3b-4ace-8960-3339a8934562" providerId="ADAL" clId="{F7D8EE19-79A4-432B-B278-9EF08BF6BBA4}" dt="2024-11-27T20:57:42.054" v="30" actId="47"/>
        <pc:sldMkLst>
          <pc:docMk/>
          <pc:sldMk cId="1650052033" sldId="423"/>
        </pc:sldMkLst>
      </pc:sldChg>
      <pc:sldChg chg="del">
        <pc:chgData name="Zhang, Hao [haozhang]" userId="24e64bb6-7a3b-4ace-8960-3339a8934562" providerId="ADAL" clId="{F7D8EE19-79A4-432B-B278-9EF08BF6BBA4}" dt="2024-11-27T20:57:42.494" v="31" actId="47"/>
        <pc:sldMkLst>
          <pc:docMk/>
          <pc:sldMk cId="2982123238" sldId="424"/>
        </pc:sldMkLst>
      </pc:sldChg>
      <pc:sldChg chg="del">
        <pc:chgData name="Zhang, Hao [haozhang]" userId="24e64bb6-7a3b-4ace-8960-3339a8934562" providerId="ADAL" clId="{F7D8EE19-79A4-432B-B278-9EF08BF6BBA4}" dt="2024-11-27T20:57:42.949" v="32" actId="47"/>
        <pc:sldMkLst>
          <pc:docMk/>
          <pc:sldMk cId="3915353226" sldId="425"/>
        </pc:sldMkLst>
      </pc:sldChg>
      <pc:sldChg chg="del">
        <pc:chgData name="Zhang, Hao [haozhang]" userId="24e64bb6-7a3b-4ace-8960-3339a8934562" providerId="ADAL" clId="{F7D8EE19-79A4-432B-B278-9EF08BF6BBA4}" dt="2024-11-27T20:57:43.474" v="33" actId="47"/>
        <pc:sldMkLst>
          <pc:docMk/>
          <pc:sldMk cId="52646480" sldId="426"/>
        </pc:sldMkLst>
      </pc:sldChg>
      <pc:sldChg chg="del">
        <pc:chgData name="Zhang, Hao [haozhang]" userId="24e64bb6-7a3b-4ace-8960-3339a8934562" providerId="ADAL" clId="{F7D8EE19-79A4-432B-B278-9EF08BF6BBA4}" dt="2024-11-27T20:57:43.847" v="34" actId="47"/>
        <pc:sldMkLst>
          <pc:docMk/>
          <pc:sldMk cId="3838912549" sldId="427"/>
        </pc:sldMkLst>
      </pc:sldChg>
      <pc:sldChg chg="del">
        <pc:chgData name="Zhang, Hao [haozhang]" userId="24e64bb6-7a3b-4ace-8960-3339a8934562" providerId="ADAL" clId="{F7D8EE19-79A4-432B-B278-9EF08BF6BBA4}" dt="2024-11-27T20:57:44.274" v="35" actId="47"/>
        <pc:sldMkLst>
          <pc:docMk/>
          <pc:sldMk cId="49736400" sldId="431"/>
        </pc:sldMkLst>
      </pc:sldChg>
      <pc:sldChg chg="del">
        <pc:chgData name="Zhang, Hao [haozhang]" userId="24e64bb6-7a3b-4ace-8960-3339a8934562" providerId="ADAL" clId="{F7D8EE19-79A4-432B-B278-9EF08BF6BBA4}" dt="2024-11-27T20:57:45.901" v="39" actId="47"/>
        <pc:sldMkLst>
          <pc:docMk/>
          <pc:sldMk cId="2998690838" sldId="432"/>
        </pc:sldMkLst>
      </pc:sldChg>
      <pc:sldChg chg="del">
        <pc:chgData name="Zhang, Hao [haozhang]" userId="24e64bb6-7a3b-4ace-8960-3339a8934562" providerId="ADAL" clId="{F7D8EE19-79A4-432B-B278-9EF08BF6BBA4}" dt="2024-11-27T20:57:46.288" v="40" actId="47"/>
        <pc:sldMkLst>
          <pc:docMk/>
          <pc:sldMk cId="2229452231" sldId="433"/>
        </pc:sldMkLst>
      </pc:sldChg>
      <pc:sldChg chg="del">
        <pc:chgData name="Zhang, Hao [haozhang]" userId="24e64bb6-7a3b-4ace-8960-3339a8934562" providerId="ADAL" clId="{F7D8EE19-79A4-432B-B278-9EF08BF6BBA4}" dt="2024-11-27T20:57:45.418" v="38" actId="47"/>
        <pc:sldMkLst>
          <pc:docMk/>
          <pc:sldMk cId="2328835768" sldId="434"/>
        </pc:sldMkLst>
      </pc:sldChg>
      <pc:sldChg chg="del">
        <pc:chgData name="Zhang, Hao [haozhang]" userId="24e64bb6-7a3b-4ace-8960-3339a8934562" providerId="ADAL" clId="{F7D8EE19-79A4-432B-B278-9EF08BF6BBA4}" dt="2024-11-27T20:57:44.628" v="36" actId="47"/>
        <pc:sldMkLst>
          <pc:docMk/>
          <pc:sldMk cId="2680201605" sldId="435"/>
        </pc:sldMkLst>
      </pc:sldChg>
      <pc:sldChg chg="del">
        <pc:chgData name="Zhang, Hao [haozhang]" userId="24e64bb6-7a3b-4ace-8960-3339a8934562" providerId="ADAL" clId="{F7D8EE19-79A4-432B-B278-9EF08BF6BBA4}" dt="2024-11-27T20:57:44.989" v="37" actId="47"/>
        <pc:sldMkLst>
          <pc:docMk/>
          <pc:sldMk cId="2789149165" sldId="436"/>
        </pc:sldMkLst>
      </pc:sldChg>
    </pc:docChg>
  </pc:docChgLst>
  <pc:docChgLst>
    <pc:chgData name="Zhang, Hao [haozhang]" userId="24e64bb6-7a3b-4ace-8960-3339a8934562" providerId="ADAL" clId="{4E779842-1C67-42F3-BB27-6E89958295FC}"/>
    <pc:docChg chg="undo custSel addSld delSld modSld">
      <pc:chgData name="Zhang, Hao [haozhang]" userId="24e64bb6-7a3b-4ace-8960-3339a8934562" providerId="ADAL" clId="{4E779842-1C67-42F3-BB27-6E89958295FC}" dt="2024-11-28T12:22:00.294" v="812"/>
      <pc:docMkLst>
        <pc:docMk/>
      </pc:docMkLst>
      <pc:sldChg chg="del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1884873876" sldId="261"/>
        </pc:sldMkLst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3140200930" sldId="261"/>
        </pc:sldMkLst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663985172" sldId="262"/>
        </pc:sldMkLst>
      </pc:sldChg>
      <pc:sldChg chg="addSp delSp modSp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1078205679" sldId="262"/>
        </pc:sldMkLst>
        <pc:spChg chg="mod">
          <ac:chgData name="Zhang, Hao [haozhang]" userId="24e64bb6-7a3b-4ace-8960-3339a8934562" providerId="ADAL" clId="{4E779842-1C67-42F3-BB27-6E89958295FC}" dt="2024-11-28T11:40:34.353" v="156" actId="21"/>
          <ac:spMkLst>
            <pc:docMk/>
            <pc:sldMk cId="1078205679" sldId="262"/>
            <ac:spMk id="2" creationId="{9CA6DCC7-253A-041C-4457-486FF47A51B5}"/>
          </ac:spMkLst>
        </pc:spChg>
        <pc:spChg chg="del">
          <ac:chgData name="Zhang, Hao [haozhang]" userId="24e64bb6-7a3b-4ace-8960-3339a8934562" providerId="ADAL" clId="{4E779842-1C67-42F3-BB27-6E89958295FC}" dt="2024-11-28T11:39:36.844" v="147" actId="478"/>
          <ac:spMkLst>
            <pc:docMk/>
            <pc:sldMk cId="1078205679" sldId="262"/>
            <ac:spMk id="3" creationId="{FBAA4252-858F-050F-E0F6-9066EEB1B9AA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3" creationId="{FE2A1DC8-E0CB-0AB8-9B25-13288E2CDE5A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4" creationId="{849581C1-4A56-ABEA-0FD7-A0B9AF00431C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5" creationId="{124A11DA-5E79-B401-F870-734E67C285B9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6" creationId="{E7567B96-9ED9-7E8E-6219-0B642CC6C4C6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7" creationId="{99FA7561-23EE-59A1-1A90-433F6C07CE03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5" creationId="{6E5DF22D-77E5-FD90-EA65-6838BF566F9B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6" creationId="{23A25294-0186-0239-95E9-68D3360BB712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7" creationId="{4726FD95-EDDF-F7F1-3D6F-01720A5B73B3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8" creationId="{6248F939-D896-5EAC-43D5-DA6F2013D557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9" creationId="{A3BCE605-7AE3-9EFD-1243-9524D35034C8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2" creationId="{881A7782-3F0D-E7A5-44DC-4F06CCB02506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4" creationId="{ADF4F0E3-4B5D-6E11-5DB8-D6475E189B30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5" creationId="{AA42F2D2-9758-1AEE-9B94-23DF6C84D810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6" creationId="{C351F320-FE23-A9BE-612E-91F9088BD82C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7" creationId="{1E44EAD7-1945-382B-3F25-0B8B4F4ACB72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8" creationId="{8707626D-B157-01D4-C778-A6922BF5DAF4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9" creationId="{25F83EDB-419A-7A49-2942-9FB22FF2D9DD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0" creationId="{3F1EE133-058F-95FB-3C68-313B35808B0C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1" creationId="{455772B1-A63E-756E-0D82-7BF7CBE4F39F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2" creationId="{64052BD3-BB17-B4F2-4BC4-EE53C5322FE5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4" creationId="{275C2FC4-EF6B-AE52-92F5-5AF517D9B23E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5" creationId="{B808A9D6-398F-A509-3C09-C2D6ED3EDB08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7" creationId="{15AFE3F5-7DA0-D269-610B-B5F689CA1183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8" creationId="{8C6F8600-9396-D92B-1326-B209FF47B239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9" creationId="{3229B397-C030-0B12-CE1B-034AA7E7EE9C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0" creationId="{6AED4C04-777B-1B94-71F7-8B8BFC9ADB8D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1" creationId="{F040825A-A5AD-9464-CCE8-419B393E6FAB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2" creationId="{3E4C0A15-222F-4E09-ECCE-0236C50CABA0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3" creationId="{99B062E7-DE96-420E-2DE3-870A21DAD310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4" creationId="{093B5B94-A941-B9E2-E998-8EC13069CDDF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5" creationId="{4A732EFD-F528-8F8E-B8BF-ADA143E40DDA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6" creationId="{218160D6-EBD8-57F4-DF2D-833BD1E921E3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66" creationId="{1F1DF221-0DB2-129F-7970-35648E2E8798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67" creationId="{DD1640DE-0067-A3E1-734D-FF9C044819F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68" creationId="{12D754A2-C6EB-10D7-7C5A-20FC41B9B626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69" creationId="{F44FEAE4-2D5C-667E-9998-234C175FD12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70" creationId="{375DAE51-2A57-34F0-3F70-3ED7EC6B9EC8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78" creationId="{B5BCBCB4-736B-D792-E8E9-1253D4D8FD67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79" creationId="{43755EFB-1C23-4610-B55E-F5EAE4310682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0" creationId="{5D99DEC6-990C-E5D3-A62A-E9960F5306D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1" creationId="{BD8579A5-3D38-A621-792C-1CA4A0A41AA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4" creationId="{861E8ADC-77A4-24BD-7EFB-155E9E12F72C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6" creationId="{DC38E709-52DC-FFD7-7F31-2BE819A5E333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7" creationId="{C7840420-E412-84D7-61A4-BAF43CFD0774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8" creationId="{F0D45668-F565-0C4E-C9A4-4AEFF54E6DFE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9" creationId="{B7D13054-8E8B-DC62-5FE6-51D163A919A7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0" creationId="{677396AA-67D9-2152-279B-621AC9791A4A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1" creationId="{9B39685F-7373-8BFC-0CCA-DCF9F8274AC4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2" creationId="{E82AD15A-8EE8-41D3-1856-DB391A849668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3" creationId="{E44D33F0-E879-F4D8-9E7B-F100A1F28759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4" creationId="{EB29C99B-A090-A84A-0489-5CF61B8669BB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6" creationId="{6C93E5B1-AE0D-543A-4EFF-845B595F04F5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7" creationId="{F7F2A590-83A3-114E-C4D1-5D05BA807447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9" creationId="{888D42C5-7AB6-E5CB-3D95-DF94A0D1C67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0" creationId="{32A69913-3231-E097-11D8-38E9F23F0180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1" creationId="{C73CE5F5-615E-4BCB-3B05-76BCAD81D686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2" creationId="{BBAE53CD-6926-0792-D4D0-F0899E7706D5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3" creationId="{4AF5D3CE-93CD-35BF-BB19-CC06C0F02A16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4" creationId="{BD82EB3B-D5C7-8B5C-B297-92B7DB459221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5" creationId="{E6D434B6-310D-311C-3050-5733AF3C484B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6" creationId="{3DBE7913-4D17-BB35-0BB0-0BFCA4A500F2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7" creationId="{C50E8463-2525-602A-B381-5E325DAB4C86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8" creationId="{145A9CBA-A4FC-E61F-36F4-0A4FA5ED4DD3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10" creationId="{A496591A-5D0A-86D9-D62A-E10893DBF1A5}"/>
          </ac:spMkLst>
        </pc:spChg>
        <pc:spChg chg="add mod">
          <ac:chgData name="Zhang, Hao [haozhang]" userId="24e64bb6-7a3b-4ace-8960-3339a8934562" providerId="ADAL" clId="{4E779842-1C67-42F3-BB27-6E89958295FC}" dt="2024-11-28T11:41:43.171" v="280" actId="20577"/>
          <ac:spMkLst>
            <pc:docMk/>
            <pc:sldMk cId="1078205679" sldId="262"/>
            <ac:spMk id="112" creationId="{D983BAD5-982B-2C35-08AE-411583CF960D}"/>
          </ac:spMkLst>
        </pc:spChg>
        <pc:graphicFrameChg chg="add del mod">
          <ac:chgData name="Zhang, Hao [haozhang]" userId="24e64bb6-7a3b-4ace-8960-3339a8934562" providerId="ADAL" clId="{4E779842-1C67-42F3-BB27-6E89958295FC}" dt="2024-11-28T11:40:10.181" v="150" actId="478"/>
          <ac:graphicFrameMkLst>
            <pc:docMk/>
            <pc:sldMk cId="1078205679" sldId="262"/>
            <ac:graphicFrameMk id="57" creationId="{24FF0EC6-DA6B-B707-A696-16F43E366C00}"/>
          </ac:graphicFrameMkLst>
        </pc:graphicFrameChg>
        <pc:graphicFrameChg chg="add mod">
          <ac:chgData name="Zhang, Hao [haozhang]" userId="24e64bb6-7a3b-4ace-8960-3339a8934562" providerId="ADAL" clId="{4E779842-1C67-42F3-BB27-6E89958295FC}" dt="2024-11-28T11:41:10.002" v="211" actId="1037"/>
          <ac:graphicFrameMkLst>
            <pc:docMk/>
            <pc:sldMk cId="1078205679" sldId="262"/>
            <ac:graphicFrameMk id="109" creationId="{CD0E8C78-4DD4-3865-AF64-8A108AE17B1A}"/>
          </ac:graphicFrameMkLst>
        </pc:graphicFrame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5" creationId="{8AC08DF0-CFC9-51A6-B3FF-961A92897C66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6" creationId="{C6601DAF-F0A6-6BEF-0340-B38F833E0D17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7" creationId="{08FFDED5-CBE1-DC2A-0139-106694CD8E5D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8" creationId="{1E1A5828-81AE-3246-4135-5F1FFA1587A1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9" creationId="{C9FDC8F6-5521-53D2-F0F2-666FB4EFBDE4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0" creationId="{28996DBD-2CCE-013F-18A4-22FAAE54DE83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1" creationId="{85457DAC-4DBF-7C89-8C2C-8BE8594D7861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2" creationId="{B374447D-574E-7810-7BB8-5B2438923D6B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8" creationId="{B1E37946-AFDE-97D6-51BC-F56DB219EB9A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9" creationId="{AA2821B0-178D-375E-958A-3B7C29AE5158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0" creationId="{8EC87761-AA6B-09CE-1092-4702A4F2C8F5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1" creationId="{A21BA8CC-DE19-2CD9-9582-754FA27DD5BF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2" creationId="{F5E66E63-A9A0-8B3F-C737-B5B15FE932F0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3" creationId="{CBE81A64-CA5F-28A3-BB37-4DF12C17E709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4" creationId="{E0907AF2-ADF6-BB6E-20B8-48D9676791DD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30" creationId="{8387F1D7-50CA-8EB3-5EDF-C9AFD46C6A5B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31" creationId="{A82DD670-9549-172C-DDC1-6712A70C50C3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33" creationId="{A0D800DD-D094-3DC1-3C94-93496ED7B118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43" creationId="{014EF181-B423-3B11-D241-A3E6C9CC533E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46" creationId="{87604F06-332A-7E8C-96A8-A7AC9EB3F65E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58" creationId="{A806891F-62E8-3C41-7F43-0AEEBD266941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59" creationId="{19BDBF83-58B6-699B-BCA9-73C383E7835A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0" creationId="{36A5B9B9-1F54-CF74-DEA6-C9C185F3CAB7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1" creationId="{55DC52DF-D8DE-E2A0-B641-A1B9E16E4EF1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2" creationId="{2AE2E1BD-04D9-2561-F5FA-13688C8B1498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3" creationId="{650929AC-37E8-F2F8-5EB8-8369FCCBFDF1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4" creationId="{84E35697-A76E-F9AE-8921-CFE933CC1D89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5" creationId="{B6163930-84FD-8704-9480-3775A5754861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1" creationId="{71EBEF2F-E341-27DE-4574-75B4AE1EA79D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2" creationId="{91AAE347-4EBF-44E4-BF1E-9621C96073D3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3" creationId="{9DCB5C57-786F-2DA7-0DDA-87BC1D388F8E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4" creationId="{77AC0838-3282-17F8-8A99-BDEDB65A055D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5" creationId="{7C5DF287-FD18-C34E-65A2-793BC505853A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6" creationId="{A1AF304D-ED42-712A-64D1-A47DF4DB765D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7" creationId="{DD6E8BC5-CC57-4896-18AD-297254A61B1D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82" creationId="{96C2FA08-7CD7-57E9-989E-F4037108AC68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83" creationId="{67C52A70-A6DA-2897-38A9-2F5461173F70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85" creationId="{109B4075-B0C8-D006-AC33-3036A5FC3575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95" creationId="{C5CEC22E-5ECF-1E80-11EB-84C1831B5FEA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98" creationId="{CEADFC4D-3117-F308-10F0-156A125B0CBA}"/>
          </ac:cxnSpMkLst>
        </pc:cxnChg>
      </pc:sldChg>
      <pc:sldChg chg="modSp add del mod">
        <pc:chgData name="Zhang, Hao [haozhang]" userId="24e64bb6-7a3b-4ace-8960-3339a8934562" providerId="ADAL" clId="{4E779842-1C67-42F3-BB27-6E89958295FC}" dt="2024-11-28T11:46:56.603" v="322" actId="47"/>
        <pc:sldMkLst>
          <pc:docMk/>
          <pc:sldMk cId="815316009" sldId="343"/>
        </pc:sldMkLst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" creationId="{9EF0FB28-DF67-4F5F-B30C-27834DFE2BC0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1" creationId="{2712D82C-C1CD-48C4-ABF6-5994A75AFD38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4" creationId="{684DBA1D-77D0-48DD-9213-27A376C15286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5" creationId="{9AF08C63-A93A-45D2-8877-41B7B36B5809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6" creationId="{2301A6B6-F6BB-4C33-BBCE-39974A7D809E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8" creationId="{E5C41583-E8EB-D5CC-29A6-1D83FAF2FD87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2" creationId="{B243DC1B-57F5-4914-8377-495C420046EC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3" creationId="{BDA128E6-2E34-4FB5-A2DB-B3A77A236802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4" creationId="{BEFC129A-0D07-4639-AB49-08F79353A89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5" creationId="{0234582F-0521-4E0E-B947-1049258EB566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9" creationId="{54C41A07-E0AA-43B2-893D-6F22DB042140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55" creationId="{577A71FB-D49A-4430-941F-200BC5066E58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0" creationId="{B4A153EE-A1B5-B22B-2C0F-E99C8F967F6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2" creationId="{C112EA24-87B0-452D-A086-B5E6F802FDF3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3" creationId="{614B38E1-325B-4EFE-8532-47268C74F34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5" creationId="{15FB4773-BEED-65F3-C864-53C3CF36031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6" creationId="{EC36659D-F3F7-44AA-B951-B7302CC5A29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71" creationId="{4B5878B5-FDCB-4B49-8FBE-965BD2A2BEA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75" creationId="{2C21559F-D201-4228-9E40-0C88DA737967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0" creationId="{9C3E5857-3365-6E10-E1D7-27948B36AC64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4" creationId="{545D71AB-F485-3233-3432-28C329E8BF37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6" creationId="{939B99A8-56B9-C15C-ED50-B74B78310DD6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8" creationId="{C4E764B1-7168-7ADD-55AE-26F8685D1DD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9" creationId="{0405573D-E179-5BBB-8D1D-95FA6428460B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90" creationId="{B4F09B33-3AC7-5DF2-CD50-5ECCEC34A22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91" creationId="{F339EA6C-62EA-B3F5-1777-0DF48F6ABD9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98" creationId="{53A01699-4C49-FDA8-94C2-BC9F5ECF935B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99" creationId="{B0274B09-F602-8723-C397-60C8FB4523BC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0" creationId="{29CE0D55-248A-0D7D-A386-CBDD4BC17BB8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1" creationId="{CBBBB8F5-2271-B1A5-C023-77E0EBEDB3CC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2" creationId="{7A2A575F-79CA-A5A2-983B-4AE2746F5CC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3" creationId="{9930901D-2EEF-9471-EBE8-6713981F5F58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4" creationId="{E6B9D9C5-E62D-E540-F4C8-89F5DFE5FA8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5" creationId="{446CE490-D581-0AC6-3B46-54F7B52BF636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6" creationId="{4C49F06D-3849-8B17-58C0-2AAD9C9E23B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7" creationId="{7D3D9A21-E7DF-FFE2-D5E4-D74718636717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8" creationId="{BA2E15F6-748A-AD7B-619E-F8ED993D1D42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0" creationId="{659D8963-66B5-D82B-16AA-985ECFE6ABBB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1" creationId="{08BBC2F0-86BF-5F51-6E77-0B45A32880E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2" creationId="{0D9FF34E-6993-A3C2-2706-D35B58A92910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3" creationId="{B2A0B4FB-9D94-EFCA-F1E8-EA5E6B1CB74D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4" creationId="{D8D16E89-423D-8AAA-9B84-9CCA839680FD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5" creationId="{04C4ACBB-6836-59AB-3834-5E4EFA5C9E83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7" creationId="{441A74B9-FFAA-3990-F9DB-CE37E0CC77E8}"/>
          </ac:spMkLst>
        </pc:spChg>
        <pc:graphicFrameChg chg="mod">
          <ac:chgData name="Zhang, Hao [haozhang]" userId="24e64bb6-7a3b-4ace-8960-3339a8934562" providerId="ADAL" clId="{4E779842-1C67-42F3-BB27-6E89958295FC}" dt="2024-11-28T11:46:34.996" v="321" actId="1035"/>
          <ac:graphicFrameMkLst>
            <pc:docMk/>
            <pc:sldMk cId="815316009" sldId="343"/>
            <ac:graphicFrameMk id="83" creationId="{6D9CFB13-E8DA-439F-8AC5-BBCF9B1A0956}"/>
          </ac:graphicFrameMkLst>
        </pc:graphicFrameChg>
        <pc:picChg chg="mod">
          <ac:chgData name="Zhang, Hao [haozhang]" userId="24e64bb6-7a3b-4ace-8960-3339a8934562" providerId="ADAL" clId="{4E779842-1C67-42F3-BB27-6E89958295FC}" dt="2024-11-28T11:46:34.996" v="321" actId="1035"/>
          <ac:picMkLst>
            <pc:docMk/>
            <pc:sldMk cId="815316009" sldId="343"/>
            <ac:picMk id="20" creationId="{7D6CEE0D-3584-4EBF-0131-A0001B15C7F6}"/>
          </ac:picMkLst>
        </pc:picChg>
        <pc:picChg chg="mod">
          <ac:chgData name="Zhang, Hao [haozhang]" userId="24e64bb6-7a3b-4ace-8960-3339a8934562" providerId="ADAL" clId="{4E779842-1C67-42F3-BB27-6E89958295FC}" dt="2024-11-28T11:46:34.996" v="321" actId="1035"/>
          <ac:picMkLst>
            <pc:docMk/>
            <pc:sldMk cId="815316009" sldId="343"/>
            <ac:picMk id="29" creationId="{84CB0C60-B913-4C8F-EC50-E43FB8B3D9CF}"/>
          </ac:picMkLst>
        </pc:picChg>
        <pc:picChg chg="mod">
          <ac:chgData name="Zhang, Hao [haozhang]" userId="24e64bb6-7a3b-4ace-8960-3339a8934562" providerId="ADAL" clId="{4E779842-1C67-42F3-BB27-6E89958295FC}" dt="2024-11-28T11:46:34.996" v="321" actId="1035"/>
          <ac:picMkLst>
            <pc:docMk/>
            <pc:sldMk cId="815316009" sldId="343"/>
            <ac:picMk id="32" creationId="{6B08E2D6-DAF3-3B69-0061-0C4C5A6121E1}"/>
          </ac:picMkLst>
        </pc:pic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7" creationId="{FA238958-CCFB-44D1-9E7D-7E73411B636F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8" creationId="{E31E759E-6E6B-4F99-B233-F9B9499715CD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12" creationId="{EC8D1481-4A97-4E00-AA7C-8B5D90916073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18" creationId="{A63F9898-F40B-4B3C-9549-2EA555228E92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19" creationId="{85DCAB1B-CAF2-4F84-8909-7238E65BA064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22" creationId="{AA430BA4-60AB-419A-808C-49375EDC79A1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23" creationId="{F6BD8123-9EA9-4F68-84B0-C9B9E0E4DD97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48" creationId="{BA1F0428-BAB1-4DE1-AB19-EECBF203B070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52" creationId="{FED3A92B-EFF9-4F02-9BD5-C968B0ED1A49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53" creationId="{4DFC20E9-A895-47C5-AA50-1B1EEBBE895B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54" creationId="{564CD114-0C95-8F9A-3049-24961F29A53D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56" creationId="{53ADF098-4E21-4DFB-8601-7A80E14A09AA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61" creationId="{A3516DE2-86D0-2503-CAD0-FC509EF4051F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79" creationId="{3610C865-C3A5-D7CA-FF9F-78BBF899991E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81" creationId="{41943862-182C-61AD-FBDA-E41961777E1D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85" creationId="{9DC7AB30-4E01-7C9A-29FC-394AD4D6F72A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87" creationId="{DC2221F1-C911-37BF-04F3-4FBA63BD0399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116" creationId="{16673451-ACAB-66F0-0AB9-8E1D6ED7E226}"/>
          </ac:cxnSpMkLst>
        </pc:cxnChg>
      </pc:sldChg>
      <pc:sldChg chg="del">
        <pc:chgData name="Zhang, Hao [haozhang]" userId="24e64bb6-7a3b-4ace-8960-3339a8934562" providerId="ADAL" clId="{4E779842-1C67-42F3-BB27-6E89958295FC}" dt="2024-11-28T12:21:52.674" v="811" actId="2696"/>
        <pc:sldMkLst>
          <pc:docMk/>
          <pc:sldMk cId="1325356092" sldId="392"/>
        </pc:sldMkLst>
      </pc:sldChg>
      <pc:sldChg chg="add">
        <pc:chgData name="Zhang, Hao [haozhang]" userId="24e64bb6-7a3b-4ace-8960-3339a8934562" providerId="ADAL" clId="{4E779842-1C67-42F3-BB27-6E89958295FC}" dt="2024-11-28T12:22:00.294" v="812"/>
        <pc:sldMkLst>
          <pc:docMk/>
          <pc:sldMk cId="4114162109" sldId="392"/>
        </pc:sldMkLst>
      </pc:sldChg>
      <pc:sldChg chg="add">
        <pc:chgData name="Zhang, Hao [haozhang]" userId="24e64bb6-7a3b-4ace-8960-3339a8934562" providerId="ADAL" clId="{4E779842-1C67-42F3-BB27-6E89958295FC}" dt="2024-11-28T12:22:00.294" v="812"/>
        <pc:sldMkLst>
          <pc:docMk/>
          <pc:sldMk cId="775598696" sldId="394"/>
        </pc:sldMkLst>
      </pc:sldChg>
      <pc:sldChg chg="del">
        <pc:chgData name="Zhang, Hao [haozhang]" userId="24e64bb6-7a3b-4ace-8960-3339a8934562" providerId="ADAL" clId="{4E779842-1C67-42F3-BB27-6E89958295FC}" dt="2024-11-28T12:21:52.674" v="811" actId="2696"/>
        <pc:sldMkLst>
          <pc:docMk/>
          <pc:sldMk cId="2036685076" sldId="394"/>
        </pc:sldMkLst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117800828" sldId="399"/>
        </pc:sldMkLst>
      </pc:sldChg>
      <pc:sldChg chg="addSp delSp modSp new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1335557993" sldId="399"/>
        </pc:sldMkLst>
        <pc:spChg chg="mod">
          <ac:chgData name="Zhang, Hao [haozhang]" userId="24e64bb6-7a3b-4ace-8960-3339a8934562" providerId="ADAL" clId="{4E779842-1C67-42F3-BB27-6E89958295FC}" dt="2024-11-28T11:25:15.190" v="49" actId="20577"/>
          <ac:spMkLst>
            <pc:docMk/>
            <pc:sldMk cId="1335557993" sldId="399"/>
            <ac:spMk id="2" creationId="{F68D69D4-3FD3-19AA-2E58-54BA53F056A1}"/>
          </ac:spMkLst>
        </pc:spChg>
        <pc:spChg chg="del">
          <ac:chgData name="Zhang, Hao [haozhang]" userId="24e64bb6-7a3b-4ace-8960-3339a8934562" providerId="ADAL" clId="{4E779842-1C67-42F3-BB27-6E89958295FC}" dt="2024-11-28T11:42:15.345" v="281" actId="478"/>
          <ac:spMkLst>
            <pc:docMk/>
            <pc:sldMk cId="1335557993" sldId="399"/>
            <ac:spMk id="3" creationId="{92C0D089-CB78-F25C-F752-9E60B3E4F7FD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3" creationId="{5F5F538C-768B-62B8-8CAE-F77DB517E134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4" creationId="{E264657F-C74A-5DAF-A7C8-90BD2045E67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5" creationId="{2595627B-A921-A321-CA83-CD519DB6F77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6" creationId="{17D221B9-9D49-2DB4-E442-C0C1AAFBB6B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7" creationId="{5033AACE-A008-7F06-C248-FF6E4C884F9F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5" creationId="{7FBB648F-BCD8-F531-2F1E-8153D22D279A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6" creationId="{7120EF48-FC8A-D1CC-C665-29242C8B794B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7" creationId="{05A28AEB-483E-9581-6537-467BEA21B5D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8" creationId="{7E4738AB-E5E3-2A2E-B35C-936AE2C0CCAC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9" creationId="{E4C09608-FAE3-8DDD-F675-6C987B9CCB5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2" creationId="{BE13F54F-035E-7497-8D3C-33E0CE84DAB7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4" creationId="{8EAEAC55-FBE1-87DF-8F11-071ED18EB2F9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5" creationId="{28673646-5294-5460-93A4-81C8BBA2545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6" creationId="{2C35E76F-8A67-2843-26F7-286687EEDD4D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7" creationId="{FA7882BA-F19B-A8A8-2AD2-FBEFE67FF524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8" creationId="{1F72F372-BA64-3636-4775-99CA7AD3355A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9" creationId="{4B924CCF-82EF-266B-B173-47F11E709803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0" creationId="{6321E032-D9F4-0E65-F96E-627994980DD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1" creationId="{CE2537EB-7B16-ABE1-48F7-8097E0616830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2" creationId="{C7F7A562-AC67-1A70-1C74-E3B2C135BDA4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4" creationId="{E13D27F8-92D7-7D7D-14E8-3045EAC2849A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5" creationId="{D60FBF84-2EA0-6E47-A590-4603A68AF2B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7" creationId="{F13F1364-A8AA-8289-2364-C84E55412F40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8" creationId="{B9821AE2-5837-B81B-FF88-1DE1BB4C0CF9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9" creationId="{9BA11671-9385-10E7-853F-1C8F5A9F7EBC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0" creationId="{7DA13034-3560-D305-E77C-2666EAC0E5EF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1" creationId="{ACB46928-B7F0-247C-5C44-D3D84A314E21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2" creationId="{65065397-8AE8-B69B-6467-87C77442DAE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3" creationId="{49C02F6F-8CFA-226A-443A-A419F02676C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4" creationId="{1C8CB454-EE14-4358-0CD2-EE839E67DBFF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5" creationId="{AE7A9959-BA39-8D06-435D-BB80BD93693D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6" creationId="{A8B815FA-0D79-E079-1F67-FFA96B9677E3}"/>
          </ac:spMkLst>
        </pc:spChg>
        <pc:spChg chg="add mod">
          <ac:chgData name="Zhang, Hao [haozhang]" userId="24e64bb6-7a3b-4ace-8960-3339a8934562" providerId="ADAL" clId="{4E779842-1C67-42F3-BB27-6E89958295FC}" dt="2024-11-28T11:44:45.332" v="291"/>
          <ac:spMkLst>
            <pc:docMk/>
            <pc:sldMk cId="1335557993" sldId="399"/>
            <ac:spMk id="58" creationId="{8C71C814-7401-33B6-DCA2-172A09367105}"/>
          </ac:spMkLst>
        </pc:spChg>
        <pc:graphicFrameChg chg="add mod">
          <ac:chgData name="Zhang, Hao [haozhang]" userId="24e64bb6-7a3b-4ace-8960-3339a8934562" providerId="ADAL" clId="{4E779842-1C67-42F3-BB27-6E89958295FC}" dt="2024-11-28T11:42:22.958" v="290" actId="1037"/>
          <ac:graphicFrameMkLst>
            <pc:docMk/>
            <pc:sldMk cId="1335557993" sldId="399"/>
            <ac:graphicFrameMk id="57" creationId="{3C568A51-FC97-BC1F-F1CB-2771C00C0893}"/>
          </ac:graphicFrameMkLst>
        </pc:graphicFrame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5" creationId="{67415362-142F-03A2-9CAD-C62058772DD0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6" creationId="{285A8F13-E90B-FAC2-3348-A8235C0D2DD0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7" creationId="{7277EF47-0F84-5742-7023-B65B71A299A0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8" creationId="{D6C6C64A-0A80-3F6A-0529-C2D175F85D0C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9" creationId="{49737EAA-BD96-F162-FE5F-5DB66C335490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0" creationId="{BE0B907F-1486-C055-BA5F-DEC38F523154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1" creationId="{D7859541-8319-5666-0A7A-CB520433A278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2" creationId="{E474D67C-C394-0B90-C95D-D2A6293B7DA4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8" creationId="{F03F0035-3274-1566-5716-1DD00628FDD2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9" creationId="{11A950E8-D4DF-E45F-5B32-5CA4D67182B8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0" creationId="{55362032-D753-9165-747F-137689898ECF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1" creationId="{40706907-B810-9E2B-D4BC-BE1C3AAE3E1D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2" creationId="{5C1C72A8-BBD0-2857-2AD4-102592E65C01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3" creationId="{2752DC40-404E-5DF7-2153-882238B008D5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4" creationId="{ED98E46A-DE13-09C7-BB0F-458914DCA062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30" creationId="{F7B8AEF3-8132-F766-F997-F718C21F513A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31" creationId="{80B53111-9578-CBB1-80C2-F450C2699ADA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33" creationId="{198DF151-99EE-900F-FB0F-F19BD606BFC8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43" creationId="{F0FE242C-2BB0-ABAA-FAA9-28FED990B9BF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46" creationId="{075F7094-4C66-E2F5-197B-FBC4DA3000FA}"/>
          </ac:cxnSpMkLst>
        </pc:cxnChg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2921371111" sldId="400"/>
        </pc:sldMkLst>
      </pc:sldChg>
      <pc:sldChg chg="addSp delSp modSp new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3509513382" sldId="400"/>
        </pc:sldMkLst>
        <pc:spChg chg="mod">
          <ac:chgData name="Zhang, Hao [haozhang]" userId="24e64bb6-7a3b-4ace-8960-3339a8934562" providerId="ADAL" clId="{4E779842-1C67-42F3-BB27-6E89958295FC}" dt="2024-11-28T11:44:56.956" v="294" actId="20577"/>
          <ac:spMkLst>
            <pc:docMk/>
            <pc:sldMk cId="3509513382" sldId="400"/>
            <ac:spMk id="2" creationId="{909B9876-39FF-23F9-021C-512DA42241C6}"/>
          </ac:spMkLst>
        </pc:spChg>
        <pc:spChg chg="del">
          <ac:chgData name="Zhang, Hao [haozhang]" userId="24e64bb6-7a3b-4ace-8960-3339a8934562" providerId="ADAL" clId="{4E779842-1C67-42F3-BB27-6E89958295FC}" dt="2024-11-28T11:46:07.868" v="295" actId="478"/>
          <ac:spMkLst>
            <pc:docMk/>
            <pc:sldMk cId="3509513382" sldId="400"/>
            <ac:spMk id="3" creationId="{608C8C3C-9B2B-8608-3E91-5E9AC66F327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1" creationId="{281DDB0C-A9BA-A578-89FF-0B9BC035464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2" creationId="{3DA5C1F3-7446-A262-9680-BF76E9C89EB7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3" creationId="{514D67B5-0A03-FAA2-00C2-5B1F397136D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4" creationId="{51E4335E-8809-3B56-AD7A-0203587ADB6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5" creationId="{2533FEEF-A844-2F5B-9D2A-F5E4A79079A7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6" creationId="{35AFB341-F031-5C24-E1F1-8933C0885ADB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7" creationId="{EDD65F39-1CD2-BEB9-C60B-3A86A59FE19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8" creationId="{4B8B0B37-E3FE-84FB-2D58-97764C29801C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2" creationId="{1E12F851-B6CB-A194-69C4-09DEF7F7449F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3" creationId="{77AF47A6-842E-871A-7836-5B9A6F118B7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4" creationId="{20428B0E-30BD-D800-DC68-D906B0F663D6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5" creationId="{711899C4-1E02-4FD1-F1F8-B895FE2EE062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6" creationId="{E4A2BEFC-281A-ACB6-7E1A-09DF139C322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7" creationId="{64FE4AF0-24E9-C270-E7D8-7303A9C7C779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8" creationId="{BFB618A1-1EF6-337E-C29C-071052D8E3BA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30" creationId="{E663A69E-759C-3E7E-9255-D97CD8DF5559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35" creationId="{1AE31B1B-A80D-CA66-3873-18AF35DD358A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38" creationId="{285220FB-2DC6-D9EE-9CBA-4979194A86A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0" creationId="{7BD8D765-FBEE-FFB2-5945-E259E1A5EFB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2" creationId="{854ED08F-07BB-AF48-3BF7-6B5E6561446E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4" creationId="{0693AD49-DCC6-05F6-02FF-63BE006AB442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6" creationId="{E2E27DEE-38D2-7603-B960-36F24D4A5C04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8" creationId="{8301CE53-8330-2DF6-73C0-72A85090AF9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9" creationId="{E15D3B1F-8197-5121-F77B-3510002B90F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0" creationId="{25DF5FE9-425E-2D43-C8A3-4DCBB769A397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1" creationId="{809B0845-63CB-912C-8090-A29C64C2698C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2" creationId="{2A786DE6-451D-AD90-7C1D-3EFD40F371D3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3" creationId="{25551730-5480-2BAD-4F52-2BC4E17C4B5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4" creationId="{77E6D3A2-C72B-BCB8-58CA-345CEAE36914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5" creationId="{19171E63-8B2F-5AB6-247F-23201484E0AB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6" creationId="{80FA88BB-2153-0DF3-BCF8-5D51DD332729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7" creationId="{4B6728BF-4285-88C8-B516-A28C82A94E1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8" creationId="{C3A1418D-3119-D7F7-71EC-DF13CD45EBFB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9" creationId="{205DDC72-A605-C35D-39AF-03F6385894B3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0" creationId="{018069D8-61E1-1939-A7A8-EDAF968EF482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1" creationId="{1EFCC419-C328-EC23-5393-77A3E6B14A54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2" creationId="{954F8C83-5A67-49C2-DB02-A41181C50F2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3" creationId="{F736D438-A2F1-34C4-AC42-454CD88045C4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4" creationId="{201144BA-E9AD-C0C9-FEA0-19F41F2EE3F7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5" creationId="{2464BD96-6CCF-D290-79E5-B0EC15107BC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6" creationId="{898D7BE6-072C-28E5-64E2-613ECA416C0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7" creationId="{489C1968-ABE6-CD91-9DCC-F1AD496C59DA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8" creationId="{3B644E9B-BC47-37FA-206A-AE77956146C9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70" creationId="{D1D7E0D4-BD27-20A9-EBBE-C216E82E1B7B}"/>
          </ac:spMkLst>
        </pc:spChg>
        <pc:graphicFrameChg chg="add mod">
          <ac:chgData name="Zhang, Hao [haozhang]" userId="24e64bb6-7a3b-4ace-8960-3339a8934562" providerId="ADAL" clId="{4E779842-1C67-42F3-BB27-6E89958295FC}" dt="2024-11-28T11:47:10.232" v="324" actId="1076"/>
          <ac:graphicFrameMkLst>
            <pc:docMk/>
            <pc:sldMk cId="3509513382" sldId="400"/>
            <ac:graphicFrameMk id="31" creationId="{220D430F-D38A-DD88-F723-A737C0D43C8E}"/>
          </ac:graphicFrameMkLst>
        </pc:graphicFrameChg>
        <pc:picChg chg="add mod">
          <ac:chgData name="Zhang, Hao [haozhang]" userId="24e64bb6-7a3b-4ace-8960-3339a8934562" providerId="ADAL" clId="{4E779842-1C67-42F3-BB27-6E89958295FC}" dt="2024-11-28T11:47:10.232" v="324" actId="1076"/>
          <ac:picMkLst>
            <pc:docMk/>
            <pc:sldMk cId="3509513382" sldId="400"/>
            <ac:picMk id="32" creationId="{80C3E469-C483-272F-7750-B88026923340}"/>
          </ac:picMkLst>
        </pc:picChg>
        <pc:picChg chg="add mod">
          <ac:chgData name="Zhang, Hao [haozhang]" userId="24e64bb6-7a3b-4ace-8960-3339a8934562" providerId="ADAL" clId="{4E779842-1C67-42F3-BB27-6E89958295FC}" dt="2024-11-28T11:47:10.232" v="324" actId="1076"/>
          <ac:picMkLst>
            <pc:docMk/>
            <pc:sldMk cId="3509513382" sldId="400"/>
            <ac:picMk id="33" creationId="{D4459070-FDD8-B7CA-7098-21AE27B76591}"/>
          </ac:picMkLst>
        </pc:picChg>
        <pc:picChg chg="add mod">
          <ac:chgData name="Zhang, Hao [haozhang]" userId="24e64bb6-7a3b-4ace-8960-3339a8934562" providerId="ADAL" clId="{4E779842-1C67-42F3-BB27-6E89958295FC}" dt="2024-11-28T11:47:10.232" v="324" actId="1076"/>
          <ac:picMkLst>
            <pc:docMk/>
            <pc:sldMk cId="3509513382" sldId="400"/>
            <ac:picMk id="34" creationId="{C076B758-815E-B03D-C9BF-112F23102F57}"/>
          </ac:picMkLst>
        </pc:pic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5" creationId="{388A7093-CA4B-FE9E-0556-716B164EEF35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6" creationId="{808BD46E-5C51-67A7-C977-E4C04A1E80D3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7" creationId="{DBD7BE39-7E00-FEE7-84ED-40E8ECF6C265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8" creationId="{25743826-61AA-B7C4-27E9-FEC80CDF971B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9" creationId="{3D807135-4BCB-0F99-D21C-43E1F00E30C5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10" creationId="{D2ED09EC-0C2A-B703-FE0A-7AE0D4823D0A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19" creationId="{32286DFA-0D38-612F-8424-777B0608DE42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20" creationId="{48F8750E-5081-DF56-2546-B215CE568C6B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21" creationId="{B2675B79-7F10-6528-86B5-812345DD351B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29" creationId="{2E487591-B14F-98D9-6AB8-BD8AB359DE4C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36" creationId="{F16D12B7-0511-54B5-5610-0302BD9869A6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37" creationId="{AD9DA869-8C37-F5E1-657E-18C2E657AB5D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39" creationId="{8A588A6D-5EF4-346F-D3EB-7EB8E97C1D19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41" creationId="{F6E2138D-AEAB-E7F7-97B4-0972B0C2CB40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43" creationId="{B57D3E19-DE7F-BAC5-A067-622ACF10F8DC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45" creationId="{DDF7DA02-7077-46A6-0E79-074DA85125D9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47" creationId="{FED532F9-D9EE-2FD8-992F-67EFD7F53E05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69" creationId="{C8F72994-98A2-0FD2-C37F-F9201D114B98}"/>
          </ac:cxnSpMkLst>
        </pc:cxnChg>
      </pc:sldChg>
      <pc:sldChg chg="add">
        <pc:chgData name="Zhang, Hao [haozhang]" userId="24e64bb6-7a3b-4ace-8960-3339a8934562" providerId="ADAL" clId="{4E779842-1C67-42F3-BB27-6E89958295FC}" dt="2024-11-28T12:21:33.681" v="810"/>
        <pc:sldMkLst>
          <pc:docMk/>
          <pc:sldMk cId="597575901" sldId="401"/>
        </pc:sldMkLst>
      </pc:sldChg>
      <pc:sldChg chg="addSp delSp modSp new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1920180117" sldId="401"/>
        </pc:sldMkLst>
        <pc:spChg chg="mod">
          <ac:chgData name="Zhang, Hao [haozhang]" userId="24e64bb6-7a3b-4ace-8960-3339a8934562" providerId="ADAL" clId="{4E779842-1C67-42F3-BB27-6E89958295FC}" dt="2024-11-28T11:52:53.538" v="415" actId="20577"/>
          <ac:spMkLst>
            <pc:docMk/>
            <pc:sldMk cId="1920180117" sldId="401"/>
            <ac:spMk id="2" creationId="{55715B50-8CF3-345F-51DC-C7A6186002B1}"/>
          </ac:spMkLst>
        </pc:spChg>
        <pc:spChg chg="del">
          <ac:chgData name="Zhang, Hao [haozhang]" userId="24e64bb6-7a3b-4ace-8960-3339a8934562" providerId="ADAL" clId="{4E779842-1C67-42F3-BB27-6E89958295FC}" dt="2024-11-28T11:51:20.897" v="329" actId="478"/>
          <ac:spMkLst>
            <pc:docMk/>
            <pc:sldMk cId="1920180117" sldId="401"/>
            <ac:spMk id="3" creationId="{80CCF937-6ECB-B417-18BF-CF126E96EAFA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3" creationId="{054707F4-09B0-34AD-6925-25EF4028625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4" creationId="{2C674F4A-61F3-634B-33EE-C9379EAD8068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5" creationId="{B86BFA54-8CF9-59DC-459F-AAB271B1FA80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6" creationId="{502FEF1F-C024-2A3D-848C-E5A6E33B336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7" creationId="{8CB0994A-88C0-AB11-A09A-C0748B0D4B83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9" creationId="{BA67DDD4-A9DA-26AD-DE9D-B1594527C950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20" creationId="{2271CD43-99A4-D843-CC0B-BC06CB88D7F5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21" creationId="{710196C6-FE8E-EA5C-F963-C41F63393EF2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22" creationId="{685C22B6-9E26-C035-5343-8078CDF89E57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23" creationId="{9B81DB32-D713-56FB-FCE6-10249099BDA6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0" creationId="{1C5E13A3-FE4F-33B3-2095-72F114F30EDF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1" creationId="{CC35F9D4-1208-455C-5F43-7933809DB76F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2" creationId="{697E9291-F8CF-4E32-297E-AD2309A0C4BD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3" creationId="{C8E438B3-43A9-5D12-3092-430DA8E802E1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4" creationId="{6DDCA1CA-1F9A-8B15-7793-0EC622222DD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7" creationId="{879FFE48-33C3-FC22-8D45-FED6B28A0537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8" creationId="{78A53C97-7451-F7EE-21E1-DEB545B249E7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0" creationId="{7202B691-BA62-A04E-04B3-24FDADC19FA0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1" creationId="{D93B1989-E45B-727C-96F0-857D4E373FAA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2" creationId="{00737DC5-2ADA-7BB9-3D88-5EA33AE66722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3" creationId="{8370A9AD-D7BF-537A-43FA-6DD115D85D3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4" creationId="{757249C7-0E12-1F07-7900-D39F6EACEAA1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5" creationId="{9619AF01-FFE3-2E3E-D227-4BB560D10FC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6" creationId="{7126E1B8-F8AA-D20E-AD68-09D9C2D7314E}"/>
          </ac:spMkLst>
        </pc:spChg>
        <pc:spChg chg="add del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7" creationId="{E30910A6-6F14-1F51-DB22-6EBE70B80B05}"/>
          </ac:spMkLst>
        </pc:spChg>
        <pc:spChg chg="add del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8" creationId="{EABB0946-60FE-425E-68D3-7EDCCD89227A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0" creationId="{62D43857-FFD2-2F8B-D231-5A740CB7986E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1" creationId="{553A698F-5190-DB0D-24EA-75919C7DADC9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3" creationId="{C39D4AE8-6F33-8684-5934-B51ED6EF5A36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4" creationId="{CDE4D737-50A7-8C51-DAFA-9293ECAE77EE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5" creationId="{B0166561-133F-1607-10C9-8BC88FDD1F43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6" creationId="{45EC777A-11A5-31DB-EAB3-0CF8A74E65A0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7" creationId="{AF629BCD-F1E0-28AB-5403-5704FA97EC0A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8" creationId="{A25EA905-EF2E-2F43-B74A-285CB1FF8099}"/>
          </ac:spMkLst>
        </pc:spChg>
        <pc:spChg chg="add mod">
          <ac:chgData name="Zhang, Hao [haozhang]" userId="24e64bb6-7a3b-4ace-8960-3339a8934562" providerId="ADAL" clId="{4E779842-1C67-42F3-BB27-6E89958295FC}" dt="2024-11-28T11:52:43.717" v="401" actId="403"/>
          <ac:spMkLst>
            <pc:docMk/>
            <pc:sldMk cId="1920180117" sldId="401"/>
            <ac:spMk id="59" creationId="{25784CB3-6A84-3152-149B-29B13A46B6F6}"/>
          </ac:spMkLst>
        </pc:sp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5" creationId="{8A07CB05-C0C1-6F67-FBCE-174DD47300AB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6" creationId="{FB56D7A3-E016-428E-6B52-BF8A27219053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7" creationId="{889B4582-31D4-7A33-AD6F-57147B2F8E3C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8" creationId="{EBF6F5A7-63BF-9DCC-F213-EDE4596B3D8A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9" creationId="{1E5E2D7F-2789-E3B0-124F-8AF86DA37607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10" creationId="{C6F7B1DE-E8B7-AB41-95BD-22A9E0A16B2A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11" creationId="{4375827A-5722-E209-80AA-EBB27F96C3C2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12" creationId="{ACF811DF-3899-CD28-10C4-C5418D33F9A8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18" creationId="{7B380A30-DA10-3D28-79EE-F8ACC2760F53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4" creationId="{C01C4C4B-853C-F1CE-4C66-D3AF8B014210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5" creationId="{1AC3C87E-D872-904D-6569-ADAE18F615E3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6" creationId="{51B48488-FC60-26B6-6CF7-833E4572288D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7" creationId="{BBC6C5CD-1EC4-72CF-EDDE-98871080B1CC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8" creationId="{BABD60B3-04A9-5707-3238-2D1FBCE4DC54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9" creationId="{CAA17BE4-3870-9D83-8AC0-DE3DF36D0CE2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35" creationId="{CE7C5837-6F66-051E-DB74-668BFC040B38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36" creationId="{9FCC3684-AE30-41E2-9A88-0A78D8A29CD1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39" creationId="{B1D418CD-BC2D-AE4A-50DF-16D9CA6F6DC7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49" creationId="{C9ED5197-E904-5E1E-FC92-027049428C7D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52" creationId="{6EF35258-1743-E7C6-F009-720D14BE861E}"/>
          </ac:cxnSpMkLst>
        </pc:cxnChg>
      </pc:sldChg>
      <pc:sldChg chg="add del">
        <pc:chgData name="Zhang, Hao [haozhang]" userId="24e64bb6-7a3b-4ace-8960-3339a8934562" providerId="ADAL" clId="{4E779842-1C67-42F3-BB27-6E89958295FC}" dt="2024-11-28T12:21:31.859" v="809" actId="2696"/>
        <pc:sldMkLst>
          <pc:docMk/>
          <pc:sldMk cId="2140942415" sldId="401"/>
        </pc:sldMkLst>
      </pc:sldChg>
      <pc:sldChg chg="add del">
        <pc:chgData name="Zhang, Hao [haozhang]" userId="24e64bb6-7a3b-4ace-8960-3339a8934562" providerId="ADAL" clId="{4E779842-1C67-42F3-BB27-6E89958295FC}" dt="2024-11-28T12:21:31.859" v="809" actId="2696"/>
        <pc:sldMkLst>
          <pc:docMk/>
          <pc:sldMk cId="1653102461" sldId="402"/>
        </pc:sldMkLst>
      </pc:sldChg>
      <pc:sldChg chg="add">
        <pc:chgData name="Zhang, Hao [haozhang]" userId="24e64bb6-7a3b-4ace-8960-3339a8934562" providerId="ADAL" clId="{4E779842-1C67-42F3-BB27-6E89958295FC}" dt="2024-11-28T12:21:33.681" v="810"/>
        <pc:sldMkLst>
          <pc:docMk/>
          <pc:sldMk cId="1890967026" sldId="402"/>
        </pc:sldMkLst>
      </pc:sldChg>
      <pc:sldChg chg="addSp delSp modSp new del mod delAnim modAnim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2102886568" sldId="402"/>
        </pc:sldMkLst>
        <pc:spChg chg="mod">
          <ac:chgData name="Zhang, Hao [haozhang]" userId="24e64bb6-7a3b-4ace-8960-3339a8934562" providerId="ADAL" clId="{4E779842-1C67-42F3-BB27-6E89958295FC}" dt="2024-11-28T11:53:31.061" v="454" actId="14100"/>
          <ac:spMkLst>
            <pc:docMk/>
            <pc:sldMk cId="2102886568" sldId="402"/>
            <ac:spMk id="2" creationId="{E6F4A199-4DDE-3465-694D-8B4775892AC8}"/>
          </ac:spMkLst>
        </pc:spChg>
        <pc:spChg chg="del">
          <ac:chgData name="Zhang, Hao [haozhang]" userId="24e64bb6-7a3b-4ace-8960-3339a8934562" providerId="ADAL" clId="{4E779842-1C67-42F3-BB27-6E89958295FC}" dt="2024-11-28T11:39:32.406" v="146" actId="478"/>
          <ac:spMkLst>
            <pc:docMk/>
            <pc:sldMk cId="2102886568" sldId="402"/>
            <ac:spMk id="3" creationId="{69E74474-E6E0-6379-9119-C7BEEB2FB1DC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9" creationId="{A73A194C-46FB-2369-0772-ED552214F2F1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10" creationId="{67C16D26-A97E-37A5-E79E-4EB6339B3343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11" creationId="{776620CB-B640-867E-351B-0246A5EF9CC3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12" creationId="{6E75D077-551D-7CEC-552E-F480BEED0E36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13" creationId="{E819641D-0590-BEE0-FDD7-4E92BB16972F}"/>
          </ac:spMkLst>
        </pc:spChg>
        <pc:spChg chg="add del mod">
          <ac:chgData name="Zhang, Hao [haozhang]" userId="24e64bb6-7a3b-4ace-8960-3339a8934562" providerId="ADAL" clId="{4E779842-1C67-42F3-BB27-6E89958295FC}" dt="2024-11-28T11:58:21.397" v="622" actId="478"/>
          <ac:spMkLst>
            <pc:docMk/>
            <pc:sldMk cId="2102886568" sldId="402"/>
            <ac:spMk id="14" creationId="{9EFDE14E-6146-A3DD-909E-4954A5A39238}"/>
          </ac:spMkLst>
        </pc:spChg>
        <pc:spChg chg="add mod">
          <ac:chgData name="Zhang, Hao [haozhang]" userId="24e64bb6-7a3b-4ace-8960-3339a8934562" providerId="ADAL" clId="{4E779842-1C67-42F3-BB27-6E89958295FC}" dt="2024-11-28T12:04:03.719" v="806" actId="1076"/>
          <ac:spMkLst>
            <pc:docMk/>
            <pc:sldMk cId="2102886568" sldId="402"/>
            <ac:spMk id="16" creationId="{53909840-BEC2-AB48-4D02-F98673B5BAE4}"/>
          </ac:spMkLst>
        </pc:spChg>
        <pc:picChg chg="add mod">
          <ac:chgData name="Zhang, Hao [haozhang]" userId="24e64bb6-7a3b-4ace-8960-3339a8934562" providerId="ADAL" clId="{4E779842-1C67-42F3-BB27-6E89958295FC}" dt="2024-11-28T11:53:17.673" v="428" actId="1076"/>
          <ac:picMkLst>
            <pc:docMk/>
            <pc:sldMk cId="2102886568" sldId="402"/>
            <ac:picMk id="5" creationId="{41A17EC0-3114-DA14-5196-3DBE1C29F672}"/>
          </ac:picMkLst>
        </pc:picChg>
        <pc:picChg chg="add mod">
          <ac:chgData name="Zhang, Hao [haozhang]" userId="24e64bb6-7a3b-4ace-8960-3339a8934562" providerId="ADAL" clId="{4E779842-1C67-42F3-BB27-6E89958295FC}" dt="2024-11-28T11:53:17.673" v="428" actId="1076"/>
          <ac:picMkLst>
            <pc:docMk/>
            <pc:sldMk cId="2102886568" sldId="402"/>
            <ac:picMk id="6" creationId="{0F0FDDFA-8E48-30D9-EE43-43B7E22A7E8D}"/>
          </ac:picMkLst>
        </pc:picChg>
        <pc:picChg chg="add mod">
          <ac:chgData name="Zhang, Hao [haozhang]" userId="24e64bb6-7a3b-4ace-8960-3339a8934562" providerId="ADAL" clId="{4E779842-1C67-42F3-BB27-6E89958295FC}" dt="2024-11-28T11:53:17.673" v="428" actId="1076"/>
          <ac:picMkLst>
            <pc:docMk/>
            <pc:sldMk cId="2102886568" sldId="402"/>
            <ac:picMk id="7" creationId="{2008D7F2-DE6A-D3BF-906A-B73B11425759}"/>
          </ac:picMkLst>
        </pc:picChg>
        <pc:picChg chg="add mod">
          <ac:chgData name="Zhang, Hao [haozhang]" userId="24e64bb6-7a3b-4ace-8960-3339a8934562" providerId="ADAL" clId="{4E779842-1C67-42F3-BB27-6E89958295FC}" dt="2024-11-28T11:53:17.673" v="428" actId="1076"/>
          <ac:picMkLst>
            <pc:docMk/>
            <pc:sldMk cId="2102886568" sldId="402"/>
            <ac:picMk id="8" creationId="{94EBCFBA-0B9B-79A8-5CEB-5ACC750ADDE5}"/>
          </ac:picMkLst>
        </pc:picChg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1037163056" sldId="403"/>
        </pc:sldMkLst>
      </pc:sldChg>
      <pc:sldChg chg="addSp delSp modSp add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2857866219" sldId="403"/>
        </pc:sldMkLst>
        <pc:spChg chg="del">
          <ac:chgData name="Zhang, Hao [haozhang]" userId="24e64bb6-7a3b-4ace-8960-3339a8934562" providerId="ADAL" clId="{4E779842-1C67-42F3-BB27-6E89958295FC}" dt="2024-11-28T11:47:54.964" v="325" actId="478"/>
          <ac:spMkLst>
            <pc:docMk/>
            <pc:sldMk cId="2857866219" sldId="403"/>
            <ac:spMk id="3" creationId="{608C8C3C-9B2B-8608-3E91-5E9AC66F3278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1" creationId="{BB60CFB9-071E-FBE3-7B28-D9D99C0457CA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2" creationId="{76E89A90-4E1E-0B17-087B-6552514127CC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3" creationId="{1127C70A-72B2-2625-69B6-5E340775FB3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4" creationId="{F0DDFAD3-020E-B13F-03A3-B0BF340FF03F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5" creationId="{F753D07E-466C-3FD8-CC79-DE980D6FA15E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6" creationId="{0971E240-2386-355E-B1E0-945802328C1F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7" creationId="{993DB706-18D8-E641-4722-C8D42DC4043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8" creationId="{76B9F494-20A5-578E-6866-26D94E38B94B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2" creationId="{CB370C0B-4DED-87EF-3D84-BCE7C9B47DF2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3" creationId="{93042B20-1009-7E56-7DE3-2021375A2DEB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4" creationId="{D5F4060E-EC70-6B59-9DDB-3ED1999E560E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5" creationId="{E4600D40-7B8E-CA7A-C5F0-DBEDDFE38EC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6" creationId="{46DC4A90-0577-7219-6492-0F108E62031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7" creationId="{62D86A98-85AE-01F0-1014-3C2EA06090B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8" creationId="{6114A639-F250-FCF9-87AE-D27B1170A8A0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30" creationId="{1AAC6C9A-2F99-959D-DBAE-6951C0A7BE0D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35" creationId="{4499A230-2947-9407-E9BB-45B15F5BC4B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38" creationId="{B2BF2E57-27B7-4DCF-BF1D-3FD580C605E3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0" creationId="{A4FA57F1-A33A-DDA9-DFE6-D8A1316AA49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2" creationId="{C9B495EA-FFED-1ECD-236F-199A323725F5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4" creationId="{79894671-A9B3-FD57-9628-F63ACA178A90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6" creationId="{2E02445A-321F-0960-C9D7-E28432FA920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8" creationId="{DD312253-CA38-BB0C-CC70-CF7E69C047BD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9" creationId="{A5D86E80-D332-6B18-481E-284C6DC28E3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0" creationId="{A1D31BDB-075F-65DE-2724-1723AAFDC0D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1" creationId="{2105EF6E-C611-30A4-A528-9A28B154B6AE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2" creationId="{158B9C58-04B4-E763-6C45-BB0BB7D4F454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3" creationId="{99793078-E61E-9B8C-5485-DE0C93DD2862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4" creationId="{14017C1A-1377-2B6E-E038-A7498736DFE6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5" creationId="{16610C9A-48D9-6F82-FC8F-A6F14DD445B5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6" creationId="{1C47F833-A2CB-FCB5-8FAE-CC85BF04DA6C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7" creationId="{AEAF78BD-0951-9240-0EFC-F9B4597C8434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8" creationId="{B7B4A353-838F-2AEA-6F7D-0E07E2E8B102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9" creationId="{44936B33-BAF7-A9B4-A79B-6658FC0261E8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0" creationId="{5CDF4CEF-C667-9213-33A7-597031C39A9E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1" creationId="{3B8FA495-29CA-BCA9-8D02-326B78269E53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2" creationId="{C2CDA4F5-4D4B-922D-A92F-ED8687F5E149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3" creationId="{EAE93D9F-F7C1-2B27-9A64-C63F668CCD8F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4" creationId="{88EB98B0-20A2-E2C4-7D97-BF2B6BD216E2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5" creationId="{CC3D13CE-C907-9392-C812-EC7987D826A5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6" creationId="{6C5F917A-9127-3F04-7D69-7A273BD1DA0B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7" creationId="{C874EB1A-1B7E-C616-0CD8-4A06020CDD7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8" creationId="{A1BD7AE9-C308-251F-09D4-A64110A6EA5D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70" creationId="{6A1F90A2-C91C-160D-09F4-227FC440F2E5}"/>
          </ac:spMkLst>
        </pc:spChg>
        <pc:graphicFrameChg chg="add mod">
          <ac:chgData name="Zhang, Hao [haozhang]" userId="24e64bb6-7a3b-4ace-8960-3339a8934562" providerId="ADAL" clId="{4E779842-1C67-42F3-BB27-6E89958295FC}" dt="2024-11-28T11:48:06.271" v="328" actId="1076"/>
          <ac:graphicFrameMkLst>
            <pc:docMk/>
            <pc:sldMk cId="2857866219" sldId="403"/>
            <ac:graphicFrameMk id="31" creationId="{12982BF5-BB2B-6117-AD51-1A5971D6F6EF}"/>
          </ac:graphicFrameMkLst>
        </pc:graphicFrameChg>
        <pc:picChg chg="add mod">
          <ac:chgData name="Zhang, Hao [haozhang]" userId="24e64bb6-7a3b-4ace-8960-3339a8934562" providerId="ADAL" clId="{4E779842-1C67-42F3-BB27-6E89958295FC}" dt="2024-11-28T11:48:06.271" v="328" actId="1076"/>
          <ac:picMkLst>
            <pc:docMk/>
            <pc:sldMk cId="2857866219" sldId="403"/>
            <ac:picMk id="32" creationId="{771EE7A5-5108-0835-A12F-9C28C7F81815}"/>
          </ac:picMkLst>
        </pc:picChg>
        <pc:picChg chg="add mod">
          <ac:chgData name="Zhang, Hao [haozhang]" userId="24e64bb6-7a3b-4ace-8960-3339a8934562" providerId="ADAL" clId="{4E779842-1C67-42F3-BB27-6E89958295FC}" dt="2024-11-28T11:48:06.271" v="328" actId="1076"/>
          <ac:picMkLst>
            <pc:docMk/>
            <pc:sldMk cId="2857866219" sldId="403"/>
            <ac:picMk id="33" creationId="{70FD949C-C0A4-A8C7-DA63-486D298B286F}"/>
          </ac:picMkLst>
        </pc:picChg>
        <pc:picChg chg="add mod">
          <ac:chgData name="Zhang, Hao [haozhang]" userId="24e64bb6-7a3b-4ace-8960-3339a8934562" providerId="ADAL" clId="{4E779842-1C67-42F3-BB27-6E89958295FC}" dt="2024-11-28T11:48:06.271" v="328" actId="1076"/>
          <ac:picMkLst>
            <pc:docMk/>
            <pc:sldMk cId="2857866219" sldId="403"/>
            <ac:picMk id="34" creationId="{86C0A70C-82EF-055B-3285-08B520C48A38}"/>
          </ac:picMkLst>
        </pc:pic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5" creationId="{7AA04589-DCAE-883E-A1CE-FCDD9D026F97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6" creationId="{6BE41CFE-97D9-C78D-6F28-215419282345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7" creationId="{860F3E62-FAB5-3823-7AAD-864157A1BBFC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8" creationId="{72A916E2-AC68-E689-F079-6D75D6F73342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9" creationId="{17C188AA-4BD0-ED05-5BF4-DF36152CFEDF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10" creationId="{014877B6-D749-1E83-CE0A-4E19D2973D03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19" creationId="{B0999EF8-DC8A-4E88-D902-F67BAFA4A591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20" creationId="{D8F96F9F-8802-95EA-1487-B0299E182890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21" creationId="{63537C82-4778-E5AA-734E-5B44168878AF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29" creationId="{7216CC8B-8527-9BE3-58B6-7A6D4ADFD898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36" creationId="{988A82D3-94F2-9EDA-C4E0-632E35796141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37" creationId="{64353C43-6AFC-9363-E9F6-D3828DC26352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39" creationId="{385339A2-49B4-9D0B-1699-AEF36C43F204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41" creationId="{DAA3C031-D607-0AA6-861F-ED77C7D7D317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43" creationId="{CB6559DC-C4CF-B497-5A92-7465C0A05FDC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45" creationId="{B106B686-C118-FED3-E3E4-2B870CE72125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47" creationId="{DE76A71C-2252-F91B-F210-666EDCFBFAAF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69" creationId="{3B248EF4-2D85-0078-7F39-E5BABA8C2EAC}"/>
          </ac:cxnSpMkLst>
        </pc:cxnChg>
      </pc:sldChg>
      <pc:sldChg chg="addSp delSp modSp new del mod modAnim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305069714" sldId="404"/>
        </pc:sldMkLst>
        <pc:spChg chg="mod">
          <ac:chgData name="Zhang, Hao [haozhang]" userId="24e64bb6-7a3b-4ace-8960-3339a8934562" providerId="ADAL" clId="{4E779842-1C67-42F3-BB27-6E89958295FC}" dt="2024-11-28T11:58:46.537" v="627" actId="20577"/>
          <ac:spMkLst>
            <pc:docMk/>
            <pc:sldMk cId="305069714" sldId="404"/>
            <ac:spMk id="2" creationId="{2AF4A8DC-C41A-BD1A-D8BF-8EAA724F65F1}"/>
          </ac:spMkLst>
        </pc:spChg>
        <pc:spChg chg="del">
          <ac:chgData name="Zhang, Hao [haozhang]" userId="24e64bb6-7a3b-4ace-8960-3339a8934562" providerId="ADAL" clId="{4E779842-1C67-42F3-BB27-6E89958295FC}" dt="2024-11-28T11:54:59.595" v="490" actId="478"/>
          <ac:spMkLst>
            <pc:docMk/>
            <pc:sldMk cId="305069714" sldId="404"/>
            <ac:spMk id="3" creationId="{656E4407-E484-0E9C-C163-92832CDAD436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5" creationId="{932B78CE-813F-E795-8110-C3E1F4890CF9}"/>
          </ac:spMkLst>
        </pc:spChg>
        <pc:spChg chg="add del mod">
          <ac:chgData name="Zhang, Hao [haozhang]" userId="24e64bb6-7a3b-4ace-8960-3339a8934562" providerId="ADAL" clId="{4E779842-1C67-42F3-BB27-6E89958295FC}" dt="2024-11-28T11:55:06.872" v="493" actId="478"/>
          <ac:spMkLst>
            <pc:docMk/>
            <pc:sldMk cId="305069714" sldId="404"/>
            <ac:spMk id="6" creationId="{018A4DE3-053A-62E0-7D9F-244BF11CE4B7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7" creationId="{A29D1404-6A37-65C2-5331-27393B654BA7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8" creationId="{EE197BD3-6447-36B0-CED4-D8DB92FF737A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9" creationId="{8745A4DD-7CCE-2FC4-52D0-26C39E6F92BF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0" creationId="{98BE249B-0433-A9F7-4D32-09A10EA81ED1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1" creationId="{7851878C-2C1E-3275-04A1-B1EF4FFC0E5E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2" creationId="{57DDA8C7-E635-3117-5E59-01D79EB1D095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3" creationId="{A4B2517D-5548-21C0-308E-EFC2AEFD07A0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4" creationId="{1F2F1DA5-CF84-A5CB-1856-C56AFD71973D}"/>
          </ac:spMkLst>
        </pc:spChg>
        <pc:spChg chg="add mod">
          <ac:chgData name="Zhang, Hao [haozhang]" userId="24e64bb6-7a3b-4ace-8960-3339a8934562" providerId="ADAL" clId="{4E779842-1C67-42F3-BB27-6E89958295FC}" dt="2024-11-28T12:01:07.990" v="724" actId="1035"/>
          <ac:spMkLst>
            <pc:docMk/>
            <pc:sldMk cId="305069714" sldId="404"/>
            <ac:spMk id="15" creationId="{98D7ABB7-C294-77C8-9BC5-3E3513DC23C0}"/>
          </ac:spMkLst>
        </pc:spChg>
        <pc:spChg chg="add mod">
          <ac:chgData name="Zhang, Hao [haozhang]" userId="24e64bb6-7a3b-4ace-8960-3339a8934562" providerId="ADAL" clId="{4E779842-1C67-42F3-BB27-6E89958295FC}" dt="2024-11-28T12:01:07.990" v="724" actId="1035"/>
          <ac:spMkLst>
            <pc:docMk/>
            <pc:sldMk cId="305069714" sldId="404"/>
            <ac:spMk id="16" creationId="{76921461-8CF8-2984-A4AA-0F4C4BEFFFD9}"/>
          </ac:spMkLst>
        </pc:spChg>
        <pc:spChg chg="add mod">
          <ac:chgData name="Zhang, Hao [haozhang]" userId="24e64bb6-7a3b-4ace-8960-3339a8934562" providerId="ADAL" clId="{4E779842-1C67-42F3-BB27-6E89958295FC}" dt="2024-11-28T12:01:07.990" v="724" actId="1035"/>
          <ac:spMkLst>
            <pc:docMk/>
            <pc:sldMk cId="305069714" sldId="404"/>
            <ac:spMk id="17" creationId="{024513AD-37E3-BDA8-A8A8-6D00E22B3C1F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18" creationId="{CFB1A70A-DE9C-7E75-8966-70583528DA3E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19" creationId="{A7BF835A-D339-6B52-13BD-09DD6B2DAFD4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0" creationId="{E825E184-6D7C-A451-5C77-DC4869859002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1" creationId="{5CD97DF3-2837-A1AB-F37A-04D92D749C45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2" creationId="{D10D5DEA-7BB0-E461-75D9-883EC318D106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3" creationId="{386374BD-EEF8-10A3-ACAD-AFB7E8E0A0A7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4" creationId="{2EA3029A-C917-5BAC-F70B-E382AB080D38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7" creationId="{9D2FBC05-8E71-AC1A-80E3-B6FEC2CEB3D6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28" creationId="{9F8EF42F-96F0-3840-9A1E-3558939DE0CA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29" creationId="{72D98A39-1419-825C-9933-642523D236E7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0" creationId="{90F3D015-B4F9-A28F-BA6B-7F66CE784D6A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1" creationId="{CFD0B0E7-10DC-2B76-25D1-51118290F7FC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2" creationId="{89D4ED56-3871-0B59-2A6C-EFC13277CC11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3" creationId="{FF286905-13CE-9AAA-B705-7EF5095F969C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4" creationId="{20783A23-56D9-AB4E-1DC4-89442E9FFD12}"/>
          </ac:spMkLst>
        </pc:spChg>
        <pc:spChg chg="add del mod">
          <ac:chgData name="Zhang, Hao [haozhang]" userId="24e64bb6-7a3b-4ace-8960-3339a8934562" providerId="ADAL" clId="{4E779842-1C67-42F3-BB27-6E89958295FC}" dt="2024-11-28T11:59:58.055" v="652" actId="478"/>
          <ac:spMkLst>
            <pc:docMk/>
            <pc:sldMk cId="305069714" sldId="404"/>
            <ac:spMk id="35" creationId="{C0CF0CC5-D6D2-4048-599B-4EC00A3F6207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38" creationId="{A986468A-B995-B3D8-8577-0F1B94D92FE3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39" creationId="{8CB6A639-3998-CEA8-C9C8-D6C7232017D2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0" creationId="{C78FE92F-F7D9-C841-2062-4625D0E80CFB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1" creationId="{12FA0530-C8C7-3106-DC04-842B4D797540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2" creationId="{A7681117-CE4D-13AD-87F9-C0659BBF3155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3" creationId="{CD3CD5F0-D605-2562-DCEC-413CEC3C8287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4" creationId="{6807D142-711E-4DD1-5327-469600B71C2D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5" creationId="{B11E7E72-1514-AD8E-E949-643B58985FA3}"/>
          </ac:spMkLst>
        </pc:spChg>
        <pc:graphicFrameChg chg="add del mod">
          <ac:chgData name="Zhang, Hao [haozhang]" userId="24e64bb6-7a3b-4ace-8960-3339a8934562" providerId="ADAL" clId="{4E779842-1C67-42F3-BB27-6E89958295FC}" dt="2024-11-28T11:59:36.841" v="649" actId="478"/>
          <ac:graphicFrameMkLst>
            <pc:docMk/>
            <pc:sldMk cId="305069714" sldId="404"/>
            <ac:graphicFrameMk id="25" creationId="{2B6A1CB2-0198-121E-BA8C-F9F9ADBB637D}"/>
          </ac:graphicFrameMkLst>
        </pc:graphicFrameChg>
        <pc:graphicFrameChg chg="add mod">
          <ac:chgData name="Zhang, Hao [haozhang]" userId="24e64bb6-7a3b-4ace-8960-3339a8934562" providerId="ADAL" clId="{4E779842-1C67-42F3-BB27-6E89958295FC}" dt="2024-11-28T12:00:45.191" v="682" actId="1036"/>
          <ac:graphicFrameMkLst>
            <pc:docMk/>
            <pc:sldMk cId="305069714" sldId="404"/>
            <ac:graphicFrameMk id="37" creationId="{6798EEF0-EF8E-D483-636B-82B5FDBD877E}"/>
          </ac:graphicFrameMkLst>
        </pc:graphicFrameChg>
        <pc:graphicFrameChg chg="add mod">
          <ac:chgData name="Zhang, Hao [haozhang]" userId="24e64bb6-7a3b-4ace-8960-3339a8934562" providerId="ADAL" clId="{4E779842-1C67-42F3-BB27-6E89958295FC}" dt="2024-11-28T12:00:45.191" v="682" actId="1036"/>
          <ac:graphicFrameMkLst>
            <pc:docMk/>
            <pc:sldMk cId="305069714" sldId="404"/>
            <ac:graphicFrameMk id="46" creationId="{00783141-554B-0250-9C3C-CBCB621A2DF9}"/>
          </ac:graphicFrameMkLst>
        </pc:graphicFrameChg>
        <pc:picChg chg="add mod">
          <ac:chgData name="Zhang, Hao [haozhang]" userId="24e64bb6-7a3b-4ace-8960-3339a8934562" providerId="ADAL" clId="{4E779842-1C67-42F3-BB27-6E89958295FC}" dt="2024-11-28T12:00:45.191" v="682" actId="1036"/>
          <ac:picMkLst>
            <pc:docMk/>
            <pc:sldMk cId="305069714" sldId="404"/>
            <ac:picMk id="26" creationId="{A8AF2D34-C9D1-0AEE-4031-B5068817569A}"/>
          </ac:picMkLst>
        </pc:picChg>
        <pc:picChg chg="add mod">
          <ac:chgData name="Zhang, Hao [haozhang]" userId="24e64bb6-7a3b-4ace-8960-3339a8934562" providerId="ADAL" clId="{4E779842-1C67-42F3-BB27-6E89958295FC}" dt="2024-11-28T12:00:56.537" v="687" actId="1076"/>
          <ac:picMkLst>
            <pc:docMk/>
            <pc:sldMk cId="305069714" sldId="404"/>
            <ac:picMk id="36" creationId="{7B1D9748-0926-E412-4D35-405C53FDB8D9}"/>
          </ac:picMkLst>
        </pc:picChg>
        <pc:picChg chg="add mod">
          <ac:chgData name="Zhang, Hao [haozhang]" userId="24e64bb6-7a3b-4ace-8960-3339a8934562" providerId="ADAL" clId="{4E779842-1C67-42F3-BB27-6E89958295FC}" dt="2024-11-28T12:02:50.708" v="761"/>
          <ac:picMkLst>
            <pc:docMk/>
            <pc:sldMk cId="305069714" sldId="404"/>
            <ac:picMk id="47" creationId="{A1913674-2E8C-EE9F-9E8B-73CA36E82ACB}"/>
          </ac:picMkLst>
        </pc:picChg>
      </pc:sldChg>
      <pc:sldChg chg="add">
        <pc:chgData name="Zhang, Hao [haozhang]" userId="24e64bb6-7a3b-4ace-8960-3339a8934562" providerId="ADAL" clId="{4E779842-1C67-42F3-BB27-6E89958295FC}" dt="2024-11-28T12:21:33.681" v="810"/>
        <pc:sldMkLst>
          <pc:docMk/>
          <pc:sldMk cId="2976786910" sldId="404"/>
        </pc:sldMkLst>
      </pc:sldChg>
      <pc:sldChg chg="add del">
        <pc:chgData name="Zhang, Hao [haozhang]" userId="24e64bb6-7a3b-4ace-8960-3339a8934562" providerId="ADAL" clId="{4E779842-1C67-42F3-BB27-6E89958295FC}" dt="2024-11-28T12:21:31.859" v="809" actId="2696"/>
        <pc:sldMkLst>
          <pc:docMk/>
          <pc:sldMk cId="3087291044" sldId="404"/>
        </pc:sldMkLst>
      </pc:sldChg>
      <pc:sldChg chg="add">
        <pc:chgData name="Zhang, Hao [haozhang]" userId="24e64bb6-7a3b-4ace-8960-3339a8934562" providerId="ADAL" clId="{4E779842-1C67-42F3-BB27-6E89958295FC}" dt="2024-11-28T12:21:33.681" v="810"/>
        <pc:sldMkLst>
          <pc:docMk/>
          <pc:sldMk cId="2752732039" sldId="405"/>
        </pc:sldMkLst>
      </pc:sldChg>
      <pc:sldChg chg="add del">
        <pc:chgData name="Zhang, Hao [haozhang]" userId="24e64bb6-7a3b-4ace-8960-3339a8934562" providerId="ADAL" clId="{4E779842-1C67-42F3-BB27-6E89958295FC}" dt="2024-11-28T12:21:31.859" v="809" actId="2696"/>
        <pc:sldMkLst>
          <pc:docMk/>
          <pc:sldMk cId="3275660897" sldId="405"/>
        </pc:sldMkLst>
      </pc:sldChg>
      <pc:sldChg chg="addSp delSp modSp new del mod modAnim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3944089422" sldId="405"/>
        </pc:sldMkLst>
        <pc:spChg chg="mod">
          <ac:chgData name="Zhang, Hao [haozhang]" userId="24e64bb6-7a3b-4ace-8960-3339a8934562" providerId="ADAL" clId="{4E779842-1C67-42F3-BB27-6E89958295FC}" dt="2024-11-28T11:58:52.124" v="628"/>
          <ac:spMkLst>
            <pc:docMk/>
            <pc:sldMk cId="3944089422" sldId="405"/>
            <ac:spMk id="2" creationId="{164B6F8D-E841-07E1-6A2A-1C388C2121FD}"/>
          </ac:spMkLst>
        </pc:spChg>
        <pc:spChg chg="del">
          <ac:chgData name="Zhang, Hao [haozhang]" userId="24e64bb6-7a3b-4ace-8960-3339a8934562" providerId="ADAL" clId="{4E779842-1C67-42F3-BB27-6E89958295FC}" dt="2024-11-28T11:58:42.092" v="625" actId="478"/>
          <ac:spMkLst>
            <pc:docMk/>
            <pc:sldMk cId="3944089422" sldId="405"/>
            <ac:spMk id="3" creationId="{3326B842-6ACB-0BD4-CAB3-E9C7EB337EF5}"/>
          </ac:spMkLst>
        </pc:spChg>
        <pc:spChg chg="add mod">
          <ac:chgData name="Zhang, Hao [haozhang]" userId="24e64bb6-7a3b-4ace-8960-3339a8934562" providerId="ADAL" clId="{4E779842-1C67-42F3-BB27-6E89958295FC}" dt="2024-11-28T12:01:15.151" v="741" actId="1036"/>
          <ac:spMkLst>
            <pc:docMk/>
            <pc:sldMk cId="3944089422" sldId="405"/>
            <ac:spMk id="5" creationId="{4C087204-7259-FD4A-4F9D-F49ECB4E8F2E}"/>
          </ac:spMkLst>
        </pc:spChg>
        <pc:spChg chg="add mod">
          <ac:chgData name="Zhang, Hao [haozhang]" userId="24e64bb6-7a3b-4ace-8960-3339a8934562" providerId="ADAL" clId="{4E779842-1C67-42F3-BB27-6E89958295FC}" dt="2024-11-28T12:01:15.151" v="741" actId="1036"/>
          <ac:spMkLst>
            <pc:docMk/>
            <pc:sldMk cId="3944089422" sldId="405"/>
            <ac:spMk id="6" creationId="{184562FC-B1BF-D936-F183-18BFB46FC5A2}"/>
          </ac:spMkLst>
        </pc:spChg>
        <pc:spChg chg="add mod">
          <ac:chgData name="Zhang, Hao [haozhang]" userId="24e64bb6-7a3b-4ace-8960-3339a8934562" providerId="ADAL" clId="{4E779842-1C67-42F3-BB27-6E89958295FC}" dt="2024-11-28T12:01:15.151" v="741" actId="1036"/>
          <ac:spMkLst>
            <pc:docMk/>
            <pc:sldMk cId="3944089422" sldId="405"/>
            <ac:spMk id="7" creationId="{69B6D9DF-5DFA-ECA7-CCE5-021E504AA1A7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9" creationId="{B66C5C0C-A5E5-2CBD-24AF-1CFDB93B8A4C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10" creationId="{7ACCFFDD-5D8D-2AC2-54C5-741720842C26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11" creationId="{D0E2F654-50D6-B3F8-2F57-EB9A352B625C}"/>
          </ac:spMkLst>
        </pc:spChg>
        <pc:spChg chg="add mod">
          <ac:chgData name="Zhang, Hao [haozhang]" userId="24e64bb6-7a3b-4ace-8960-3339a8934562" providerId="ADAL" clId="{4E779842-1C67-42F3-BB27-6E89958295FC}" dt="2024-11-28T12:01:49.007" v="750" actId="20577"/>
          <ac:spMkLst>
            <pc:docMk/>
            <pc:sldMk cId="3944089422" sldId="405"/>
            <ac:spMk id="12" creationId="{D78E65EE-27C5-8869-6679-96B1664217CC}"/>
          </ac:spMkLst>
        </pc:spChg>
        <pc:spChg chg="add mod">
          <ac:chgData name="Zhang, Hao [haozhang]" userId="24e64bb6-7a3b-4ace-8960-3339a8934562" providerId="ADAL" clId="{4E779842-1C67-42F3-BB27-6E89958295FC}" dt="2024-11-28T12:02:04.633" v="754" actId="1076"/>
          <ac:spMkLst>
            <pc:docMk/>
            <pc:sldMk cId="3944089422" sldId="405"/>
            <ac:spMk id="13" creationId="{EB650757-A0A2-9112-7829-17173B4B5748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14" creationId="{EC66E147-0BF6-B7CB-3BDA-BD6668BC279A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15" creationId="{6FC6BC33-4975-FFCF-E040-B0D67E9727BF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16" creationId="{4613DCCA-16CB-96E2-2014-45A08C94F425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17" creationId="{CB8DD1E1-9268-D48B-2D85-53BA67D09870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18" creationId="{BB41F9E9-806F-1C82-47E6-AB89F546BB3F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19" creationId="{39D5D975-0A89-6630-F6A2-09BAB46974D9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20" creationId="{3969217D-4676-7BCA-1349-767CB4755273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22" creationId="{043E2A78-2C5C-1535-69E8-CE0E2A7315F3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24" creationId="{F70E4966-44DC-7DED-BA4A-AB3565A83F2A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26" creationId="{E10C8E21-E44F-147D-D78F-497BB2BB5495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28" creationId="{5706DC6F-598F-B570-0024-C15FFACBF1E4}"/>
          </ac:spMkLst>
        </pc:spChg>
        <pc:spChg chg="add del mod">
          <ac:chgData name="Zhang, Hao [haozhang]" userId="24e64bb6-7a3b-4ace-8960-3339a8934562" providerId="ADAL" clId="{4E779842-1C67-42F3-BB27-6E89958295FC}" dt="2024-11-28T12:02:29.537" v="758" actId="478"/>
          <ac:spMkLst>
            <pc:docMk/>
            <pc:sldMk cId="3944089422" sldId="405"/>
            <ac:spMk id="30" creationId="{F2D2B3E3-863F-D4F5-9BFC-CDA503BCD438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1" creationId="{85ECADA2-A94B-4C67-DC40-C38EDFF53FAE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2" creationId="{CC9B35CD-CC92-610F-0293-3E3A8F97403F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3" creationId="{37FE2467-2D45-3182-897C-C300BDFB3CFE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4" creationId="{F4712C4E-8E80-19F8-EE83-372E27960501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5" creationId="{FD990333-F341-0293-038B-CE0E5E53E215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6" creationId="{63DBDB96-B26A-0EDE-6C28-C1282E36B117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7" creationId="{FB38939A-86B1-7156-DFCB-55E1344594A2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8" creationId="{87870C7C-6EAC-9469-BC62-B5FAE1A8EE6D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2" creationId="{892060F9-5DEE-ADE0-6A96-F100DD850D9E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3" creationId="{2D5CAC04-EDC3-9184-A4BE-0EEFEA7CB44A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4" creationId="{38369795-806E-FDE3-C051-15963F3AF370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5" creationId="{0C65DC9B-7AC5-347E-FACA-549FF9772207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6" creationId="{6530106B-ACBC-78FE-5210-FB63D618DE14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7" creationId="{D9BBCE32-89EB-7EE7-9ED2-1ACD1B060703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8" creationId="{AB38A481-F3CD-3752-BF6B-7D2F6000B422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52" creationId="{B245E487-B47F-3EF4-3D38-A8FED77F5E9E}"/>
          </ac:spMkLst>
        </pc:spChg>
        <pc:graphicFrameChg chg="add mod">
          <ac:chgData name="Zhang, Hao [haozhang]" userId="24e64bb6-7a3b-4ace-8960-3339a8934562" providerId="ADAL" clId="{4E779842-1C67-42F3-BB27-6E89958295FC}" dt="2024-11-28T12:02:15.304" v="756" actId="1076"/>
          <ac:graphicFrameMkLst>
            <pc:docMk/>
            <pc:sldMk cId="3944089422" sldId="405"/>
            <ac:graphicFrameMk id="29" creationId="{F5677170-57DD-D165-9FC1-7B8D73A70CF3}"/>
          </ac:graphicFrameMkLst>
        </pc:graphicFrameChg>
        <pc:graphicFrameChg chg="add mod">
          <ac:chgData name="Zhang, Hao [haozhang]" userId="24e64bb6-7a3b-4ace-8960-3339a8934562" providerId="ADAL" clId="{4E779842-1C67-42F3-BB27-6E89958295FC}" dt="2024-11-28T12:03:16.023" v="768" actId="1076"/>
          <ac:graphicFrameMkLst>
            <pc:docMk/>
            <pc:sldMk cId="3944089422" sldId="405"/>
            <ac:graphicFrameMk id="54" creationId="{96615B30-45E9-2700-BBBA-A1F83BF870C8}"/>
          </ac:graphicFrameMkLst>
        </pc:graphicFrameChg>
        <pc:picChg chg="add mod">
          <ac:chgData name="Zhang, Hao [haozhang]" userId="24e64bb6-7a3b-4ace-8960-3339a8934562" providerId="ADAL" clId="{4E779842-1C67-42F3-BB27-6E89958295FC}" dt="2024-11-28T12:01:35.576" v="747" actId="1076"/>
          <ac:picMkLst>
            <pc:docMk/>
            <pc:sldMk cId="3944089422" sldId="405"/>
            <ac:picMk id="8" creationId="{655E5AAC-7BCC-CAB7-7065-375C3FD37CC3}"/>
          </ac:picMkLst>
        </pc:picChg>
        <pc:picChg chg="add mod">
          <ac:chgData name="Zhang, Hao [haozhang]" userId="24e64bb6-7a3b-4ace-8960-3339a8934562" providerId="ADAL" clId="{4E779842-1C67-42F3-BB27-6E89958295FC}" dt="2024-11-28T12:03:08.568" v="766" actId="1076"/>
          <ac:picMkLst>
            <pc:docMk/>
            <pc:sldMk cId="3944089422" sldId="405"/>
            <ac:picMk id="53" creationId="{CA4550E7-0CDE-6F5F-9D99-867F283EF2C5}"/>
          </ac:picMkLst>
        </pc:picChg>
        <pc:cxnChg chg="add mod">
          <ac:chgData name="Zhang, Hao [haozhang]" userId="24e64bb6-7a3b-4ace-8960-3339a8934562" providerId="ADAL" clId="{4E779842-1C67-42F3-BB27-6E89958295FC}" dt="2024-11-28T12:01:40.699" v="748" actId="1076"/>
          <ac:cxnSpMkLst>
            <pc:docMk/>
            <pc:sldMk cId="3944089422" sldId="405"/>
            <ac:cxnSpMk id="21" creationId="{E491CC45-5A53-A8CE-644F-27BDA5C8DF5F}"/>
          </ac:cxnSpMkLst>
        </pc:cxnChg>
        <pc:cxnChg chg="add mod">
          <ac:chgData name="Zhang, Hao [haozhang]" userId="24e64bb6-7a3b-4ace-8960-3339a8934562" providerId="ADAL" clId="{4E779842-1C67-42F3-BB27-6E89958295FC}" dt="2024-11-28T12:01:40.699" v="748" actId="1076"/>
          <ac:cxnSpMkLst>
            <pc:docMk/>
            <pc:sldMk cId="3944089422" sldId="405"/>
            <ac:cxnSpMk id="23" creationId="{592859E7-56ED-BEAB-350A-E07E5C0D67F7}"/>
          </ac:cxnSpMkLst>
        </pc:cxnChg>
        <pc:cxnChg chg="add mod">
          <ac:chgData name="Zhang, Hao [haozhang]" userId="24e64bb6-7a3b-4ace-8960-3339a8934562" providerId="ADAL" clId="{4E779842-1C67-42F3-BB27-6E89958295FC}" dt="2024-11-28T12:01:57.818" v="752" actId="1076"/>
          <ac:cxnSpMkLst>
            <pc:docMk/>
            <pc:sldMk cId="3944089422" sldId="405"/>
            <ac:cxnSpMk id="25" creationId="{968F686A-3E58-B968-E465-52C21B9EDB8A}"/>
          </ac:cxnSpMkLst>
        </pc:cxnChg>
        <pc:cxnChg chg="add mod">
          <ac:chgData name="Zhang, Hao [haozhang]" userId="24e64bb6-7a3b-4ace-8960-3339a8934562" providerId="ADAL" clId="{4E779842-1C67-42F3-BB27-6E89958295FC}" dt="2024-11-28T12:01:57.818" v="752" actId="1076"/>
          <ac:cxnSpMkLst>
            <pc:docMk/>
            <pc:sldMk cId="3944089422" sldId="405"/>
            <ac:cxnSpMk id="27" creationId="{4BEEBBC1-F6F8-3668-2CF0-2CE901711A48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39" creationId="{7E127BE4-D425-2296-26AF-9D1E91402C64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40" creationId="{054BE0C5-3416-1498-AB3B-B06F6D1E76BA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41" creationId="{46E05336-2E4A-0BDD-B13A-0D3F2B0C848F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49" creationId="{FDA55E2C-C6B0-85AC-3AB2-70CEAC1184B2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50" creationId="{EE27CB2A-02B9-CF07-B0D4-1175F89B2423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51" creationId="{4360CADD-02B1-B851-30AE-493D94B3F970}"/>
          </ac:cxnSpMkLst>
        </pc:cxnChg>
      </pc:sldChg>
    </pc:docChg>
  </pc:docChgLst>
  <pc:docChgLst>
    <pc:chgData name="Hao Zhang" userId="24e64bb6-7a3b-4ace-8960-3339a8934562" providerId="ADAL" clId="{D8560D0F-A602-4BA6-B9B3-73FD5516E6FC}"/>
    <pc:docChg chg="custSel addSld modSld modMainMaster">
      <pc:chgData name="Hao Zhang" userId="24e64bb6-7a3b-4ace-8960-3339a8934562" providerId="ADAL" clId="{D8560D0F-A602-4BA6-B9B3-73FD5516E6FC}" dt="2023-05-02T10:19:28.086" v="173"/>
      <pc:docMkLst>
        <pc:docMk/>
      </pc:docMkLst>
      <pc:sldChg chg="modSp mod">
        <pc:chgData name="Hao Zhang" userId="24e64bb6-7a3b-4ace-8960-3339a8934562" providerId="ADAL" clId="{D8560D0F-A602-4BA6-B9B3-73FD5516E6FC}" dt="2023-05-02T10:14:39.306" v="7" actId="20577"/>
        <pc:sldMkLst>
          <pc:docMk/>
          <pc:sldMk cId="4019629109" sldId="256"/>
        </pc:sldMkLst>
        <pc:spChg chg="mod">
          <ac:chgData name="Hao Zhang" userId="24e64bb6-7a3b-4ace-8960-3339a8934562" providerId="ADAL" clId="{D8560D0F-A602-4BA6-B9B3-73FD5516E6FC}" dt="2023-05-02T10:14:39.306" v="7" actId="20577"/>
          <ac:spMkLst>
            <pc:docMk/>
            <pc:sldMk cId="4019629109" sldId="256"/>
            <ac:spMk id="4" creationId="{128F203B-C7FD-4B1C-9AC6-346F5A756405}"/>
          </ac:spMkLst>
        </pc:spChg>
      </pc:sldChg>
      <pc:sldChg chg="modSp mod">
        <pc:chgData name="Hao Zhang" userId="24e64bb6-7a3b-4ace-8960-3339a8934562" providerId="ADAL" clId="{D8560D0F-A602-4BA6-B9B3-73FD5516E6FC}" dt="2023-05-02T10:17:33.704" v="129" actId="20577"/>
        <pc:sldMkLst>
          <pc:docMk/>
          <pc:sldMk cId="2711123685" sldId="258"/>
        </pc:sldMkLst>
        <pc:spChg chg="mod">
          <ac:chgData name="Hao Zhang" userId="24e64bb6-7a3b-4ace-8960-3339a8934562" providerId="ADAL" clId="{D8560D0F-A602-4BA6-B9B3-73FD5516E6FC}" dt="2023-05-02T10:17:00.661" v="99" actId="20577"/>
          <ac:spMkLst>
            <pc:docMk/>
            <pc:sldMk cId="2711123685" sldId="258"/>
            <ac:spMk id="3" creationId="{00000000-0000-0000-0000-000000000000}"/>
          </ac:spMkLst>
        </pc:spChg>
        <pc:spChg chg="mod">
          <ac:chgData name="Hao Zhang" userId="24e64bb6-7a3b-4ace-8960-3339a8934562" providerId="ADAL" clId="{D8560D0F-A602-4BA6-B9B3-73FD5516E6FC}" dt="2023-05-02T10:17:33.704" v="129" actId="20577"/>
          <ac:spMkLst>
            <pc:docMk/>
            <pc:sldMk cId="2711123685" sldId="258"/>
            <ac:spMk id="6" creationId="{C9DE8B5A-BEBE-4BD2-8EFD-78A2A22B0EC5}"/>
          </ac:spMkLst>
        </pc:spChg>
      </pc:sldChg>
      <pc:sldChg chg="modSp mod">
        <pc:chgData name="Hao Zhang" userId="24e64bb6-7a3b-4ace-8960-3339a8934562" providerId="ADAL" clId="{D8560D0F-A602-4BA6-B9B3-73FD5516E6FC}" dt="2023-05-02T10:17:26.987" v="118" actId="20577"/>
        <pc:sldMkLst>
          <pc:docMk/>
          <pc:sldMk cId="4111135859" sldId="394"/>
        </pc:sldMkLst>
        <pc:spChg chg="mod">
          <ac:chgData name="Hao Zhang" userId="24e64bb6-7a3b-4ace-8960-3339a8934562" providerId="ADAL" clId="{D8560D0F-A602-4BA6-B9B3-73FD5516E6FC}" dt="2023-05-02T10:16:33.190" v="71" actId="20577"/>
          <ac:spMkLst>
            <pc:docMk/>
            <pc:sldMk cId="4111135859" sldId="394"/>
            <ac:spMk id="4" creationId="{00000000-0000-0000-0000-000000000000}"/>
          </ac:spMkLst>
        </pc:spChg>
        <pc:spChg chg="mod">
          <ac:chgData name="Hao Zhang" userId="24e64bb6-7a3b-4ace-8960-3339a8934562" providerId="ADAL" clId="{D8560D0F-A602-4BA6-B9B3-73FD5516E6FC}" dt="2023-05-02T10:17:26.987" v="118" actId="20577"/>
          <ac:spMkLst>
            <pc:docMk/>
            <pc:sldMk cId="4111135859" sldId="394"/>
            <ac:spMk id="6" creationId="{C9DE8B5A-BEBE-4BD2-8EFD-78A2A22B0EC5}"/>
          </ac:spMkLst>
        </pc:spChg>
      </pc:sldChg>
      <pc:sldChg chg="modSp mod">
        <pc:chgData name="Hao Zhang" userId="24e64bb6-7a3b-4ace-8960-3339a8934562" providerId="ADAL" clId="{D8560D0F-A602-4BA6-B9B3-73FD5516E6FC}" dt="2023-05-02T10:19:28.086" v="173"/>
        <pc:sldMkLst>
          <pc:docMk/>
          <pc:sldMk cId="381934807" sldId="417"/>
        </pc:sldMkLst>
        <pc:spChg chg="mod">
          <ac:chgData name="Hao Zhang" userId="24e64bb6-7a3b-4ace-8960-3339a8934562" providerId="ADAL" clId="{D8560D0F-A602-4BA6-B9B3-73FD5516E6FC}" dt="2023-05-02T10:19:28.086" v="173"/>
          <ac:spMkLst>
            <pc:docMk/>
            <pc:sldMk cId="381934807" sldId="417"/>
            <ac:spMk id="2" creationId="{5199DC5A-DA25-4067-A2AB-A8EDF12930AF}"/>
          </ac:spMkLst>
        </pc:spChg>
        <pc:spChg chg="mod">
          <ac:chgData name="Hao Zhang" userId="24e64bb6-7a3b-4ace-8960-3339a8934562" providerId="ADAL" clId="{D8560D0F-A602-4BA6-B9B3-73FD5516E6FC}" dt="2023-05-02T10:19:26.495" v="172" actId="21"/>
          <ac:spMkLst>
            <pc:docMk/>
            <pc:sldMk cId="381934807" sldId="417"/>
            <ac:spMk id="3" creationId="{A946FB83-81E4-42C8-8559-A44431660690}"/>
          </ac:spMkLst>
        </pc:spChg>
      </pc:sldChg>
      <pc:sldChg chg="addSp modSp mod">
        <pc:chgData name="Hao Zhang" userId="24e64bb6-7a3b-4ace-8960-3339a8934562" providerId="ADAL" clId="{D8560D0F-A602-4BA6-B9B3-73FD5516E6FC}" dt="2023-05-02T10:18:08.705" v="135" actId="20577"/>
        <pc:sldMkLst>
          <pc:docMk/>
          <pc:sldMk cId="2596385465" sldId="418"/>
        </pc:sldMkLst>
        <pc:spChg chg="add mod">
          <ac:chgData name="Hao Zhang" userId="24e64bb6-7a3b-4ace-8960-3339a8934562" providerId="ADAL" clId="{D8560D0F-A602-4BA6-B9B3-73FD5516E6FC}" dt="2023-05-02T10:18:08.705" v="135" actId="20577"/>
          <ac:spMkLst>
            <pc:docMk/>
            <pc:sldMk cId="2596385465" sldId="418"/>
            <ac:spMk id="3" creationId="{548F592C-1B90-010C-0B9D-BAA2B8ED6811}"/>
          </ac:spMkLst>
        </pc:spChg>
        <pc:spChg chg="mod">
          <ac:chgData name="Hao Zhang" userId="24e64bb6-7a3b-4ace-8960-3339a8934562" providerId="ADAL" clId="{D8560D0F-A602-4BA6-B9B3-73FD5516E6FC}" dt="2023-05-02T10:17:14.144" v="100"/>
          <ac:spMkLst>
            <pc:docMk/>
            <pc:sldMk cId="2596385465" sldId="418"/>
            <ac:spMk id="6" creationId="{C9DE8B5A-BEBE-4BD2-8EFD-78A2A22B0EC5}"/>
          </ac:spMkLst>
        </pc:spChg>
      </pc:sldChg>
      <pc:sldChg chg="modSp add mod">
        <pc:chgData name="Hao Zhang" userId="24e64bb6-7a3b-4ace-8960-3339a8934562" providerId="ADAL" clId="{D8560D0F-A602-4BA6-B9B3-73FD5516E6FC}" dt="2023-05-02T10:18:53.118" v="147" actId="20577"/>
        <pc:sldMkLst>
          <pc:docMk/>
          <pc:sldMk cId="2806950244" sldId="419"/>
        </pc:sldMkLst>
        <pc:spChg chg="mod">
          <ac:chgData name="Hao Zhang" userId="24e64bb6-7a3b-4ace-8960-3339a8934562" providerId="ADAL" clId="{D8560D0F-A602-4BA6-B9B3-73FD5516E6FC}" dt="2023-05-02T10:18:53.118" v="147" actId="20577"/>
          <ac:spMkLst>
            <pc:docMk/>
            <pc:sldMk cId="2806950244" sldId="419"/>
            <ac:spMk id="3" creationId="{548F592C-1B90-010C-0B9D-BAA2B8ED6811}"/>
          </ac:spMkLst>
        </pc:spChg>
        <pc:spChg chg="mod">
          <ac:chgData name="Hao Zhang" userId="24e64bb6-7a3b-4ace-8960-3339a8934562" providerId="ADAL" clId="{D8560D0F-A602-4BA6-B9B3-73FD5516E6FC}" dt="2023-05-02T10:18:27.855" v="140"/>
          <ac:spMkLst>
            <pc:docMk/>
            <pc:sldMk cId="2806950244" sldId="419"/>
            <ac:spMk id="6" creationId="{C9DE8B5A-BEBE-4BD2-8EFD-78A2A22B0EC5}"/>
          </ac:spMkLst>
        </pc:spChg>
      </pc:sldChg>
      <pc:sldMasterChg chg="modSp mod modSldLayout">
        <pc:chgData name="Hao Zhang" userId="24e64bb6-7a3b-4ace-8960-3339a8934562" providerId="ADAL" clId="{D8560D0F-A602-4BA6-B9B3-73FD5516E6FC}" dt="2023-05-02T10:15:53.320" v="65" actId="20577"/>
        <pc:sldMasterMkLst>
          <pc:docMk/>
          <pc:sldMasterMk cId="4065377653" sldId="2147483660"/>
        </pc:sldMasterMkLst>
        <pc:spChg chg="mod">
          <ac:chgData name="Hao Zhang" userId="24e64bb6-7a3b-4ace-8960-3339a8934562" providerId="ADAL" clId="{D8560D0F-A602-4BA6-B9B3-73FD5516E6FC}" dt="2023-05-02T10:15:31.969" v="49" actId="20577"/>
          <ac:spMkLst>
            <pc:docMk/>
            <pc:sldMasterMk cId="4065377653" sldId="2147483660"/>
            <ac:spMk id="5" creationId="{A39CE926-45D2-423F-85AD-33C84E68169C}"/>
          </ac:spMkLst>
        </pc:spChg>
        <pc:sldLayoutChg chg="modSp mod">
          <pc:chgData name="Hao Zhang" userId="24e64bb6-7a3b-4ace-8960-3339a8934562" providerId="ADAL" clId="{D8560D0F-A602-4BA6-B9B3-73FD5516E6FC}" dt="2023-05-02T10:14:51.946" v="17" actId="20577"/>
          <pc:sldLayoutMkLst>
            <pc:docMk/>
            <pc:sldMasterMk cId="4065377653" sldId="2147483660"/>
            <pc:sldLayoutMk cId="1579319169" sldId="2147483661"/>
          </pc:sldLayoutMkLst>
          <pc:spChg chg="mod">
            <ac:chgData name="Hao Zhang" userId="24e64bb6-7a3b-4ace-8960-3339a8934562" providerId="ADAL" clId="{D8560D0F-A602-4BA6-B9B3-73FD5516E6FC}" dt="2023-05-02T10:14:51.946" v="17" actId="20577"/>
            <ac:spMkLst>
              <pc:docMk/>
              <pc:sldMasterMk cId="4065377653" sldId="2147483660"/>
              <pc:sldLayoutMk cId="1579319169" sldId="2147483661"/>
              <ac:spMk id="5" creationId="{D6285164-F13F-4AA0-A050-BE87A76958FC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01.646" v="25" actId="20577"/>
          <pc:sldLayoutMkLst>
            <pc:docMk/>
            <pc:sldMasterMk cId="4065377653" sldId="2147483660"/>
            <pc:sldLayoutMk cId="1078313825" sldId="2147483662"/>
          </pc:sldLayoutMkLst>
          <pc:spChg chg="mod">
            <ac:chgData name="Hao Zhang" userId="24e64bb6-7a3b-4ace-8960-3339a8934562" providerId="ADAL" clId="{D8560D0F-A602-4BA6-B9B3-73FD5516E6FC}" dt="2023-05-02T10:15:01.646" v="25" actId="20577"/>
            <ac:spMkLst>
              <pc:docMk/>
              <pc:sldMasterMk cId="4065377653" sldId="2147483660"/>
              <pc:sldLayoutMk cId="1078313825" sldId="2147483662"/>
              <ac:spMk id="18" creationId="{A3BCC27C-D9A6-4E1D-B664-C8BD5ECC0846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09.426" v="33" actId="20577"/>
          <pc:sldLayoutMkLst>
            <pc:docMk/>
            <pc:sldMasterMk cId="4065377653" sldId="2147483660"/>
            <pc:sldLayoutMk cId="1443683681" sldId="2147483663"/>
          </pc:sldLayoutMkLst>
          <pc:spChg chg="mod">
            <ac:chgData name="Hao Zhang" userId="24e64bb6-7a3b-4ace-8960-3339a8934562" providerId="ADAL" clId="{D8560D0F-A602-4BA6-B9B3-73FD5516E6FC}" dt="2023-05-02T10:15:09.426" v="33" actId="20577"/>
            <ac:spMkLst>
              <pc:docMk/>
              <pc:sldMasterMk cId="4065377653" sldId="2147483660"/>
              <pc:sldLayoutMk cId="1443683681" sldId="2147483663"/>
              <ac:spMk id="5" creationId="{0782D66B-EE39-4CDF-B592-DB53B92EADE8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44.519" v="57" actId="20577"/>
          <pc:sldLayoutMkLst>
            <pc:docMk/>
            <pc:sldMasterMk cId="4065377653" sldId="2147483660"/>
            <pc:sldLayoutMk cId="2293608754" sldId="2147483664"/>
          </pc:sldLayoutMkLst>
          <pc:spChg chg="mod">
            <ac:chgData name="Hao Zhang" userId="24e64bb6-7a3b-4ace-8960-3339a8934562" providerId="ADAL" clId="{D8560D0F-A602-4BA6-B9B3-73FD5516E6FC}" dt="2023-05-02T10:15:44.519" v="57" actId="20577"/>
            <ac:spMkLst>
              <pc:docMk/>
              <pc:sldMasterMk cId="4065377653" sldId="2147483660"/>
              <pc:sldLayoutMk cId="2293608754" sldId="2147483664"/>
              <ac:spMk id="6" creationId="{1A383337-8236-4E09-AD78-F348C5B002B8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21.789" v="41" actId="20577"/>
          <pc:sldLayoutMkLst>
            <pc:docMk/>
            <pc:sldMasterMk cId="4065377653" sldId="2147483660"/>
            <pc:sldLayoutMk cId="1591394013" sldId="2147483665"/>
          </pc:sldLayoutMkLst>
          <pc:spChg chg="mod">
            <ac:chgData name="Hao Zhang" userId="24e64bb6-7a3b-4ace-8960-3339a8934562" providerId="ADAL" clId="{D8560D0F-A602-4BA6-B9B3-73FD5516E6FC}" dt="2023-05-02T10:15:21.789" v="41" actId="20577"/>
            <ac:spMkLst>
              <pc:docMk/>
              <pc:sldMasterMk cId="4065377653" sldId="2147483660"/>
              <pc:sldLayoutMk cId="1591394013" sldId="2147483665"/>
              <ac:spMk id="8" creationId="{2880EC76-56FE-4A18-9D8B-4B703C499636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53.320" v="65" actId="20577"/>
          <pc:sldLayoutMkLst>
            <pc:docMk/>
            <pc:sldMasterMk cId="4065377653" sldId="2147483660"/>
            <pc:sldLayoutMk cId="3482623659" sldId="2147483666"/>
          </pc:sldLayoutMkLst>
          <pc:spChg chg="mod">
            <ac:chgData name="Hao Zhang" userId="24e64bb6-7a3b-4ace-8960-3339a8934562" providerId="ADAL" clId="{D8560D0F-A602-4BA6-B9B3-73FD5516E6FC}" dt="2023-05-02T10:15:53.320" v="65" actId="20577"/>
            <ac:spMkLst>
              <pc:docMk/>
              <pc:sldMasterMk cId="4065377653" sldId="2147483660"/>
              <pc:sldLayoutMk cId="3482623659" sldId="2147483666"/>
              <ac:spMk id="4" creationId="{796C8639-71B6-49C4-84DF-892EADEF52C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6C696-E416-466F-94C1-F4B8E76F54D0}" type="datetimeFigureOut">
              <a:rPr lang="en-GB" smtClean="0"/>
              <a:t>01/12/2024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0E9CF-9C36-4579-BFDC-F40BFC808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884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0"/>
            <a:ext cx="12192000" cy="689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31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93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20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en-US" altLang="zh-CN"/>
              <a:t>Click to edit Master title style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</p:spPr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en-US" altLang="zh-CN"/>
              <a:t>Click to edit Master text styles</a:t>
            </a:r>
          </a:p>
          <a:p>
            <a:pPr lvl="1" eaLnBrk="1" latinLnBrk="0" hangingPunct="1"/>
            <a:r>
              <a:rPr lang="en-US" altLang="zh-CN"/>
              <a:t>Second level</a:t>
            </a:r>
          </a:p>
          <a:p>
            <a:pPr lvl="2" eaLnBrk="1" latinLnBrk="0" hangingPunct="1"/>
            <a:r>
              <a:rPr lang="en-US" altLang="zh-CN"/>
              <a:t>Third level</a:t>
            </a:r>
          </a:p>
          <a:p>
            <a:pPr lvl="3" eaLnBrk="1" latinLnBrk="0" hangingPunct="1"/>
            <a:r>
              <a:rPr lang="en-US" altLang="zh-CN"/>
              <a:t>Fourth level</a:t>
            </a:r>
          </a:p>
          <a:p>
            <a:pPr lvl="4" eaLnBrk="1" latinLnBrk="0" hangingPunct="1"/>
            <a:r>
              <a:rPr lang="en-US" altLang="zh-CN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88247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1_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11582400" y="6537960"/>
            <a:ext cx="609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>
          <a:xfrm>
            <a:off x="609600" y="1188719"/>
            <a:ext cx="10972800" cy="534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4318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42164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88619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88619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8862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8" name="Google Shape;28;p3"/>
          <p:cNvCxnSpPr/>
          <p:nvPr/>
        </p:nvCxnSpPr>
        <p:spPr>
          <a:xfrm>
            <a:off x="0" y="750725"/>
            <a:ext cx="1834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Google Shape;29;p3"/>
          <p:cNvSpPr/>
          <p:nvPr/>
        </p:nvSpPr>
        <p:spPr>
          <a:xfrm>
            <a:off x="1089967" y="547767"/>
            <a:ext cx="541200" cy="405900"/>
          </a:xfrm>
          <a:prstGeom prst="ellipse">
            <a:avLst/>
          </a:prstGeom>
          <a:gradFill>
            <a:gsLst>
              <a:gs pos="0">
                <a:srgbClr val="7DC3D6"/>
              </a:gs>
              <a:gs pos="100000">
                <a:srgbClr val="39839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0" name="Google Shape;30;p3"/>
          <p:cNvSpPr txBox="1"/>
          <p:nvPr/>
        </p:nvSpPr>
        <p:spPr>
          <a:xfrm>
            <a:off x="1841667" y="515112"/>
            <a:ext cx="517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31" name="Google Shape;31;p3"/>
          <p:cNvCxnSpPr/>
          <p:nvPr/>
        </p:nvCxnSpPr>
        <p:spPr>
          <a:xfrm>
            <a:off x="7020867" y="750725"/>
            <a:ext cx="51712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Google Shape;32;p3"/>
          <p:cNvSpPr txBox="1"/>
          <p:nvPr/>
        </p:nvSpPr>
        <p:spPr>
          <a:xfrm>
            <a:off x="1137000" y="6202926"/>
            <a:ext cx="91052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Quattrocento Sans"/>
                <a:ea typeface="Quattrocento Sans"/>
                <a:cs typeface="Quattrocento Sans"/>
                <a:sym typeface="Quattrocento Sans"/>
              </a:rPr>
              <a:t>O.Sedlacek, BGC regular meeting V3 update - 06.05.2022</a:t>
            </a:r>
            <a:endParaRPr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3014308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6474EAEE-2197-496F-B612-CAFE14288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C5337690-F9A2-4389-995F-021A6E3B1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A3BCC27C-D9A6-4E1D-B664-C8BD5ECC0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9907" y="6356350"/>
            <a:ext cx="5258061" cy="5016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AC1A362-106A-4B2A-816C-FE7C6B6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770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1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AFD0035-CB3A-463C-8854-BC4CA7D5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839" y="21939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D66B-EE39-4CDF-B592-DB53B92E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11th BGC Collaboration Meeting  02/11/2024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68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73935"/>
            <a:ext cx="6285053" cy="501649"/>
          </a:xfrm>
        </p:spPr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0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39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62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028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01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43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3C1C8-996D-41AE-B6E0-711821089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CE926-45D2-423F-85AD-33C84E681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1E600-A0FB-41DC-B38F-B3D3C45FC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A01AEDF3-F15D-4F4D-A598-01882F809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" y="6191611"/>
            <a:ext cx="2315984" cy="63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37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94592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72022-8527-4F55-BE12-7ED3AC6A5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55" y="1122363"/>
            <a:ext cx="11402008" cy="2387600"/>
          </a:xfrm>
        </p:spPr>
        <p:txBody>
          <a:bodyPr/>
          <a:lstStyle/>
          <a:p>
            <a:r>
              <a:rPr lang="en-GB" b="0" i="0" dirty="0">
                <a:effectLst/>
                <a:latin typeface="Roboto" panose="02000000000000000000" pitchFamily="2" charset="0"/>
              </a:rPr>
              <a:t>Delivery of BGC v4.1 for EBTS</a:t>
            </a:r>
            <a:endParaRPr lang="en-US" altLang="zh-CN" dirty="0">
              <a:ea typeface="等线 Light"/>
              <a:cs typeface="Calibri Ligh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CC78A-958E-4FC8-9ABE-9667A0F7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zh-CN" dirty="0"/>
              <a:t>CI team &amp; EBTS team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8F203B-C7FD-4B1C-9AC6-346F5A756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11th BGC Collaboration Meeting  02/11/2024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8D61E-9F1B-329D-876D-76B050C8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62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7B444-9962-A8DE-FA36-8358392CE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FD1E4-6B9D-9EFA-5607-7CC74B11E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Demonstration of ~60 mm curtain.</a:t>
            </a:r>
          </a:p>
          <a:p>
            <a:r>
              <a:rPr lang="en-GB" dirty="0"/>
              <a:t>V4 final design.</a:t>
            </a:r>
          </a:p>
          <a:p>
            <a:r>
              <a:rPr lang="en-GB" dirty="0"/>
              <a:t>Simulated geometry =&gt; Manufactured geometry.</a:t>
            </a:r>
          </a:p>
          <a:p>
            <a:r>
              <a:rPr lang="en-GB" dirty="0"/>
              <a:t>Procurement status.</a:t>
            </a:r>
          </a:p>
          <a:p>
            <a:r>
              <a:rPr lang="en-GB" dirty="0"/>
              <a:t>Plan.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E1EB5D-E885-F4A7-E214-FF396089B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A7F97E-16DA-B776-5D4E-7A0177642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58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39367-154D-7ECD-B443-902F70CCB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32948" cy="1088021"/>
          </a:xfrm>
        </p:spPr>
        <p:txBody>
          <a:bodyPr/>
          <a:lstStyle/>
          <a:p>
            <a:r>
              <a:rPr lang="en-GB" dirty="0"/>
              <a:t>V4.1: Simulation and test on Jeremy setup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540D4D-087E-6550-E808-CE875713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A3EA31-19E7-1EB4-8E91-32BB4697B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168" y="1383273"/>
            <a:ext cx="5444720" cy="40914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8ED9CC-A9EA-48C9-9B89-AC57F107C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0942" y="1383272"/>
            <a:ext cx="2042906" cy="40914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846890-7597-20ED-072D-6B122ABA3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8523" y="1383273"/>
            <a:ext cx="2028728" cy="40914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C42E6F-6082-E55F-ED8D-28251FBA5070}"/>
              </a:ext>
            </a:extLst>
          </p:cNvPr>
          <p:cNvSpPr txBox="1"/>
          <p:nvPr/>
        </p:nvSpPr>
        <p:spPr>
          <a:xfrm>
            <a:off x="4194881" y="1013940"/>
            <a:ext cx="220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Measured (1:1 axis)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E6A7BB-C528-5414-6D2D-6E239EB33F9F}"/>
              </a:ext>
            </a:extLst>
          </p:cNvPr>
          <p:cNvSpPr txBox="1"/>
          <p:nvPr/>
        </p:nvSpPr>
        <p:spPr>
          <a:xfrm>
            <a:off x="2156690" y="1013940"/>
            <a:ext cx="220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Measured ROI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DC20FB-D02A-97AC-1BD1-BCA022C22DBF}"/>
              </a:ext>
            </a:extLst>
          </p:cNvPr>
          <p:cNvSpPr txBox="1"/>
          <p:nvPr/>
        </p:nvSpPr>
        <p:spPr>
          <a:xfrm>
            <a:off x="6302676" y="1013940"/>
            <a:ext cx="220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Measured, Rotated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784B29B-02D4-A1FB-32D4-06EBAF0BAD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6426" y="1383271"/>
            <a:ext cx="1978470" cy="409145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FB57438-BEC9-E0FF-EB48-65C0DC6136FC}"/>
              </a:ext>
            </a:extLst>
          </p:cNvPr>
          <p:cNvSpPr txBox="1"/>
          <p:nvPr/>
        </p:nvSpPr>
        <p:spPr>
          <a:xfrm>
            <a:off x="8492711" y="1013940"/>
            <a:ext cx="220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TPMC Simulation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96AA90-ED01-EB47-C23D-F673B1671C2D}"/>
              </a:ext>
            </a:extLst>
          </p:cNvPr>
          <p:cNvSpPr txBox="1"/>
          <p:nvPr/>
        </p:nvSpPr>
        <p:spPr>
          <a:xfrm>
            <a:off x="487110" y="5640224"/>
            <a:ext cx="66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Conclusion: The criteria of the BGC@EBTS can be met.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9402A3-1F2C-16BA-52D2-B71EAF8F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79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70736-C270-A3D4-5D10-D2EF06D92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/>
          <a:lstStyle/>
          <a:p>
            <a:r>
              <a:rPr lang="en-GB" dirty="0"/>
              <a:t>V4.1 design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4E111D8-BC5F-0828-747B-7D10467B4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6004" y="1244859"/>
            <a:ext cx="6687796" cy="4932104"/>
          </a:xfrm>
        </p:spPr>
        <p:txBody>
          <a:bodyPr/>
          <a:lstStyle/>
          <a:p>
            <a:r>
              <a:rPr lang="en-GB" dirty="0"/>
              <a:t>Gas curtain formation</a:t>
            </a:r>
          </a:p>
          <a:p>
            <a:pPr lvl="1"/>
            <a:r>
              <a:rPr lang="en-GB" dirty="0"/>
              <a:t>Using the design of v3 injection with new skimmer sizes for 60 mm curtain.</a:t>
            </a:r>
          </a:p>
          <a:p>
            <a:pPr lvl="1"/>
            <a:r>
              <a:rPr lang="en-GB" dirty="0"/>
              <a:t>Could be used as spares for the LHC. </a:t>
            </a:r>
          </a:p>
          <a:p>
            <a:r>
              <a:rPr lang="en-GB" dirty="0"/>
              <a:t>Interaction chamber</a:t>
            </a:r>
          </a:p>
          <a:p>
            <a:pPr lvl="1"/>
            <a:r>
              <a:rPr lang="en-GB" dirty="0"/>
              <a:t>Redesigned to host BTV and target for direct comparison.</a:t>
            </a:r>
          </a:p>
          <a:p>
            <a:pPr lvl="1"/>
            <a:r>
              <a:rPr lang="en-GB" dirty="0"/>
              <a:t>Optics will stay the same for now.</a:t>
            </a:r>
          </a:p>
          <a:p>
            <a:pPr lvl="1"/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 will be installed in this chamber</a:t>
            </a:r>
          </a:p>
          <a:p>
            <a:r>
              <a:rPr lang="en-GB" dirty="0"/>
              <a:t>Dump chamber</a:t>
            </a:r>
          </a:p>
          <a:p>
            <a:pPr lvl="1"/>
            <a:r>
              <a:rPr lang="en-GB" dirty="0"/>
              <a:t>Simplified to reduce cost. Most likely to be one time usage.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0C6542-378D-FBA3-15C8-A2DFB5A96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9907" y="6356350"/>
            <a:ext cx="5258061" cy="501649"/>
          </a:xfrm>
        </p:spPr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67503A-522B-EC09-507B-0DF8095EFE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83" t="23328" r="56280"/>
          <a:stretch/>
        </p:blipFill>
        <p:spPr>
          <a:xfrm>
            <a:off x="389157" y="1266825"/>
            <a:ext cx="4289205" cy="455334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A3B5C76-2AC8-B636-610C-1BE82661658E}"/>
              </a:ext>
            </a:extLst>
          </p:cNvPr>
          <p:cNvSpPr txBox="1"/>
          <p:nvPr/>
        </p:nvSpPr>
        <p:spPr>
          <a:xfrm>
            <a:off x="259883" y="5716712"/>
            <a:ext cx="6102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Details at </a:t>
            </a:r>
            <a:r>
              <a:rPr lang="en-GB" dirty="0">
                <a:hlinkClick r:id="rId3"/>
              </a:rPr>
              <a:t>https://indico.cern.ch/event/1394592/</a:t>
            </a:r>
            <a:r>
              <a:rPr lang="en-GB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408A81-5E31-BA07-AEFC-EE96C5DD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912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C150B-F288-F4AD-16E4-09C03E6F6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817994" cy="1088021"/>
          </a:xfrm>
        </p:spPr>
        <p:txBody>
          <a:bodyPr/>
          <a:lstStyle/>
          <a:p>
            <a:r>
              <a:rPr lang="en-GB" dirty="0"/>
              <a:t>v4.1 design: nozzle skimmer assembly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FCAFC1-DC4E-A121-90AC-91A680379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CE73255-0CD0-7CE6-27D7-362EDAD8A172}"/>
              </a:ext>
            </a:extLst>
          </p:cNvPr>
          <p:cNvCxnSpPr>
            <a:cxnSpLocks/>
          </p:cNvCxnSpPr>
          <p:nvPr/>
        </p:nvCxnSpPr>
        <p:spPr>
          <a:xfrm>
            <a:off x="2323742" y="1221376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C08C9B7-5194-8498-69F4-AC7283066188}"/>
              </a:ext>
            </a:extLst>
          </p:cNvPr>
          <p:cNvCxnSpPr>
            <a:cxnSpLocks/>
            <a:endCxn id="17" idx="4"/>
          </p:cNvCxnSpPr>
          <p:nvPr/>
        </p:nvCxnSpPr>
        <p:spPr>
          <a:xfrm flipV="1">
            <a:off x="2323742" y="1568085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8B54E5-F309-7D0E-0DB1-F5197F519B8A}"/>
              </a:ext>
            </a:extLst>
          </p:cNvPr>
          <p:cNvCxnSpPr/>
          <p:nvPr/>
        </p:nvCxnSpPr>
        <p:spPr>
          <a:xfrm flipV="1">
            <a:off x="3266717" y="125376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8283A12-9508-D700-B628-78A4BC68CF83}"/>
              </a:ext>
            </a:extLst>
          </p:cNvPr>
          <p:cNvCxnSpPr>
            <a:cxnSpLocks/>
          </p:cNvCxnSpPr>
          <p:nvPr/>
        </p:nvCxnSpPr>
        <p:spPr>
          <a:xfrm>
            <a:off x="3266717" y="158840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DB5A72-123A-D70E-D665-30A4093F9CE5}"/>
              </a:ext>
            </a:extLst>
          </p:cNvPr>
          <p:cNvCxnSpPr>
            <a:cxnSpLocks/>
          </p:cNvCxnSpPr>
          <p:nvPr/>
        </p:nvCxnSpPr>
        <p:spPr>
          <a:xfrm flipV="1">
            <a:off x="4484806" y="1213757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BB3B44-2728-3678-2305-E1568BB645F3}"/>
              </a:ext>
            </a:extLst>
          </p:cNvPr>
          <p:cNvCxnSpPr>
            <a:cxnSpLocks/>
          </p:cNvCxnSpPr>
          <p:nvPr/>
        </p:nvCxnSpPr>
        <p:spPr>
          <a:xfrm>
            <a:off x="4471947" y="1609678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099A39-F9A3-B718-3D8A-F5455E9BD7ED}"/>
              </a:ext>
            </a:extLst>
          </p:cNvPr>
          <p:cNvCxnSpPr>
            <a:cxnSpLocks/>
          </p:cNvCxnSpPr>
          <p:nvPr/>
        </p:nvCxnSpPr>
        <p:spPr>
          <a:xfrm flipV="1">
            <a:off x="6182891" y="109374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138167-36F2-A69D-FA21-22934449AF1B}"/>
              </a:ext>
            </a:extLst>
          </p:cNvPr>
          <p:cNvCxnSpPr>
            <a:cxnSpLocks/>
          </p:cNvCxnSpPr>
          <p:nvPr/>
        </p:nvCxnSpPr>
        <p:spPr>
          <a:xfrm flipV="1">
            <a:off x="6186701" y="168079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id="{337EBE90-9CFC-6E80-1E19-066E14D36AEF}"/>
              </a:ext>
            </a:extLst>
          </p:cNvPr>
          <p:cNvSpPr/>
          <p:nvPr/>
        </p:nvSpPr>
        <p:spPr>
          <a:xfrm>
            <a:off x="7473977" y="1248030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FF4C5EA-3E52-81E1-EB98-ED8700B29574}"/>
              </a:ext>
            </a:extLst>
          </p:cNvPr>
          <p:cNvSpPr/>
          <p:nvPr/>
        </p:nvSpPr>
        <p:spPr>
          <a:xfrm>
            <a:off x="4430989" y="1351551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0D591A-2EE0-FA54-DA5D-0F57F8120D7E}"/>
              </a:ext>
            </a:extLst>
          </p:cNvPr>
          <p:cNvSpPr/>
          <p:nvPr/>
        </p:nvSpPr>
        <p:spPr>
          <a:xfrm>
            <a:off x="3226934" y="1383936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0318EE9-15B7-D898-2C28-894A327B8A00}"/>
              </a:ext>
            </a:extLst>
          </p:cNvPr>
          <p:cNvSpPr/>
          <p:nvPr/>
        </p:nvSpPr>
        <p:spPr>
          <a:xfrm>
            <a:off x="2643528" y="1411240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C0BF66-481B-9F6A-1026-97BD40FD64EC}"/>
              </a:ext>
            </a:extLst>
          </p:cNvPr>
          <p:cNvSpPr/>
          <p:nvPr/>
        </p:nvSpPr>
        <p:spPr>
          <a:xfrm>
            <a:off x="6122312" y="128408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E88FDCA-E1A6-62DA-4B3A-58838DC5297B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2723708" y="1489663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B21012-2A06-C27F-74D9-3AA7F904EF06}"/>
              </a:ext>
            </a:extLst>
          </p:cNvPr>
          <p:cNvCxnSpPr>
            <a:cxnSpLocks/>
          </p:cNvCxnSpPr>
          <p:nvPr/>
        </p:nvCxnSpPr>
        <p:spPr>
          <a:xfrm>
            <a:off x="2683618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9D17088-5544-C786-4840-52720849E9EA}"/>
              </a:ext>
            </a:extLst>
          </p:cNvPr>
          <p:cNvCxnSpPr>
            <a:cxnSpLocks/>
          </p:cNvCxnSpPr>
          <p:nvPr/>
        </p:nvCxnSpPr>
        <p:spPr>
          <a:xfrm>
            <a:off x="2683618" y="1985281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5784177-BA23-4F72-D918-2028CDBEE7A9}"/>
              </a:ext>
            </a:extLst>
          </p:cNvPr>
          <p:cNvCxnSpPr>
            <a:cxnSpLocks/>
          </p:cNvCxnSpPr>
          <p:nvPr/>
        </p:nvCxnSpPr>
        <p:spPr>
          <a:xfrm>
            <a:off x="3266548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C5703C4-1FCA-FE5D-BA06-C84969C540F7}"/>
              </a:ext>
            </a:extLst>
          </p:cNvPr>
          <p:cNvCxnSpPr>
            <a:cxnSpLocks/>
          </p:cNvCxnSpPr>
          <p:nvPr/>
        </p:nvCxnSpPr>
        <p:spPr>
          <a:xfrm>
            <a:off x="4471947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E83653-F17C-A564-A734-453E757B2297}"/>
              </a:ext>
            </a:extLst>
          </p:cNvPr>
          <p:cNvCxnSpPr>
            <a:cxnSpLocks/>
          </p:cNvCxnSpPr>
          <p:nvPr/>
        </p:nvCxnSpPr>
        <p:spPr>
          <a:xfrm>
            <a:off x="6182891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B5C5FFB-559B-6E1C-2F38-F5DA9FB81655}"/>
              </a:ext>
            </a:extLst>
          </p:cNvPr>
          <p:cNvCxnSpPr>
            <a:cxnSpLocks/>
          </p:cNvCxnSpPr>
          <p:nvPr/>
        </p:nvCxnSpPr>
        <p:spPr>
          <a:xfrm>
            <a:off x="7708292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CCA341E-4291-0005-EBDA-A22E8415E9AB}"/>
              </a:ext>
            </a:extLst>
          </p:cNvPr>
          <p:cNvSpPr txBox="1"/>
          <p:nvPr/>
        </p:nvSpPr>
        <p:spPr>
          <a:xfrm>
            <a:off x="2452230" y="2046896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BB6A20F-BDE0-0B37-F1E0-5B0CB4866B58}"/>
              </a:ext>
            </a:extLst>
          </p:cNvPr>
          <p:cNvSpPr txBox="1"/>
          <p:nvPr/>
        </p:nvSpPr>
        <p:spPr>
          <a:xfrm>
            <a:off x="2860512" y="2027159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4.50mm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0F9204-AB48-FB54-A053-53C98463E50B}"/>
              </a:ext>
            </a:extLst>
          </p:cNvPr>
          <p:cNvSpPr txBox="1"/>
          <p:nvPr/>
        </p:nvSpPr>
        <p:spPr>
          <a:xfrm>
            <a:off x="4050576" y="2027158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33.09mm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000AF18-2EAE-07B7-23A7-523B5D191A6D}"/>
              </a:ext>
            </a:extLst>
          </p:cNvPr>
          <p:cNvSpPr txBox="1"/>
          <p:nvPr/>
        </p:nvSpPr>
        <p:spPr>
          <a:xfrm>
            <a:off x="5659324" y="2029475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168.5mm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96AFC7-D0E8-3747-DD91-25FE4AA2DFC2}"/>
              </a:ext>
            </a:extLst>
          </p:cNvPr>
          <p:cNvSpPr txBox="1"/>
          <p:nvPr/>
        </p:nvSpPr>
        <p:spPr>
          <a:xfrm>
            <a:off x="7358498" y="2027158"/>
            <a:ext cx="751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393.7 mm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72FE326-5D8D-79DA-41DB-DBB002CEEDB4}"/>
              </a:ext>
            </a:extLst>
          </p:cNvPr>
          <p:cNvCxnSpPr>
            <a:cxnSpLocks/>
          </p:cNvCxnSpPr>
          <p:nvPr/>
        </p:nvCxnSpPr>
        <p:spPr>
          <a:xfrm flipV="1">
            <a:off x="9311155" y="109374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3646AA9-121A-B778-589A-E504DCC39222}"/>
              </a:ext>
            </a:extLst>
          </p:cNvPr>
          <p:cNvCxnSpPr>
            <a:cxnSpLocks/>
          </p:cNvCxnSpPr>
          <p:nvPr/>
        </p:nvCxnSpPr>
        <p:spPr>
          <a:xfrm flipV="1">
            <a:off x="9314965" y="168079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012201B-3363-9DC3-96EC-DD6DE069F987}"/>
              </a:ext>
            </a:extLst>
          </p:cNvPr>
          <p:cNvSpPr/>
          <p:nvPr/>
        </p:nvSpPr>
        <p:spPr>
          <a:xfrm>
            <a:off x="9250576" y="128408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8A45E48-AF26-BE63-464A-DE88FE5609C6}"/>
              </a:ext>
            </a:extLst>
          </p:cNvPr>
          <p:cNvCxnSpPr>
            <a:cxnSpLocks/>
          </p:cNvCxnSpPr>
          <p:nvPr/>
        </p:nvCxnSpPr>
        <p:spPr>
          <a:xfrm>
            <a:off x="9311155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7E914AE-CB75-27DC-5986-5A7E5833D06B}"/>
              </a:ext>
            </a:extLst>
          </p:cNvPr>
          <p:cNvSpPr txBox="1"/>
          <p:nvPr/>
        </p:nvSpPr>
        <p:spPr>
          <a:xfrm>
            <a:off x="8747054" y="2050737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543.7mm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321C40-E6BE-DED8-8A90-FC4D16FFC28D}"/>
              </a:ext>
            </a:extLst>
          </p:cNvPr>
          <p:cNvSpPr/>
          <p:nvPr/>
        </p:nvSpPr>
        <p:spPr>
          <a:xfrm>
            <a:off x="2919191" y="3015078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5C1BEE8-9C5D-DB65-FDA6-26EF0D6DD6B6}"/>
              </a:ext>
            </a:extLst>
          </p:cNvPr>
          <p:cNvSpPr/>
          <p:nvPr/>
        </p:nvSpPr>
        <p:spPr>
          <a:xfrm>
            <a:off x="6134694" y="2880608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907471-AEFE-0FF1-9B50-618BF70DBA9C}"/>
              </a:ext>
            </a:extLst>
          </p:cNvPr>
          <p:cNvSpPr txBox="1"/>
          <p:nvPr/>
        </p:nvSpPr>
        <p:spPr>
          <a:xfrm>
            <a:off x="2567014" y="3873346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700 µm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1CAC9D-6C1B-8996-4C44-25555ADCEB10}"/>
              </a:ext>
            </a:extLst>
          </p:cNvPr>
          <p:cNvSpPr txBox="1"/>
          <p:nvPr/>
        </p:nvSpPr>
        <p:spPr>
          <a:xfrm>
            <a:off x="4007450" y="3873346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5.10 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A0BFAB0-4603-D7FB-A9C9-134519369547}"/>
              </a:ext>
            </a:extLst>
          </p:cNvPr>
          <p:cNvSpPr txBox="1"/>
          <p:nvPr/>
        </p:nvSpPr>
        <p:spPr>
          <a:xfrm>
            <a:off x="6160133" y="3528940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3DF9EA-02E6-2EB1-3DAA-2E03826CE07C}"/>
              </a:ext>
            </a:extLst>
          </p:cNvPr>
          <p:cNvSpPr txBox="1"/>
          <p:nvPr/>
        </p:nvSpPr>
        <p:spPr>
          <a:xfrm>
            <a:off x="6516225" y="3032373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5AE795F-B514-EE16-46C3-54650281DDD2}"/>
              </a:ext>
            </a:extLst>
          </p:cNvPr>
          <p:cNvSpPr txBox="1"/>
          <p:nvPr/>
        </p:nvSpPr>
        <p:spPr>
          <a:xfrm>
            <a:off x="5255091" y="3873346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0.10 mm b: 25.9 mm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54FCE07-6189-755F-650E-270A724942A9}"/>
              </a:ext>
            </a:extLst>
          </p:cNvPr>
          <p:cNvSpPr txBox="1"/>
          <p:nvPr/>
        </p:nvSpPr>
        <p:spPr>
          <a:xfrm>
            <a:off x="8265570" y="3873346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1.1 mm b: 95.2mm 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5A3C68A-222A-D8E4-F6EB-6B5B22318018}"/>
              </a:ext>
            </a:extLst>
          </p:cNvPr>
          <p:cNvCxnSpPr>
            <a:stCxn id="36" idx="3"/>
            <a:endCxn id="36" idx="7"/>
          </p:cNvCxnSpPr>
          <p:nvPr/>
        </p:nvCxnSpPr>
        <p:spPr>
          <a:xfrm flipV="1">
            <a:off x="3024754" y="3117375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D4C0225-F2FA-8217-6253-4A613DF266E1}"/>
              </a:ext>
            </a:extLst>
          </p:cNvPr>
          <p:cNvSpPr txBox="1"/>
          <p:nvPr/>
        </p:nvSpPr>
        <p:spPr>
          <a:xfrm>
            <a:off x="3044696" y="306775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6DD030F-B3A8-8792-19B8-174617A40A55}"/>
              </a:ext>
            </a:extLst>
          </p:cNvPr>
          <p:cNvSpPr/>
          <p:nvPr/>
        </p:nvSpPr>
        <p:spPr>
          <a:xfrm>
            <a:off x="4295913" y="3015078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5C9D4AD-2EB4-156F-A063-C288C339AA94}"/>
              </a:ext>
            </a:extLst>
          </p:cNvPr>
          <p:cNvCxnSpPr>
            <a:stCxn id="46" idx="3"/>
            <a:endCxn id="46" idx="7"/>
          </p:cNvCxnSpPr>
          <p:nvPr/>
        </p:nvCxnSpPr>
        <p:spPr>
          <a:xfrm flipV="1">
            <a:off x="4401476" y="3117375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D4888D3-12BA-AE07-53AC-BF02D46E78B5}"/>
              </a:ext>
            </a:extLst>
          </p:cNvPr>
          <p:cNvSpPr txBox="1"/>
          <p:nvPr/>
        </p:nvSpPr>
        <p:spPr>
          <a:xfrm>
            <a:off x="4421418" y="306775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C7ECE17-8636-502A-D4B3-2D4ED9BB9995}"/>
              </a:ext>
            </a:extLst>
          </p:cNvPr>
          <p:cNvSpPr/>
          <p:nvPr/>
        </p:nvSpPr>
        <p:spPr>
          <a:xfrm>
            <a:off x="9161927" y="2859399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2B1757F-7256-8B43-FCCC-32253BC1B050}"/>
              </a:ext>
            </a:extLst>
          </p:cNvPr>
          <p:cNvSpPr txBox="1"/>
          <p:nvPr/>
        </p:nvSpPr>
        <p:spPr>
          <a:xfrm>
            <a:off x="9210009" y="352546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AAAE162-55CC-7440-BF8A-B4D731EA3534}"/>
              </a:ext>
            </a:extLst>
          </p:cNvPr>
          <p:cNvSpPr txBox="1"/>
          <p:nvPr/>
        </p:nvSpPr>
        <p:spPr>
          <a:xfrm>
            <a:off x="9543458" y="301116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C6F2E09-CBAE-8A82-8196-0DC58212FE18}"/>
              </a:ext>
            </a:extLst>
          </p:cNvPr>
          <p:cNvSpPr txBox="1"/>
          <p:nvPr/>
        </p:nvSpPr>
        <p:spPr>
          <a:xfrm>
            <a:off x="2031528" y="2368397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6D4DE65-C420-6331-1F1E-A0DC61E65768}"/>
              </a:ext>
            </a:extLst>
          </p:cNvPr>
          <p:cNvSpPr txBox="1"/>
          <p:nvPr/>
        </p:nvSpPr>
        <p:spPr>
          <a:xfrm>
            <a:off x="2836332" y="2367443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E02C28C-9970-270F-AA85-9362760CDCF0}"/>
              </a:ext>
            </a:extLst>
          </p:cNvPr>
          <p:cNvSpPr txBox="1"/>
          <p:nvPr/>
        </p:nvSpPr>
        <p:spPr>
          <a:xfrm>
            <a:off x="4091313" y="2380664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75076F0-B9E3-2A68-7AFA-AC8AF0BD21C3}"/>
              </a:ext>
            </a:extLst>
          </p:cNvPr>
          <p:cNvSpPr txBox="1"/>
          <p:nvPr/>
        </p:nvSpPr>
        <p:spPr>
          <a:xfrm>
            <a:off x="5618790" y="2374163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D1B5E32-DFED-9ABB-0233-1BCDC6B6EC2D}"/>
              </a:ext>
            </a:extLst>
          </p:cNvPr>
          <p:cNvSpPr txBox="1"/>
          <p:nvPr/>
        </p:nvSpPr>
        <p:spPr>
          <a:xfrm>
            <a:off x="7512182" y="2393756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7A70D97-8AD5-ED8F-C5EA-A07753C64260}"/>
              </a:ext>
            </a:extLst>
          </p:cNvPr>
          <p:cNvSpPr txBox="1"/>
          <p:nvPr/>
        </p:nvSpPr>
        <p:spPr>
          <a:xfrm>
            <a:off x="8747054" y="2374163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8E6891C6-D932-F859-A9A8-E3EE63C37D60}"/>
              </a:ext>
            </a:extLst>
          </p:cNvPr>
          <p:cNvSpPr/>
          <p:nvPr/>
        </p:nvSpPr>
        <p:spPr>
          <a:xfrm>
            <a:off x="4471947" y="4344389"/>
            <a:ext cx="346101" cy="5928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6FC4C2-B736-DB22-A7E8-F0888D6C4C72}"/>
              </a:ext>
            </a:extLst>
          </p:cNvPr>
          <p:cNvSpPr txBox="1"/>
          <p:nvPr/>
        </p:nvSpPr>
        <p:spPr>
          <a:xfrm>
            <a:off x="4012343" y="5120985"/>
            <a:ext cx="13047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5.1  mm</a:t>
            </a:r>
          </a:p>
          <a:p>
            <a:pPr algn="ctr"/>
            <a:r>
              <a:rPr lang="en-GB" sz="1400" dirty="0"/>
              <a:t>d: 5.3 mm</a:t>
            </a:r>
          </a:p>
          <a:p>
            <a:pPr algn="ctr"/>
            <a:r>
              <a:rPr lang="en-GB" sz="1400" dirty="0"/>
              <a:t>d: 5.5 mm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79EB34B-C360-EFA1-525C-8D976B2BEFCA}"/>
              </a:ext>
            </a:extLst>
          </p:cNvPr>
          <p:cNvSpPr txBox="1"/>
          <p:nvPr/>
        </p:nvSpPr>
        <p:spPr>
          <a:xfrm>
            <a:off x="5382434" y="5228707"/>
            <a:ext cx="2076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0.10 mm b: 26.0 mm</a:t>
            </a:r>
          </a:p>
          <a:p>
            <a:pPr algn="ctr"/>
            <a:r>
              <a:rPr lang="en-GB" sz="1400" dirty="0"/>
              <a:t>a: 0.20 mm b: 26.0 mm </a:t>
            </a:r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EC6BED13-74B9-06AF-4E36-7E482619EDCE}"/>
              </a:ext>
            </a:extLst>
          </p:cNvPr>
          <p:cNvSpPr/>
          <p:nvPr/>
        </p:nvSpPr>
        <p:spPr>
          <a:xfrm>
            <a:off x="6112151" y="4343350"/>
            <a:ext cx="346101" cy="5928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B4EA7CC-E209-0D91-7C0F-6098AC50F722}"/>
              </a:ext>
            </a:extLst>
          </p:cNvPr>
          <p:cNvSpPr txBox="1"/>
          <p:nvPr/>
        </p:nvSpPr>
        <p:spPr>
          <a:xfrm>
            <a:off x="2622470" y="5120985"/>
            <a:ext cx="13596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600 µm</a:t>
            </a:r>
          </a:p>
          <a:p>
            <a:pPr algn="ctr"/>
            <a:r>
              <a:rPr lang="en-GB" sz="1400" dirty="0"/>
              <a:t>d: 700 µm</a:t>
            </a:r>
          </a:p>
          <a:p>
            <a:pPr algn="ctr"/>
            <a:r>
              <a:rPr lang="en-GB" sz="1400" dirty="0"/>
              <a:t>d: 800 µm</a:t>
            </a:r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2A2045E1-D896-BA9C-170F-D5C9A8BBC1EA}"/>
              </a:ext>
            </a:extLst>
          </p:cNvPr>
          <p:cNvSpPr/>
          <p:nvPr/>
        </p:nvSpPr>
        <p:spPr>
          <a:xfrm>
            <a:off x="3053883" y="4342977"/>
            <a:ext cx="346101" cy="5928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D6C6650-B253-2977-9E22-FE6FD6C0594B}"/>
              </a:ext>
            </a:extLst>
          </p:cNvPr>
          <p:cNvSpPr txBox="1"/>
          <p:nvPr/>
        </p:nvSpPr>
        <p:spPr>
          <a:xfrm>
            <a:off x="320470" y="3641078"/>
            <a:ext cx="204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B0F0"/>
                </a:solidFill>
              </a:rPr>
              <a:t>Optimised value suggested by simulation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CE1A36F-D951-4D41-6DB9-E3726921C2F6}"/>
              </a:ext>
            </a:extLst>
          </p:cNvPr>
          <p:cNvSpPr txBox="1"/>
          <p:nvPr/>
        </p:nvSpPr>
        <p:spPr>
          <a:xfrm>
            <a:off x="320470" y="5295020"/>
            <a:ext cx="204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B0F0"/>
                </a:solidFill>
              </a:rPr>
              <a:t>Experiment planed value</a:t>
            </a:r>
          </a:p>
        </p:txBody>
      </p:sp>
      <p:sp>
        <p:nvSpPr>
          <p:cNvPr id="69" name="Arrow: Down 68">
            <a:extLst>
              <a:ext uri="{FF2B5EF4-FFF2-40B4-BE49-F238E27FC236}">
                <a16:creationId xmlns:a16="http://schemas.microsoft.com/office/drawing/2014/main" id="{12FE447A-C73C-7E60-9F5F-BC882D6E1370}"/>
              </a:ext>
            </a:extLst>
          </p:cNvPr>
          <p:cNvSpPr/>
          <p:nvPr/>
        </p:nvSpPr>
        <p:spPr>
          <a:xfrm>
            <a:off x="9150655" y="4264458"/>
            <a:ext cx="346101" cy="5928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6DB83E1-EFF8-8A9F-4EAF-02A5918B3C7C}"/>
              </a:ext>
            </a:extLst>
          </p:cNvPr>
          <p:cNvSpPr txBox="1"/>
          <p:nvPr/>
        </p:nvSpPr>
        <p:spPr>
          <a:xfrm>
            <a:off x="8265570" y="5336429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3 mm b: 100mm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9EAE952-B6D7-F312-B0ED-F5F432FA8F3F}"/>
              </a:ext>
            </a:extLst>
          </p:cNvPr>
          <p:cNvSpPr txBox="1"/>
          <p:nvPr/>
        </p:nvSpPr>
        <p:spPr>
          <a:xfrm>
            <a:off x="9911460" y="4503025"/>
            <a:ext cx="20485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Installed in the EBTS interaction chamber</a:t>
            </a:r>
          </a:p>
          <a:p>
            <a:pPr algn="ctr"/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mechanical tolerances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3D72DD29-0213-841E-0BFB-4BB744EC3DB2}"/>
              </a:ext>
            </a:extLst>
          </p:cNvPr>
          <p:cNvCxnSpPr>
            <a:cxnSpLocks/>
            <a:endCxn id="70" idx="3"/>
          </p:cNvCxnSpPr>
          <p:nvPr/>
        </p:nvCxnSpPr>
        <p:spPr>
          <a:xfrm flipH="1">
            <a:off x="10385205" y="5238228"/>
            <a:ext cx="559538" cy="2520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A9754539-380F-CFA7-45B6-754C5A654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986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C63C6-C356-9305-52B8-E7A9B968A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Procurement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3B924-6955-8C0F-BFF5-2FB397693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945" y="1260855"/>
            <a:ext cx="10515600" cy="1767929"/>
          </a:xfrm>
        </p:spPr>
        <p:txBody>
          <a:bodyPr>
            <a:normAutofit/>
          </a:bodyPr>
          <a:lstStyle/>
          <a:p>
            <a:r>
              <a:rPr lang="en-GB" sz="1800" dirty="0"/>
              <a:t>The interaction chamber built by CERN (Adriana) is ready together with 4th skimmers: 100mm x3mm. (done)</a:t>
            </a:r>
          </a:p>
          <a:p>
            <a:r>
              <a:rPr lang="en-GB" sz="1800" dirty="0"/>
              <a:t>The 3 gate valves + 1 turbopump for the interaction chamber have been recovered at CERN as: 2 from the previous BGC @ test stand, 1 (100mm </a:t>
            </a:r>
            <a:r>
              <a:rPr lang="en-GB" sz="1800" dirty="0" err="1"/>
              <a:t>diam</a:t>
            </a:r>
            <a:r>
              <a:rPr lang="en-GB" sz="1800" dirty="0"/>
              <a:t>) from the current EBTS </a:t>
            </a:r>
            <a:r>
              <a:rPr lang="en-GB" sz="1800" dirty="0" err="1"/>
              <a:t>collector+pump</a:t>
            </a:r>
            <a:r>
              <a:rPr lang="en-GB" sz="1800" dirty="0"/>
              <a:t>. (Done)</a:t>
            </a:r>
          </a:p>
          <a:p>
            <a:r>
              <a:rPr lang="en-US" sz="1800" dirty="0"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The inner liner (at CERN) has been cut to accommodate the larger curtain.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EE942-E48E-3DB7-7E92-F1F0D8C32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2286611-A3BB-847E-82F1-7FDE15786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01" y="3105337"/>
            <a:ext cx="2581369" cy="193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8015012-3171-1FC3-A324-A865980B0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003" y="2908580"/>
            <a:ext cx="1842415" cy="245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9ECD20-A7EE-F628-E657-24EFE0556F47}"/>
              </a:ext>
            </a:extLst>
          </p:cNvPr>
          <p:cNvSpPr txBox="1"/>
          <p:nvPr/>
        </p:nvSpPr>
        <p:spPr>
          <a:xfrm>
            <a:off x="779489" y="5176036"/>
            <a:ext cx="2292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Machining of the copper liner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4F9F2B-4B9F-B007-5E08-F19408DA1080}"/>
              </a:ext>
            </a:extLst>
          </p:cNvPr>
          <p:cNvSpPr txBox="1"/>
          <p:nvPr/>
        </p:nvSpPr>
        <p:spPr>
          <a:xfrm>
            <a:off x="3460185" y="5460632"/>
            <a:ext cx="1894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 100 mm*3mm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210A4E56-41CE-146A-B589-1F202C453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151" y="2872793"/>
            <a:ext cx="1894669" cy="252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9DAAC4-8D3B-D765-D9BC-01FFE3CD9D7B}"/>
              </a:ext>
            </a:extLst>
          </p:cNvPr>
          <p:cNvSpPr txBox="1"/>
          <p:nvPr/>
        </p:nvSpPr>
        <p:spPr>
          <a:xfrm>
            <a:off x="5354854" y="5444489"/>
            <a:ext cx="1894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New interaction chamber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C2AD939-1E6C-3876-13F3-BF77B019C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256" y="2829443"/>
            <a:ext cx="4374535" cy="264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FD57053-4D9D-4167-1F01-C4739C826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268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145FC-376C-CEFA-3DB3-ED0A72731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Procurement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323E8-02CF-2B41-5E09-0D04B7FDD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Chiara</a:t>
            </a:r>
            <a:r>
              <a:rPr lang="en-US" sz="2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has already ordered the pumps to go with the BGC, and they will be delivered at CERN in 8 weeks, expected in December. </a:t>
            </a:r>
          </a:p>
          <a:p>
            <a:r>
              <a:rPr lang="en-US" sz="2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 injection chamber and dump will be ordered and delivered at CI (December). </a:t>
            </a:r>
          </a:p>
          <a:p>
            <a:r>
              <a:rPr lang="en-US" sz="28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Gerhard shipped the bellows in December. </a:t>
            </a:r>
            <a:endParaRPr lang="en-US" sz="28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and 3</a:t>
            </a:r>
            <a:r>
              <a:rPr lang="en-GB" baseline="30000" dirty="0"/>
              <a:t>rd</a:t>
            </a:r>
            <a:r>
              <a:rPr lang="en-GB" dirty="0"/>
              <a:t> skimmers and alignment system in quotation.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DB6FFC-6AB0-AB8A-6413-059A8E1CB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57B9D8-1A3F-9F6C-8284-04ED17FA0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805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06E80-C135-794F-B9CD-78BBE44E2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ahead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46A55-6C8C-43E8-B18D-3208A9A03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Gas injection </a:t>
            </a:r>
            <a:r>
              <a:rPr lang="en-US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test (December-January). </a:t>
            </a:r>
          </a:p>
          <a:p>
            <a:pPr lvl="1"/>
            <a:r>
              <a:rPr lang="en-US" sz="20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Alignment of nozzle skimmers with the new geometry tested in the JEREMY setup.</a:t>
            </a:r>
          </a:p>
          <a:p>
            <a:pPr lvl="1"/>
            <a:r>
              <a:rPr lang="en-US" sz="20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Pumping down time. Vacuum pressure of each chamber with jet on and off.</a:t>
            </a:r>
          </a:p>
          <a:p>
            <a:pPr lvl="1"/>
            <a:r>
              <a:rPr lang="en-US" sz="20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a 60 mm curtain with both Neon and Nitrogen gas. 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with CI e-beam (If time allowed). </a:t>
            </a:r>
          </a:p>
          <a:p>
            <a:r>
              <a:rPr lang="en-US" dirty="0">
                <a:latin typeface="Aptos" panose="020B0004020202020204" pitchFamily="34" charset="0"/>
              </a:rPr>
              <a:t>Ship to CERN by February 2025</a:t>
            </a:r>
          </a:p>
          <a:p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CI people will travel to CERN for the installation with the local help in February-March 2025. </a:t>
            </a:r>
          </a:p>
          <a:p>
            <a:endParaRPr lang="en-US" dirty="0">
              <a:latin typeface="Aptos" panose="020B0004020202020204" pitchFamily="34" charset="0"/>
            </a:endParaRPr>
          </a:p>
          <a:p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1843D6-A008-6DAE-6A84-98FAE9963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A8349D-0332-C0B7-A467-564E7B797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574677"/>
      </p:ext>
    </p:extLst>
  </p:cSld>
  <p:clrMapOvr>
    <a:masterClrMapping/>
  </p:clrMapOvr>
</p:sld>
</file>

<file path=ppt/theme/theme1.xml><?xml version="1.0" encoding="utf-8"?>
<a:theme xmlns:a="http://schemas.openxmlformats.org/drawingml/2006/main" name="liverp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rpool" id="{3A6C4CA9-F009-42F2-ABB3-5AFDDD804317}" vid="{3130FC97-346C-4969-8DFA-22465FFAE5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10d0dbb-532f-4493-a8c2-b3e89024f525">
      <Terms xmlns="http://schemas.microsoft.com/office/infopath/2007/PartnerControls"/>
    </lcf76f155ced4ddcb4097134ff3c332f>
    <TaxCatchAll xmlns="e6820daa-d2e7-412e-947d-51b1dafb869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0090EC8B984C489989E0FE7CA9D63A" ma:contentTypeVersion="16" ma:contentTypeDescription="Create a new document." ma:contentTypeScope="" ma:versionID="2dbf7ea1bc94f24ca845a33cb7d58e31">
  <xsd:schema xmlns:xsd="http://www.w3.org/2001/XMLSchema" xmlns:xs="http://www.w3.org/2001/XMLSchema" xmlns:p="http://schemas.microsoft.com/office/2006/metadata/properties" xmlns:ns2="310d0dbb-532f-4493-a8c2-b3e89024f525" xmlns:ns3="e6820daa-d2e7-412e-947d-51b1dafb8693" targetNamespace="http://schemas.microsoft.com/office/2006/metadata/properties" ma:root="true" ma:fieldsID="73b09c2148d08080d56e8438a5fb5cdf" ns2:_="" ns3:_="">
    <xsd:import namespace="310d0dbb-532f-4493-a8c2-b3e89024f525"/>
    <xsd:import namespace="e6820daa-d2e7-412e-947d-51b1dafb86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d0dbb-532f-4493-a8c2-b3e89024f5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fd38f81-9561-40ce-98eb-cd713668d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820daa-d2e7-412e-947d-51b1dafb8693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18074572-148c-46a7-bfc7-12a72a7c56b1}" ma:internalName="TaxCatchAll" ma:showField="CatchAllData" ma:web="e6820daa-d2e7-412e-947d-51b1dafb86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1BE826-12C9-4757-975C-462A421D8440}">
  <ds:schemaRefs>
    <ds:schemaRef ds:uri="http://purl.org/dc/elements/1.1/"/>
    <ds:schemaRef ds:uri="e6820daa-d2e7-412e-947d-51b1dafb8693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310d0dbb-532f-4493-a8c2-b3e89024f525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7CA39E1-F716-4991-A51B-B526DC5ECB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0d0dbb-532f-4493-a8c2-b3e89024f525"/>
    <ds:schemaRef ds:uri="e6820daa-d2e7-412e-947d-51b1dafb86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D46900A-12D6-473D-93B9-C20AA94B24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liverpool</Template>
  <TotalTime>2957</TotalTime>
  <Words>556</Words>
  <Application>Microsoft Office PowerPoint</Application>
  <PresentationFormat>Widescreen</PresentationFormat>
  <Paragraphs>97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等线 Light</vt:lpstr>
      <vt:lpstr>Aptos</vt:lpstr>
      <vt:lpstr>Arial</vt:lpstr>
      <vt:lpstr>Calibri</vt:lpstr>
      <vt:lpstr>Calibri Light</vt:lpstr>
      <vt:lpstr>Lora</vt:lpstr>
      <vt:lpstr>Quattrocento Sans</vt:lpstr>
      <vt:lpstr>Roboto</vt:lpstr>
      <vt:lpstr>Times New Roman</vt:lpstr>
      <vt:lpstr>liverpool</vt:lpstr>
      <vt:lpstr>Delivery of BGC v4.1 for EBTS</vt:lpstr>
      <vt:lpstr>Content</vt:lpstr>
      <vt:lpstr>V4.1: Simulation and test on Jeremy setup</vt:lpstr>
      <vt:lpstr>V4.1 design</vt:lpstr>
      <vt:lpstr>v4.1 design: nozzle skimmer assembly</vt:lpstr>
      <vt:lpstr>Procurement status</vt:lpstr>
      <vt:lpstr>Procurement status</vt:lpstr>
      <vt:lpstr>Plan ahead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Experimental results and future plan</dc:title>
  <dc:creator>Zhang, Hao [haozhang]</dc:creator>
  <cp:lastModifiedBy>Zhang, Hao [haozhang]</cp:lastModifiedBy>
  <cp:revision>104</cp:revision>
  <dcterms:created xsi:type="dcterms:W3CDTF">2020-12-09T09:52:39Z</dcterms:created>
  <dcterms:modified xsi:type="dcterms:W3CDTF">2024-12-01T23:11:59Z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0x010100070090EC8B984C489989E0FE7CA9D63A</vt:lpwstr>
  </property>
  <property fmtid="{D5CDD505-2E9C-101B-9397-08002B2CF9AE}" pid="3" name="MediaServiceImageTags">
    <vt:lpwstr/>
  </property>
</Properties>
</file>