
<file path=[Content_Types].xml><?xml version="1.0" encoding="utf-8"?>
<Types xmlns="http://schemas.openxmlformats.org/package/2006/content-types">
  <Default Extension="png" ContentType="image/png"/>
  <Default Extension="tmp" ContentType="image/pn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321" r:id="rId3"/>
    <p:sldId id="324" r:id="rId4"/>
    <p:sldId id="279" r:id="rId5"/>
    <p:sldId id="280" r:id="rId6"/>
    <p:sldId id="315" r:id="rId7"/>
    <p:sldId id="314" r:id="rId8"/>
    <p:sldId id="330" r:id="rId9"/>
    <p:sldId id="331" r:id="rId10"/>
    <p:sldId id="316" r:id="rId11"/>
    <p:sldId id="317" r:id="rId12"/>
    <p:sldId id="286" r:id="rId13"/>
    <p:sldId id="289" r:id="rId14"/>
    <p:sldId id="288" r:id="rId15"/>
    <p:sldId id="292" r:id="rId16"/>
    <p:sldId id="322" r:id="rId17"/>
    <p:sldId id="333" r:id="rId18"/>
    <p:sldId id="318" r:id="rId19"/>
    <p:sldId id="323" r:id="rId20"/>
    <p:sldId id="332" r:id="rId21"/>
    <p:sldId id="326" r:id="rId22"/>
    <p:sldId id="327" r:id="rId23"/>
    <p:sldId id="334" r:id="rId24"/>
    <p:sldId id="335" r:id="rId25"/>
    <p:sldId id="329" r:id="rId26"/>
    <p:sldId id="325" r:id="rId2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D34F82-A7C3-4845-B86A-D3AD9BD25420}" v="8" dt="2024-10-30T15:28:52.996"/>
    <p1510:client id="{365376F6-8FDC-45CF-A90C-B276120CE32E}" v="338" dt="2024-10-30T15:05:05.068"/>
    <p1510:client id="{88A8DC70-7EBF-4E98-9DE4-08B8F7AE1726}" v="3" dt="2024-10-31T10:58:23.801"/>
    <p1510:client id="{F1069ED5-920C-4FAD-9969-1DE03D53E005}" v="101" dt="2024-10-31T17:08:59.110"/>
  </p1510:revLst>
</p1510:revInfo>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7" autoAdjust="0"/>
    <p:restoredTop sz="97505"/>
  </p:normalViewPr>
  <p:slideViewPr>
    <p:cSldViewPr>
      <p:cViewPr varScale="1">
        <p:scale>
          <a:sx n="152" d="100"/>
          <a:sy n="152" d="100"/>
        </p:scale>
        <p:origin x="162" y="1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useppe Mazzola" userId="7ra8AK+z2lCvsiFG77UW5TFrdYBwUbNwDNQLibcTtF8=" providerId="None" clId="Web-{1BD34F82-A7C3-4845-B86A-D3AD9BD25420}"/>
    <pc:docChg chg="addSld modSld sldOrd">
      <pc:chgData name="Giuseppe Mazzola" userId="7ra8AK+z2lCvsiFG77UW5TFrdYBwUbNwDNQLibcTtF8=" providerId="None" clId="Web-{1BD34F82-A7C3-4845-B86A-D3AD9BD25420}" dt="2024-10-30T15:28:45.495" v="6" actId="20577"/>
      <pc:docMkLst>
        <pc:docMk/>
      </pc:docMkLst>
      <pc:sldChg chg="modSp add ord replId">
        <pc:chgData name="Giuseppe Mazzola" userId="7ra8AK+z2lCvsiFG77UW5TFrdYBwUbNwDNQLibcTtF8=" providerId="None" clId="Web-{1BD34F82-A7C3-4845-B86A-D3AD9BD25420}" dt="2024-10-30T15:28:45.495" v="6" actId="20577"/>
        <pc:sldMkLst>
          <pc:docMk/>
          <pc:sldMk cId="607120548" sldId="324"/>
        </pc:sldMkLst>
        <pc:spChg chg="mod">
          <ac:chgData name="Giuseppe Mazzola" userId="7ra8AK+z2lCvsiFG77UW5TFrdYBwUbNwDNQLibcTtF8=" providerId="None" clId="Web-{1BD34F82-A7C3-4845-B86A-D3AD9BD25420}" dt="2024-10-30T15:28:45.495" v="6" actId="20577"/>
          <ac:spMkLst>
            <pc:docMk/>
            <pc:sldMk cId="607120548" sldId="324"/>
            <ac:spMk id="2" creationId="{00000000-0000-0000-0000-000000000000}"/>
          </ac:spMkLst>
        </pc:spChg>
      </pc:sldChg>
    </pc:docChg>
  </pc:docChgLst>
  <pc:docChgLst>
    <pc:chgData name="Giuseppe Mazzola" clId="Web-{9C7412FD-F520-4D2A-AF66-062A7D754768}"/>
    <pc:docChg chg="modSld">
      <pc:chgData name="Giuseppe Mazzola" userId="" providerId="" clId="Web-{9C7412FD-F520-4D2A-AF66-062A7D754768}" dt="2024-05-03T08:06:05.555" v="93"/>
      <pc:docMkLst>
        <pc:docMk/>
      </pc:docMkLst>
      <pc:sldChg chg="modSp">
        <pc:chgData name="Giuseppe Mazzola" userId="" providerId="" clId="Web-{9C7412FD-F520-4D2A-AF66-062A7D754768}" dt="2024-05-03T08:06:05.555" v="93"/>
        <pc:sldMkLst>
          <pc:docMk/>
          <pc:sldMk cId="537066156" sldId="285"/>
        </pc:sldMkLst>
        <pc:graphicFrameChg chg="mod modGraphic">
          <ac:chgData name="Giuseppe Mazzola" userId="" providerId="" clId="Web-{9C7412FD-F520-4D2A-AF66-062A7D754768}" dt="2024-05-03T08:06:05.555" v="93"/>
          <ac:graphicFrameMkLst>
            <pc:docMk/>
            <pc:sldMk cId="537066156" sldId="285"/>
            <ac:graphicFrameMk id="4" creationId="{00000000-0000-0000-0000-000000000000}"/>
          </ac:graphicFrameMkLst>
        </pc:graphicFrameChg>
      </pc:sldChg>
      <pc:sldChg chg="modSp">
        <pc:chgData name="Giuseppe Mazzola" userId="" providerId="" clId="Web-{9C7412FD-F520-4D2A-AF66-062A7D754768}" dt="2024-05-03T07:22:22.481" v="1"/>
        <pc:sldMkLst>
          <pc:docMk/>
          <pc:sldMk cId="1009138536" sldId="286"/>
        </pc:sldMkLst>
        <pc:graphicFrameChg chg="mod modGraphic">
          <ac:chgData name="Giuseppe Mazzola" userId="" providerId="" clId="Web-{9C7412FD-F520-4D2A-AF66-062A7D754768}" dt="2024-05-03T07:22:22.481" v="1"/>
          <ac:graphicFrameMkLst>
            <pc:docMk/>
            <pc:sldMk cId="1009138536" sldId="286"/>
            <ac:graphicFrameMk id="4" creationId="{00000000-0000-0000-0000-000000000000}"/>
          </ac:graphicFrameMkLst>
        </pc:graphicFrameChg>
      </pc:sldChg>
      <pc:sldChg chg="addSp delSp modSp">
        <pc:chgData name="Giuseppe Mazzola" userId="" providerId="" clId="Web-{9C7412FD-F520-4D2A-AF66-062A7D754768}" dt="2024-05-03T07:30:29.641" v="21"/>
        <pc:sldMkLst>
          <pc:docMk/>
          <pc:sldMk cId="4177179795" sldId="287"/>
        </pc:sldMkLst>
        <pc:spChg chg="add del mod">
          <ac:chgData name="Giuseppe Mazzola" userId="" providerId="" clId="Web-{9C7412FD-F520-4D2A-AF66-062A7D754768}" dt="2024-05-03T07:23:06.358" v="5"/>
          <ac:spMkLst>
            <pc:docMk/>
            <pc:sldMk cId="4177179795" sldId="287"/>
            <ac:spMk id="2" creationId="{04E4C829-5DA5-ABA0-7294-4A37887CD085}"/>
          </ac:spMkLst>
        </pc:spChg>
        <pc:graphicFrameChg chg="mod modGraphic">
          <ac:chgData name="Giuseppe Mazzola" userId="" providerId="" clId="Web-{9C7412FD-F520-4D2A-AF66-062A7D754768}" dt="2024-05-03T07:30:29.641" v="21"/>
          <ac:graphicFrameMkLst>
            <pc:docMk/>
            <pc:sldMk cId="4177179795" sldId="287"/>
            <ac:graphicFrameMk id="4" creationId="{00000000-0000-0000-0000-000000000000}"/>
          </ac:graphicFrameMkLst>
        </pc:graphicFrameChg>
      </pc:sldChg>
      <pc:sldChg chg="addSp delSp modSp">
        <pc:chgData name="Giuseppe Mazzola" userId="" providerId="" clId="Web-{9C7412FD-F520-4D2A-AF66-062A7D754768}" dt="2024-05-03T08:06:02.664" v="91"/>
        <pc:sldMkLst>
          <pc:docMk/>
          <pc:sldMk cId="2593278858" sldId="288"/>
        </pc:sldMkLst>
        <pc:spChg chg="add del mod">
          <ac:chgData name="Giuseppe Mazzola" userId="" providerId="" clId="Web-{9C7412FD-F520-4D2A-AF66-062A7D754768}" dt="2024-05-03T08:03:16.190" v="75"/>
          <ac:spMkLst>
            <pc:docMk/>
            <pc:sldMk cId="2593278858" sldId="288"/>
            <ac:spMk id="2" creationId="{17DB40AE-7D25-1C45-243B-E21FADEF903C}"/>
          </ac:spMkLst>
        </pc:spChg>
        <pc:graphicFrameChg chg="mod modGraphic">
          <ac:chgData name="Giuseppe Mazzola" userId="" providerId="" clId="Web-{9C7412FD-F520-4D2A-AF66-062A7D754768}" dt="2024-05-03T08:06:02.664" v="91"/>
          <ac:graphicFrameMkLst>
            <pc:docMk/>
            <pc:sldMk cId="2593278858" sldId="288"/>
            <ac:graphicFrameMk id="4" creationId="{00000000-0000-0000-0000-000000000000}"/>
          </ac:graphicFrameMkLst>
        </pc:graphicFrameChg>
      </pc:sldChg>
    </pc:docChg>
  </pc:docChgLst>
  <pc:docChgLst>
    <pc:chgData name="Giuseppe Mazzola" userId="7ra8AK+z2lCvsiFG77UW5TFrdYBwUbNwDNQLibcTtF8=" providerId="None" clId="Web-{88A8DC70-7EBF-4E98-9DE4-08B8F7AE1726}"/>
    <pc:docChg chg="delSld">
      <pc:chgData name="Giuseppe Mazzola" userId="7ra8AK+z2lCvsiFG77UW5TFrdYBwUbNwDNQLibcTtF8=" providerId="None" clId="Web-{88A8DC70-7EBF-4E98-9DE4-08B8F7AE1726}" dt="2024-10-31T10:58:23.801" v="2"/>
      <pc:docMkLst>
        <pc:docMk/>
      </pc:docMkLst>
      <pc:sldChg chg="del">
        <pc:chgData name="Giuseppe Mazzola" userId="7ra8AK+z2lCvsiFG77UW5TFrdYBwUbNwDNQLibcTtF8=" providerId="None" clId="Web-{88A8DC70-7EBF-4E98-9DE4-08B8F7AE1726}" dt="2024-10-31T10:58:23.754" v="0"/>
        <pc:sldMkLst>
          <pc:docMk/>
          <pc:sldMk cId="174292083" sldId="284"/>
        </pc:sldMkLst>
      </pc:sldChg>
      <pc:sldChg chg="del">
        <pc:chgData name="Giuseppe Mazzola" userId="7ra8AK+z2lCvsiFG77UW5TFrdYBwUbNwDNQLibcTtF8=" providerId="None" clId="Web-{88A8DC70-7EBF-4E98-9DE4-08B8F7AE1726}" dt="2024-10-31T10:58:23.786" v="1"/>
        <pc:sldMkLst>
          <pc:docMk/>
          <pc:sldMk cId="2582887707" sldId="319"/>
        </pc:sldMkLst>
      </pc:sldChg>
      <pc:sldChg chg="del">
        <pc:chgData name="Giuseppe Mazzola" userId="7ra8AK+z2lCvsiFG77UW5TFrdYBwUbNwDNQLibcTtF8=" providerId="None" clId="Web-{88A8DC70-7EBF-4E98-9DE4-08B8F7AE1726}" dt="2024-10-31T10:58:23.801" v="2"/>
        <pc:sldMkLst>
          <pc:docMk/>
          <pc:sldMk cId="1618063550" sldId="320"/>
        </pc:sldMkLst>
      </pc:sldChg>
    </pc:docChg>
  </pc:docChgLst>
  <pc:docChgLst>
    <pc:chgData name="Giuseppe Mazzola" clId="Web-{526EBC35-F00E-4A3E-983E-85B28103CA73}"/>
    <pc:docChg chg="addSld delSld modSld">
      <pc:chgData name="Giuseppe Mazzola" userId="" providerId="" clId="Web-{526EBC35-F00E-4A3E-983E-85B28103CA73}" dt="2024-04-08T11:54:41.653" v="17"/>
      <pc:docMkLst>
        <pc:docMk/>
      </pc:docMkLst>
      <pc:sldChg chg="addSp delSp modSp">
        <pc:chgData name="Giuseppe Mazzola" userId="" providerId="" clId="Web-{526EBC35-F00E-4A3E-983E-85B28103CA73}" dt="2024-04-08T11:54:01.809" v="8" actId="1076"/>
        <pc:sldMkLst>
          <pc:docMk/>
          <pc:sldMk cId="3464301028" sldId="279"/>
        </pc:sldMkLst>
        <pc:spChg chg="add del mod">
          <ac:chgData name="Giuseppe Mazzola" userId="" providerId="" clId="Web-{526EBC35-F00E-4A3E-983E-85B28103CA73}" dt="2024-04-08T11:53:49.183" v="2"/>
          <ac:spMkLst>
            <pc:docMk/>
            <pc:sldMk cId="3464301028" sldId="279"/>
            <ac:spMk id="5" creationId="{D8382E04-C197-9E6E-D1DE-14AACB690DDE}"/>
          </ac:spMkLst>
        </pc:spChg>
        <pc:picChg chg="del">
          <ac:chgData name="Giuseppe Mazzola" userId="" providerId="" clId="Web-{526EBC35-F00E-4A3E-983E-85B28103CA73}" dt="2024-04-08T11:52:57.151" v="0"/>
          <ac:picMkLst>
            <pc:docMk/>
            <pc:sldMk cId="3464301028" sldId="279"/>
            <ac:picMk id="4" creationId="{00000000-0000-0000-0000-000000000000}"/>
          </ac:picMkLst>
        </pc:picChg>
        <pc:picChg chg="add mod ord">
          <ac:chgData name="Giuseppe Mazzola" userId="" providerId="" clId="Web-{526EBC35-F00E-4A3E-983E-85B28103CA73}" dt="2024-04-08T11:54:01.809" v="8" actId="1076"/>
          <ac:picMkLst>
            <pc:docMk/>
            <pc:sldMk cId="3464301028" sldId="279"/>
            <ac:picMk id="7" creationId="{4170B9DA-619D-4B15-DD52-2636F24EA63A}"/>
          </ac:picMkLst>
        </pc:picChg>
      </pc:sldChg>
      <pc:sldChg chg="addSp delSp modSp del">
        <pc:chgData name="Giuseppe Mazzola" userId="" providerId="" clId="Web-{526EBC35-F00E-4A3E-983E-85B28103CA73}" dt="2024-04-08T11:54:41.653" v="17"/>
        <pc:sldMkLst>
          <pc:docMk/>
          <pc:sldMk cId="2592576098" sldId="280"/>
        </pc:sldMkLst>
        <pc:spChg chg="add mod">
          <ac:chgData name="Giuseppe Mazzola" userId="" providerId="" clId="Web-{526EBC35-F00E-4A3E-983E-85B28103CA73}" dt="2024-04-08T11:52:58.589" v="1"/>
          <ac:spMkLst>
            <pc:docMk/>
            <pc:sldMk cId="2592576098" sldId="280"/>
            <ac:spMk id="4" creationId="{C030296E-A3D7-EAEA-8182-D144FD0F585B}"/>
          </ac:spMkLst>
        </pc:spChg>
        <pc:picChg chg="del">
          <ac:chgData name="Giuseppe Mazzola" userId="" providerId="" clId="Web-{526EBC35-F00E-4A3E-983E-85B28103CA73}" dt="2024-04-08T11:52:58.589" v="1"/>
          <ac:picMkLst>
            <pc:docMk/>
            <pc:sldMk cId="2592576098" sldId="280"/>
            <ac:picMk id="5" creationId="{00000000-0000-0000-0000-000000000000}"/>
          </ac:picMkLst>
        </pc:picChg>
      </pc:sldChg>
      <pc:sldChg chg="addSp modSp add replId">
        <pc:chgData name="Giuseppe Mazzola" userId="" providerId="" clId="Web-{526EBC35-F00E-4A3E-983E-85B28103CA73}" dt="2024-04-08T11:54:40.794" v="16" actId="20577"/>
        <pc:sldMkLst>
          <pc:docMk/>
          <pc:sldMk cId="3587330541" sldId="292"/>
        </pc:sldMkLst>
        <pc:spChg chg="mod">
          <ac:chgData name="Giuseppe Mazzola" userId="" providerId="" clId="Web-{526EBC35-F00E-4A3E-983E-85B28103CA73}" dt="2024-04-08T11:54:40.794" v="16" actId="20577"/>
          <ac:spMkLst>
            <pc:docMk/>
            <pc:sldMk cId="3587330541" sldId="292"/>
            <ac:spMk id="3" creationId="{6B992C19-CC60-3642-8F74-82DB233FBB79}"/>
          </ac:spMkLst>
        </pc:spChg>
        <pc:spChg chg="add mod">
          <ac:chgData name="Giuseppe Mazzola" userId="" providerId="" clId="Web-{526EBC35-F00E-4A3E-983E-85B28103CA73}" dt="2024-04-08T11:54:32.325" v="14" actId="1076"/>
          <ac:spMkLst>
            <pc:docMk/>
            <pc:sldMk cId="3587330541" sldId="292"/>
            <ac:spMk id="5" creationId="{EC66B4CE-0A9F-5670-80F6-60AF5EE281F9}"/>
          </ac:spMkLst>
        </pc:spChg>
        <pc:picChg chg="add mod">
          <ac:chgData name="Giuseppe Mazzola" userId="" providerId="" clId="Web-{526EBC35-F00E-4A3E-983E-85B28103CA73}" dt="2024-04-08T11:54:22.481" v="12" actId="14100"/>
          <ac:picMkLst>
            <pc:docMk/>
            <pc:sldMk cId="3587330541" sldId="292"/>
            <ac:picMk id="2" creationId="{03F3E776-53BE-6D66-8E93-92E83E19AE89}"/>
          </ac:picMkLst>
        </pc:picChg>
      </pc:sldChg>
    </pc:docChg>
  </pc:docChgLst>
  <pc:docChgLst>
    <pc:chgData name="Giuseppe Mazzola" userId="7ra8AK+z2lCvsiFG77UW5TFrdYBwUbNwDNQLibcTtF8=" providerId="None" clId="Web-{F1069ED5-920C-4FAD-9969-1DE03D53E005}"/>
    <pc:docChg chg="modSld">
      <pc:chgData name="Giuseppe Mazzola" userId="7ra8AK+z2lCvsiFG77UW5TFrdYBwUbNwDNQLibcTtF8=" providerId="None" clId="Web-{F1069ED5-920C-4FAD-9969-1DE03D53E005}" dt="2024-10-31T17:08:59.110" v="89" actId="20577"/>
      <pc:docMkLst>
        <pc:docMk/>
      </pc:docMkLst>
      <pc:sldChg chg="addSp modSp">
        <pc:chgData name="Giuseppe Mazzola" userId="7ra8AK+z2lCvsiFG77UW5TFrdYBwUbNwDNQLibcTtF8=" providerId="None" clId="Web-{F1069ED5-920C-4FAD-9969-1DE03D53E005}" dt="2024-10-31T17:08:21.656" v="69" actId="20577"/>
        <pc:sldMkLst>
          <pc:docMk/>
          <pc:sldMk cId="1009138536" sldId="286"/>
        </pc:sldMkLst>
        <pc:spChg chg="add mod">
          <ac:chgData name="Giuseppe Mazzola" userId="7ra8AK+z2lCvsiFG77UW5TFrdYBwUbNwDNQLibcTtF8=" providerId="None" clId="Web-{F1069ED5-920C-4FAD-9969-1DE03D53E005}" dt="2024-10-31T17:08:21.656" v="69" actId="20577"/>
          <ac:spMkLst>
            <pc:docMk/>
            <pc:sldMk cId="1009138536" sldId="286"/>
            <ac:spMk id="2" creationId="{9BD7C6A2-24EC-8847-4BF5-2B12554E7178}"/>
          </ac:spMkLst>
        </pc:spChg>
      </pc:sldChg>
      <pc:sldChg chg="addSp modSp">
        <pc:chgData name="Giuseppe Mazzola" userId="7ra8AK+z2lCvsiFG77UW5TFrdYBwUbNwDNQLibcTtF8=" providerId="None" clId="Web-{F1069ED5-920C-4FAD-9969-1DE03D53E005}" dt="2024-10-31T17:08:59.110" v="89" actId="20577"/>
        <pc:sldMkLst>
          <pc:docMk/>
          <pc:sldMk cId="2593278858" sldId="288"/>
        </pc:sldMkLst>
        <pc:spChg chg="add mod">
          <ac:chgData name="Giuseppe Mazzola" userId="7ra8AK+z2lCvsiFG77UW5TFrdYBwUbNwDNQLibcTtF8=" providerId="None" clId="Web-{F1069ED5-920C-4FAD-9969-1DE03D53E005}" dt="2024-10-31T17:08:59.110" v="89" actId="20577"/>
          <ac:spMkLst>
            <pc:docMk/>
            <pc:sldMk cId="2593278858" sldId="288"/>
            <ac:spMk id="2" creationId="{09886D50-D5BF-8CB3-C053-6493FBEB61F1}"/>
          </ac:spMkLst>
        </pc:spChg>
      </pc:sldChg>
      <pc:sldChg chg="addSp delSp modSp">
        <pc:chgData name="Giuseppe Mazzola" userId="7ra8AK+z2lCvsiFG77UW5TFrdYBwUbNwDNQLibcTtF8=" providerId="None" clId="Web-{F1069ED5-920C-4FAD-9969-1DE03D53E005}" dt="2024-10-31T17:06:56.919" v="20" actId="1076"/>
        <pc:sldMkLst>
          <pc:docMk/>
          <pc:sldMk cId="3092451463" sldId="315"/>
        </pc:sldMkLst>
        <pc:spChg chg="add del">
          <ac:chgData name="Giuseppe Mazzola" userId="7ra8AK+z2lCvsiFG77UW5TFrdYBwUbNwDNQLibcTtF8=" providerId="None" clId="Web-{F1069ED5-920C-4FAD-9969-1DE03D53E005}" dt="2024-10-31T17:06:36.184" v="1"/>
          <ac:spMkLst>
            <pc:docMk/>
            <pc:sldMk cId="3092451463" sldId="315"/>
            <ac:spMk id="4" creationId="{3E2596C5-1CDB-35E0-4E28-5F194A44EE36}"/>
          </ac:spMkLst>
        </pc:spChg>
        <pc:spChg chg="add mod">
          <ac:chgData name="Giuseppe Mazzola" userId="7ra8AK+z2lCvsiFG77UW5TFrdYBwUbNwDNQLibcTtF8=" providerId="None" clId="Web-{F1069ED5-920C-4FAD-9969-1DE03D53E005}" dt="2024-10-31T17:06:56.919" v="20" actId="1076"/>
          <ac:spMkLst>
            <pc:docMk/>
            <pc:sldMk cId="3092451463" sldId="315"/>
            <ac:spMk id="6" creationId="{9E8B9948-06BC-A644-0E27-E7D8ABE1C5C9}"/>
          </ac:spMkLst>
        </pc:spChg>
      </pc:sldChg>
      <pc:sldChg chg="addSp delSp modSp">
        <pc:chgData name="Giuseppe Mazzola" userId="7ra8AK+z2lCvsiFG77UW5TFrdYBwUbNwDNQLibcTtF8=" providerId="None" clId="Web-{F1069ED5-920C-4FAD-9969-1DE03D53E005}" dt="2024-10-31T17:07:56.890" v="55" actId="20577"/>
        <pc:sldMkLst>
          <pc:docMk/>
          <pc:sldMk cId="2225522464" sldId="316"/>
        </pc:sldMkLst>
        <pc:spChg chg="add del mod">
          <ac:chgData name="Giuseppe Mazzola" userId="7ra8AK+z2lCvsiFG77UW5TFrdYBwUbNwDNQLibcTtF8=" providerId="None" clId="Web-{F1069ED5-920C-4FAD-9969-1DE03D53E005}" dt="2024-10-31T17:07:07.841" v="23"/>
          <ac:spMkLst>
            <pc:docMk/>
            <pc:sldMk cId="2225522464" sldId="316"/>
            <ac:spMk id="4" creationId="{F83250DF-0A9A-3910-E0A3-68E56A763BF9}"/>
          </ac:spMkLst>
        </pc:spChg>
        <pc:spChg chg="add del mod">
          <ac:chgData name="Giuseppe Mazzola" userId="7ra8AK+z2lCvsiFG77UW5TFrdYBwUbNwDNQLibcTtF8=" providerId="None" clId="Web-{F1069ED5-920C-4FAD-9969-1DE03D53E005}" dt="2024-10-31T17:07:20.841" v="26"/>
          <ac:spMkLst>
            <pc:docMk/>
            <pc:sldMk cId="2225522464" sldId="316"/>
            <ac:spMk id="6" creationId="{CE16F109-60B0-F990-79FF-7283A5B683EF}"/>
          </ac:spMkLst>
        </pc:spChg>
        <pc:spChg chg="add mod">
          <ac:chgData name="Giuseppe Mazzola" userId="7ra8AK+z2lCvsiFG77UW5TFrdYBwUbNwDNQLibcTtF8=" providerId="None" clId="Web-{F1069ED5-920C-4FAD-9969-1DE03D53E005}" dt="2024-10-31T17:07:56.890" v="55" actId="20577"/>
          <ac:spMkLst>
            <pc:docMk/>
            <pc:sldMk cId="2225522464" sldId="316"/>
            <ac:spMk id="7" creationId="{20F5355F-44ED-DAB7-FE65-4AD5074C923D}"/>
          </ac:spMkLst>
        </pc:spChg>
      </pc:sldChg>
    </pc:docChg>
  </pc:docChgLst>
  <pc:docChgLst>
    <pc:chgData name="Giuseppe Mazzola" userId="7ra8AK+z2lCvsiFG77UW5TFrdYBwUbNwDNQLibcTtF8=" providerId="None" clId="Web-{C4884ECE-01F3-4590-AF11-D4D1967FA2E4}"/>
    <pc:docChg chg="modSld">
      <pc:chgData name="Giuseppe Mazzola" userId="7ra8AK+z2lCvsiFG77UW5TFrdYBwUbNwDNQLibcTtF8=" providerId="None" clId="Web-{C4884ECE-01F3-4590-AF11-D4D1967FA2E4}" dt="2024-08-22T08:04:59.086" v="213"/>
      <pc:docMkLst>
        <pc:docMk/>
      </pc:docMkLst>
      <pc:sldChg chg="addSp delSp modSp">
        <pc:chgData name="Giuseppe Mazzola" userId="7ra8AK+z2lCvsiFG77UW5TFrdYBwUbNwDNQLibcTtF8=" providerId="None" clId="Web-{C4884ECE-01F3-4590-AF11-D4D1967FA2E4}" dt="2024-08-22T08:04:59.086" v="213"/>
        <pc:sldMkLst>
          <pc:docMk/>
          <pc:sldMk cId="2772298154" sldId="294"/>
        </pc:sldMkLst>
        <pc:spChg chg="del">
          <ac:chgData name="Giuseppe Mazzola" userId="7ra8AK+z2lCvsiFG77UW5TFrdYBwUbNwDNQLibcTtF8=" providerId="None" clId="Web-{C4884ECE-01F3-4590-AF11-D4D1967FA2E4}" dt="2024-08-22T08:04:34.945" v="205"/>
          <ac:spMkLst>
            <pc:docMk/>
            <pc:sldMk cId="2772298154" sldId="294"/>
            <ac:spMk id="8" creationId="{00000000-0000-0000-0000-000000000000}"/>
          </ac:spMkLst>
        </pc:spChg>
        <pc:spChg chg="del">
          <ac:chgData name="Giuseppe Mazzola" userId="7ra8AK+z2lCvsiFG77UW5TFrdYBwUbNwDNQLibcTtF8=" providerId="None" clId="Web-{C4884ECE-01F3-4590-AF11-D4D1967FA2E4}" dt="2024-08-22T08:04:26.694" v="200"/>
          <ac:spMkLst>
            <pc:docMk/>
            <pc:sldMk cId="2772298154" sldId="294"/>
            <ac:spMk id="9" creationId="{00000000-0000-0000-0000-000000000000}"/>
          </ac:spMkLst>
        </pc:spChg>
        <pc:spChg chg="del">
          <ac:chgData name="Giuseppe Mazzola" userId="7ra8AK+z2lCvsiFG77UW5TFrdYBwUbNwDNQLibcTtF8=" providerId="None" clId="Web-{C4884ECE-01F3-4590-AF11-D4D1967FA2E4}" dt="2024-08-22T08:04:39.945" v="208"/>
          <ac:spMkLst>
            <pc:docMk/>
            <pc:sldMk cId="2772298154" sldId="294"/>
            <ac:spMk id="10" creationId="{00000000-0000-0000-0000-000000000000}"/>
          </ac:spMkLst>
        </pc:spChg>
        <pc:spChg chg="del">
          <ac:chgData name="Giuseppe Mazzola" userId="7ra8AK+z2lCvsiFG77UW5TFrdYBwUbNwDNQLibcTtF8=" providerId="None" clId="Web-{C4884ECE-01F3-4590-AF11-D4D1967FA2E4}" dt="2024-08-22T08:04:43.585" v="211"/>
          <ac:spMkLst>
            <pc:docMk/>
            <pc:sldMk cId="2772298154" sldId="294"/>
            <ac:spMk id="11" creationId="{00000000-0000-0000-0000-000000000000}"/>
          </ac:spMkLst>
        </pc:spChg>
        <pc:spChg chg="add ord">
          <ac:chgData name="Giuseppe Mazzola" userId="7ra8AK+z2lCvsiFG77UW5TFrdYBwUbNwDNQLibcTtF8=" providerId="None" clId="Web-{C4884ECE-01F3-4590-AF11-D4D1967FA2E4}" dt="2024-08-22T08:04:22.600" v="10"/>
          <ac:spMkLst>
            <pc:docMk/>
            <pc:sldMk cId="2772298154" sldId="294"/>
            <ac:spMk id="12" creationId="{02856872-A2E0-D3D4-C5FB-7903283B5CE8}"/>
          </ac:spMkLst>
        </pc:spChg>
        <pc:spChg chg="add ord">
          <ac:chgData name="Giuseppe Mazzola" userId="7ra8AK+z2lCvsiFG77UW5TFrdYBwUbNwDNQLibcTtF8=" providerId="None" clId="Web-{C4884ECE-01F3-4590-AF11-D4D1967FA2E4}" dt="2024-08-22T08:04:22.710" v="31"/>
          <ac:spMkLst>
            <pc:docMk/>
            <pc:sldMk cId="2772298154" sldId="294"/>
            <ac:spMk id="15" creationId="{28CE626A-0B7D-E323-7AEF-A5F583F63BF5}"/>
          </ac:spMkLst>
        </pc:spChg>
        <pc:spChg chg="add ord">
          <ac:chgData name="Giuseppe Mazzola" userId="7ra8AK+z2lCvsiFG77UW5TFrdYBwUbNwDNQLibcTtF8=" providerId="None" clId="Web-{C4884ECE-01F3-4590-AF11-D4D1967FA2E4}" dt="2024-08-22T08:04:22.835" v="52"/>
          <ac:spMkLst>
            <pc:docMk/>
            <pc:sldMk cId="2772298154" sldId="294"/>
            <ac:spMk id="17" creationId="{CC9F9AED-774D-6595-BCDA-C190D62BDF64}"/>
          </ac:spMkLst>
        </pc:spChg>
        <pc:spChg chg="add ord">
          <ac:chgData name="Giuseppe Mazzola" userId="7ra8AK+z2lCvsiFG77UW5TFrdYBwUbNwDNQLibcTtF8=" providerId="None" clId="Web-{C4884ECE-01F3-4590-AF11-D4D1967FA2E4}" dt="2024-08-22T08:04:22.975" v="73"/>
          <ac:spMkLst>
            <pc:docMk/>
            <pc:sldMk cId="2772298154" sldId="294"/>
            <ac:spMk id="27" creationId="{1B10C083-4966-DE43-2714-721D15740097}"/>
          </ac:spMkLst>
        </pc:spChg>
        <pc:spChg chg="add ord">
          <ac:chgData name="Giuseppe Mazzola" userId="7ra8AK+z2lCvsiFG77UW5TFrdYBwUbNwDNQLibcTtF8=" providerId="None" clId="Web-{C4884ECE-01F3-4590-AF11-D4D1967FA2E4}" dt="2024-08-22T08:04:23.460" v="157"/>
          <ac:spMkLst>
            <pc:docMk/>
            <pc:sldMk cId="2772298154" sldId="294"/>
            <ac:spMk id="38" creationId="{A3AF32BA-9AAB-9ACB-4822-EE1499CBBD12}"/>
          </ac:spMkLst>
        </pc:spChg>
        <pc:spChg chg="add ord">
          <ac:chgData name="Giuseppe Mazzola" userId="7ra8AK+z2lCvsiFG77UW5TFrdYBwUbNwDNQLibcTtF8=" providerId="None" clId="Web-{C4884ECE-01F3-4590-AF11-D4D1967FA2E4}" dt="2024-08-22T08:04:23.585" v="178"/>
          <ac:spMkLst>
            <pc:docMk/>
            <pc:sldMk cId="2772298154" sldId="294"/>
            <ac:spMk id="40" creationId="{808DE27D-F7A5-47F6-05FD-99B2EEF35329}"/>
          </ac:spMkLst>
        </pc:spChg>
        <pc:spChg chg="add del mod">
          <ac:chgData name="Giuseppe Mazzola" userId="7ra8AK+z2lCvsiFG77UW5TFrdYBwUbNwDNQLibcTtF8=" providerId="None" clId="Web-{C4884ECE-01F3-4590-AF11-D4D1967FA2E4}" dt="2024-08-22T08:04:30.538" v="203"/>
          <ac:spMkLst>
            <pc:docMk/>
            <pc:sldMk cId="2772298154" sldId="294"/>
            <ac:spMk id="44" creationId="{BFF714CE-3D04-DB61-E568-70EE35DE9C92}"/>
          </ac:spMkLst>
        </pc:spChg>
        <pc:picChg chg="add del ord">
          <ac:chgData name="Giuseppe Mazzola" userId="7ra8AK+z2lCvsiFG77UW5TFrdYBwUbNwDNQLibcTtF8=" providerId="None" clId="Web-{C4884ECE-01F3-4590-AF11-D4D1967FA2E4}" dt="2024-08-22T08:04:46.648" v="212"/>
          <ac:picMkLst>
            <pc:docMk/>
            <pc:sldMk cId="2772298154" sldId="294"/>
            <ac:picMk id="5" creationId="{00000000-0000-0000-0000-000000000000}"/>
          </ac:picMkLst>
        </pc:picChg>
        <pc:cxnChg chg="add del mod">
          <ac:chgData name="Giuseppe Mazzola" userId="7ra8AK+z2lCvsiFG77UW5TFrdYBwUbNwDNQLibcTtF8=" providerId="None" clId="Web-{C4884ECE-01F3-4590-AF11-D4D1967FA2E4}" dt="2024-08-22T08:04:37.788" v="207"/>
          <ac:cxnSpMkLst>
            <pc:docMk/>
            <pc:sldMk cId="2772298154" sldId="294"/>
            <ac:cxnSpMk id="13" creationId="{00000000-0000-0000-0000-000000000000}"/>
          </ac:cxnSpMkLst>
        </pc:cxnChg>
        <pc:cxnChg chg="del">
          <ac:chgData name="Giuseppe Mazzola" userId="7ra8AK+z2lCvsiFG77UW5TFrdYBwUbNwDNQLibcTtF8=" providerId="None" clId="Web-{C4884ECE-01F3-4590-AF11-D4D1967FA2E4}" dt="2024-08-22T08:04:36.070" v="206"/>
          <ac:cxnSpMkLst>
            <pc:docMk/>
            <pc:sldMk cId="2772298154" sldId="294"/>
            <ac:cxnSpMk id="18" creationId="{00000000-0000-0000-0000-000000000000}"/>
          </ac:cxnSpMkLst>
        </pc:cxnChg>
        <pc:cxnChg chg="del">
          <ac:chgData name="Giuseppe Mazzola" userId="7ra8AK+z2lCvsiFG77UW5TFrdYBwUbNwDNQLibcTtF8=" providerId="None" clId="Web-{C4884ECE-01F3-4590-AF11-D4D1967FA2E4}" dt="2024-08-22T08:04:40.867" v="209"/>
          <ac:cxnSpMkLst>
            <pc:docMk/>
            <pc:sldMk cId="2772298154" sldId="294"/>
            <ac:cxnSpMk id="21" creationId="{00000000-0000-0000-0000-000000000000}"/>
          </ac:cxnSpMkLst>
        </pc:cxnChg>
        <pc:cxnChg chg="del">
          <ac:chgData name="Giuseppe Mazzola" userId="7ra8AK+z2lCvsiFG77UW5TFrdYBwUbNwDNQLibcTtF8=" providerId="None" clId="Web-{C4884ECE-01F3-4590-AF11-D4D1967FA2E4}" dt="2024-08-22T08:04:41.804" v="210"/>
          <ac:cxnSpMkLst>
            <pc:docMk/>
            <pc:sldMk cId="2772298154" sldId="294"/>
            <ac:cxnSpMk id="23" creationId="{00000000-0000-0000-0000-000000000000}"/>
          </ac:cxnSpMkLst>
        </pc:cxnChg>
        <pc:cxnChg chg="add ord">
          <ac:chgData name="Giuseppe Mazzola" userId="7ra8AK+z2lCvsiFG77UW5TFrdYBwUbNwDNQLibcTtF8=" providerId="None" clId="Web-{C4884ECE-01F3-4590-AF11-D4D1967FA2E4}" dt="2024-08-22T08:04:23.100" v="94"/>
          <ac:cxnSpMkLst>
            <pc:docMk/>
            <pc:sldMk cId="2772298154" sldId="294"/>
            <ac:cxnSpMk id="29" creationId="{CCCA344B-E351-5CFC-ADA7-DDD4FF5A2483}"/>
          </ac:cxnSpMkLst>
        </pc:cxnChg>
        <pc:cxnChg chg="add ord">
          <ac:chgData name="Giuseppe Mazzola" userId="7ra8AK+z2lCvsiFG77UW5TFrdYBwUbNwDNQLibcTtF8=" providerId="None" clId="Web-{C4884ECE-01F3-4590-AF11-D4D1967FA2E4}" dt="2024-08-22T08:04:23.225" v="115"/>
          <ac:cxnSpMkLst>
            <pc:docMk/>
            <pc:sldMk cId="2772298154" sldId="294"/>
            <ac:cxnSpMk id="31" creationId="{F006FFE7-D59C-ED66-41E2-5DF8A26427B5}"/>
          </ac:cxnSpMkLst>
        </pc:cxnChg>
        <pc:cxnChg chg="add ord">
          <ac:chgData name="Giuseppe Mazzola" userId="7ra8AK+z2lCvsiFG77UW5TFrdYBwUbNwDNQLibcTtF8=" providerId="None" clId="Web-{C4884ECE-01F3-4590-AF11-D4D1967FA2E4}" dt="2024-08-22T08:04:23.335" v="136"/>
          <ac:cxnSpMkLst>
            <pc:docMk/>
            <pc:sldMk cId="2772298154" sldId="294"/>
            <ac:cxnSpMk id="34" creationId="{FCBC2B99-B498-121B-2101-F96EF5FAC5A7}"/>
          </ac:cxnSpMkLst>
        </pc:cxnChg>
        <pc:cxnChg chg="add ord">
          <ac:chgData name="Giuseppe Mazzola" userId="7ra8AK+z2lCvsiFG77UW5TFrdYBwUbNwDNQLibcTtF8=" providerId="None" clId="Web-{C4884ECE-01F3-4590-AF11-D4D1967FA2E4}" dt="2024-08-22T08:04:23.741" v="199"/>
          <ac:cxnSpMkLst>
            <pc:docMk/>
            <pc:sldMk cId="2772298154" sldId="294"/>
            <ac:cxnSpMk id="42" creationId="{EA671411-895A-C437-1CF0-590443D3A7B1}"/>
          </ac:cxnSpMkLst>
        </pc:cxnChg>
        <pc:cxnChg chg="add">
          <ac:chgData name="Giuseppe Mazzola" userId="7ra8AK+z2lCvsiFG77UW5TFrdYBwUbNwDNQLibcTtF8=" providerId="None" clId="Web-{C4884ECE-01F3-4590-AF11-D4D1967FA2E4}" dt="2024-08-22T08:04:59.086" v="213"/>
          <ac:cxnSpMkLst>
            <pc:docMk/>
            <pc:sldMk cId="2772298154" sldId="294"/>
            <ac:cxnSpMk id="46" creationId="{C9B0E71D-C1F4-0407-C3F4-3052427945A6}"/>
          </ac:cxnSpMkLst>
        </pc:cxnChg>
      </pc:sldChg>
    </pc:docChg>
  </pc:docChgLst>
  <pc:docChgLst>
    <pc:chgData name="Giuseppe Mazzola" clId="Web-{C95A3B99-1BC9-4B80-8F62-577C4292299C}"/>
    <pc:docChg chg="modSld">
      <pc:chgData name="Giuseppe Mazzola" userId="" providerId="" clId="Web-{C95A3B99-1BC9-4B80-8F62-577C4292299C}" dt="2024-05-06T09:55:49.584" v="9" actId="20577"/>
      <pc:docMkLst>
        <pc:docMk/>
      </pc:docMkLst>
      <pc:sldChg chg="modSp">
        <pc:chgData name="Giuseppe Mazzola" userId="" providerId="" clId="Web-{C95A3B99-1BC9-4B80-8F62-577C4292299C}" dt="2024-05-06T09:55:26.428" v="2" actId="20577"/>
        <pc:sldMkLst>
          <pc:docMk/>
          <pc:sldMk cId="2921721005" sldId="281"/>
        </pc:sldMkLst>
        <pc:spChg chg="mod">
          <ac:chgData name="Giuseppe Mazzola" userId="" providerId="" clId="Web-{C95A3B99-1BC9-4B80-8F62-577C4292299C}" dt="2024-05-06T09:55:26.428" v="2" actId="20577"/>
          <ac:spMkLst>
            <pc:docMk/>
            <pc:sldMk cId="2921721005" sldId="281"/>
            <ac:spMk id="4" creationId="{00000000-0000-0000-0000-000000000000}"/>
          </ac:spMkLst>
        </pc:spChg>
      </pc:sldChg>
      <pc:sldChg chg="modSp">
        <pc:chgData name="Giuseppe Mazzola" userId="" providerId="" clId="Web-{C95A3B99-1BC9-4B80-8F62-577C4292299C}" dt="2024-05-06T09:55:28.568" v="4" actId="20577"/>
        <pc:sldMkLst>
          <pc:docMk/>
          <pc:sldMk cId="2685108523" sldId="282"/>
        </pc:sldMkLst>
        <pc:spChg chg="mod">
          <ac:chgData name="Giuseppe Mazzola" userId="" providerId="" clId="Web-{C95A3B99-1BC9-4B80-8F62-577C4292299C}" dt="2024-05-06T09:55:28.568" v="4" actId="20577"/>
          <ac:spMkLst>
            <pc:docMk/>
            <pc:sldMk cId="2685108523" sldId="282"/>
            <ac:spMk id="5" creationId="{00000000-0000-0000-0000-000000000000}"/>
          </ac:spMkLst>
        </pc:spChg>
      </pc:sldChg>
      <pc:sldChg chg="modSp">
        <pc:chgData name="Giuseppe Mazzola" userId="" providerId="" clId="Web-{C95A3B99-1BC9-4B80-8F62-577C4292299C}" dt="2024-05-06T09:55:30.724" v="6" actId="20577"/>
        <pc:sldMkLst>
          <pc:docMk/>
          <pc:sldMk cId="2661015918" sldId="307"/>
        </pc:sldMkLst>
        <pc:spChg chg="mod">
          <ac:chgData name="Giuseppe Mazzola" userId="" providerId="" clId="Web-{C95A3B99-1BC9-4B80-8F62-577C4292299C}" dt="2024-05-06T09:55:30.724" v="6" actId="20577"/>
          <ac:spMkLst>
            <pc:docMk/>
            <pc:sldMk cId="2661015918" sldId="307"/>
            <ac:spMk id="5" creationId="{00000000-0000-0000-0000-000000000000}"/>
          </ac:spMkLst>
        </pc:spChg>
      </pc:sldChg>
      <pc:sldChg chg="modSp">
        <pc:chgData name="Giuseppe Mazzola" userId="" providerId="" clId="Web-{C95A3B99-1BC9-4B80-8F62-577C4292299C}" dt="2024-05-06T09:55:49.584" v="9" actId="20577"/>
        <pc:sldMkLst>
          <pc:docMk/>
          <pc:sldMk cId="4147626121" sldId="308"/>
        </pc:sldMkLst>
        <pc:spChg chg="mod">
          <ac:chgData name="Giuseppe Mazzola" userId="" providerId="" clId="Web-{C95A3B99-1BC9-4B80-8F62-577C4292299C}" dt="2024-05-06T09:55:49.584" v="9" actId="20577"/>
          <ac:spMkLst>
            <pc:docMk/>
            <pc:sldMk cId="4147626121" sldId="308"/>
            <ac:spMk id="5" creationId="{00000000-0000-0000-0000-000000000000}"/>
          </ac:spMkLst>
        </pc:spChg>
      </pc:sldChg>
    </pc:docChg>
  </pc:docChgLst>
  <pc:docChgLst>
    <pc:chgData name="Giuseppe Mazzola" clId="Web-{668A1329-D0A9-460C-B55E-C372C76469D5}"/>
    <pc:docChg chg="modSld">
      <pc:chgData name="Giuseppe Mazzola" userId="" providerId="" clId="Web-{668A1329-D0A9-460C-B55E-C372C76469D5}" dt="2024-05-06T09:57:37.063" v="13"/>
      <pc:docMkLst>
        <pc:docMk/>
      </pc:docMkLst>
      <pc:sldChg chg="modSp">
        <pc:chgData name="Giuseppe Mazzola" userId="" providerId="" clId="Web-{668A1329-D0A9-460C-B55E-C372C76469D5}" dt="2024-05-06T09:57:32.407" v="5"/>
        <pc:sldMkLst>
          <pc:docMk/>
          <pc:sldMk cId="537066156" sldId="285"/>
        </pc:sldMkLst>
        <pc:graphicFrameChg chg="mod modGraphic">
          <ac:chgData name="Giuseppe Mazzola" userId="" providerId="" clId="Web-{668A1329-D0A9-460C-B55E-C372C76469D5}" dt="2024-05-06T09:57:32.407" v="5"/>
          <ac:graphicFrameMkLst>
            <pc:docMk/>
            <pc:sldMk cId="537066156" sldId="285"/>
            <ac:graphicFrameMk id="4" creationId="{00000000-0000-0000-0000-000000000000}"/>
          </ac:graphicFrameMkLst>
        </pc:graphicFrameChg>
      </pc:sldChg>
      <pc:sldChg chg="modSp">
        <pc:chgData name="Giuseppe Mazzola" userId="" providerId="" clId="Web-{668A1329-D0A9-460C-B55E-C372C76469D5}" dt="2024-05-06T09:57:37.063" v="13"/>
        <pc:sldMkLst>
          <pc:docMk/>
          <pc:sldMk cId="2593278858" sldId="288"/>
        </pc:sldMkLst>
        <pc:graphicFrameChg chg="mod modGraphic">
          <ac:chgData name="Giuseppe Mazzola" userId="" providerId="" clId="Web-{668A1329-D0A9-460C-B55E-C372C76469D5}" dt="2024-05-06T09:57:37.063" v="13"/>
          <ac:graphicFrameMkLst>
            <pc:docMk/>
            <pc:sldMk cId="2593278858" sldId="288"/>
            <ac:graphicFrameMk id="4" creationId="{00000000-0000-0000-0000-000000000000}"/>
          </ac:graphicFrameMkLst>
        </pc:graphicFrameChg>
      </pc:sldChg>
    </pc:docChg>
  </pc:docChgLst>
  <pc:docChgLst>
    <pc:chgData name="Giuseppe Mazzola" clId="Web-{9EE8BA2A-4896-4E82-9827-A70A67C251FC}"/>
    <pc:docChg chg="modSld">
      <pc:chgData name="Giuseppe Mazzola" userId="" providerId="" clId="Web-{9EE8BA2A-4896-4E82-9827-A70A67C251FC}" dt="2024-05-23T14:00:40.015" v="63"/>
      <pc:docMkLst>
        <pc:docMk/>
      </pc:docMkLst>
      <pc:sldChg chg="addSp modSp">
        <pc:chgData name="Giuseppe Mazzola" userId="" providerId="" clId="Web-{9EE8BA2A-4896-4E82-9827-A70A67C251FC}" dt="2024-05-23T13:59:50.623" v="27" actId="20577"/>
        <pc:sldMkLst>
          <pc:docMk/>
          <pc:sldMk cId="0" sldId="256"/>
        </pc:sldMkLst>
        <pc:spChg chg="add mod">
          <ac:chgData name="Giuseppe Mazzola" userId="" providerId="" clId="Web-{9EE8BA2A-4896-4E82-9827-A70A67C251FC}" dt="2024-05-23T13:59:50.623" v="27" actId="20577"/>
          <ac:spMkLst>
            <pc:docMk/>
            <pc:sldMk cId="0" sldId="256"/>
            <ac:spMk id="3" creationId="{17F55026-5A00-06E1-83B2-08B259712735}"/>
          </ac:spMkLst>
        </pc:spChg>
        <pc:spChg chg="mod">
          <ac:chgData name="Giuseppe Mazzola" userId="" providerId="" clId="Web-{9EE8BA2A-4896-4E82-9827-A70A67C251FC}" dt="2024-05-23T13:58:37.636" v="3" actId="20577"/>
          <ac:spMkLst>
            <pc:docMk/>
            <pc:sldMk cId="0" sldId="256"/>
            <ac:spMk id="4" creationId="{00000000-0000-0000-0000-000000000000}"/>
          </ac:spMkLst>
        </pc:spChg>
        <pc:spChg chg="mod">
          <ac:chgData name="Giuseppe Mazzola" userId="" providerId="" clId="Web-{9EE8BA2A-4896-4E82-9827-A70A67C251FC}" dt="2024-05-23T13:59:03.184" v="16" actId="20577"/>
          <ac:spMkLst>
            <pc:docMk/>
            <pc:sldMk cId="0" sldId="256"/>
            <ac:spMk id="5" creationId="{00000000-0000-0000-0000-000000000000}"/>
          </ac:spMkLst>
        </pc:spChg>
      </pc:sldChg>
      <pc:sldChg chg="addSp">
        <pc:chgData name="Giuseppe Mazzola" userId="" providerId="" clId="Web-{9EE8BA2A-4896-4E82-9827-A70A67C251FC}" dt="2024-05-23T14:00:08.092" v="33"/>
        <pc:sldMkLst>
          <pc:docMk/>
          <pc:sldMk cId="3464301028" sldId="279"/>
        </pc:sldMkLst>
        <pc:spChg chg="add">
          <ac:chgData name="Giuseppe Mazzola" userId="" providerId="" clId="Web-{9EE8BA2A-4896-4E82-9827-A70A67C251FC}" dt="2024-05-23T14:00:08.092" v="33"/>
          <ac:spMkLst>
            <pc:docMk/>
            <pc:sldMk cId="3464301028" sldId="279"/>
            <ac:spMk id="5" creationId="{D715CCF3-6503-C9D6-FBF8-D519EA89A8B5}"/>
          </ac:spMkLst>
        </pc:spChg>
      </pc:sldChg>
      <pc:sldChg chg="addSp">
        <pc:chgData name="Giuseppe Mazzola" userId="" providerId="" clId="Web-{9EE8BA2A-4896-4E82-9827-A70A67C251FC}" dt="2024-05-23T14:00:10.905" v="34"/>
        <pc:sldMkLst>
          <pc:docMk/>
          <pc:sldMk cId="1877932296" sldId="280"/>
        </pc:sldMkLst>
        <pc:spChg chg="add">
          <ac:chgData name="Giuseppe Mazzola" userId="" providerId="" clId="Web-{9EE8BA2A-4896-4E82-9827-A70A67C251FC}" dt="2024-05-23T14:00:10.905" v="34"/>
          <ac:spMkLst>
            <pc:docMk/>
            <pc:sldMk cId="1877932296" sldId="280"/>
            <ac:spMk id="4" creationId="{98BC89D3-FCCF-6EF0-BB53-AC5217974B52}"/>
          </ac:spMkLst>
        </pc:spChg>
      </pc:sldChg>
      <pc:sldChg chg="addSp">
        <pc:chgData name="Giuseppe Mazzola" userId="" providerId="" clId="Web-{9EE8BA2A-4896-4E82-9827-A70A67C251FC}" dt="2024-05-23T14:00:11.998" v="35"/>
        <pc:sldMkLst>
          <pc:docMk/>
          <pc:sldMk cId="2921721005" sldId="281"/>
        </pc:sldMkLst>
        <pc:spChg chg="add">
          <ac:chgData name="Giuseppe Mazzola" userId="" providerId="" clId="Web-{9EE8BA2A-4896-4E82-9827-A70A67C251FC}" dt="2024-05-23T14:00:11.998" v="35"/>
          <ac:spMkLst>
            <pc:docMk/>
            <pc:sldMk cId="2921721005" sldId="281"/>
            <ac:spMk id="5" creationId="{2C9EEE2B-C298-4C60-4150-A0231C2A029F}"/>
          </ac:spMkLst>
        </pc:spChg>
      </pc:sldChg>
      <pc:sldChg chg="addSp">
        <pc:chgData name="Giuseppe Mazzola" userId="" providerId="" clId="Web-{9EE8BA2A-4896-4E82-9827-A70A67C251FC}" dt="2024-05-23T14:00:13.061" v="36"/>
        <pc:sldMkLst>
          <pc:docMk/>
          <pc:sldMk cId="2685108523" sldId="282"/>
        </pc:sldMkLst>
        <pc:spChg chg="add">
          <ac:chgData name="Giuseppe Mazzola" userId="" providerId="" clId="Web-{9EE8BA2A-4896-4E82-9827-A70A67C251FC}" dt="2024-05-23T14:00:13.061" v="36"/>
          <ac:spMkLst>
            <pc:docMk/>
            <pc:sldMk cId="2685108523" sldId="282"/>
            <ac:spMk id="4" creationId="{9216F5F4-4D91-747B-0D18-4A56A0007E71}"/>
          </ac:spMkLst>
        </pc:spChg>
      </pc:sldChg>
      <pc:sldChg chg="addSp">
        <pc:chgData name="Giuseppe Mazzola" userId="" providerId="" clId="Web-{9EE8BA2A-4896-4E82-9827-A70A67C251FC}" dt="2024-05-23T14:00:16.967" v="39"/>
        <pc:sldMkLst>
          <pc:docMk/>
          <pc:sldMk cId="174292083" sldId="284"/>
        </pc:sldMkLst>
        <pc:spChg chg="add">
          <ac:chgData name="Giuseppe Mazzola" userId="" providerId="" clId="Web-{9EE8BA2A-4896-4E82-9827-A70A67C251FC}" dt="2024-05-23T14:00:16.967" v="39"/>
          <ac:spMkLst>
            <pc:docMk/>
            <pc:sldMk cId="174292083" sldId="284"/>
            <ac:spMk id="4" creationId="{D1F4FFE2-B09D-3607-4CE1-4839349DC461}"/>
          </ac:spMkLst>
        </pc:spChg>
      </pc:sldChg>
      <pc:sldChg chg="addSp">
        <pc:chgData name="Giuseppe Mazzola" userId="" providerId="" clId="Web-{9EE8BA2A-4896-4E82-9827-A70A67C251FC}" dt="2024-05-23T14:00:21.983" v="44"/>
        <pc:sldMkLst>
          <pc:docMk/>
          <pc:sldMk cId="537066156" sldId="285"/>
        </pc:sldMkLst>
        <pc:spChg chg="add">
          <ac:chgData name="Giuseppe Mazzola" userId="" providerId="" clId="Web-{9EE8BA2A-4896-4E82-9827-A70A67C251FC}" dt="2024-05-23T14:00:21.983" v="44"/>
          <ac:spMkLst>
            <pc:docMk/>
            <pc:sldMk cId="537066156" sldId="285"/>
            <ac:spMk id="5" creationId="{5396BC0F-13A2-A7CC-957C-46D240AE7192}"/>
          </ac:spMkLst>
        </pc:spChg>
      </pc:sldChg>
      <pc:sldChg chg="addSp">
        <pc:chgData name="Giuseppe Mazzola" userId="" providerId="" clId="Web-{9EE8BA2A-4896-4E82-9827-A70A67C251FC}" dt="2024-05-23T14:00:18.077" v="40"/>
        <pc:sldMkLst>
          <pc:docMk/>
          <pc:sldMk cId="1009138536" sldId="286"/>
        </pc:sldMkLst>
        <pc:spChg chg="add">
          <ac:chgData name="Giuseppe Mazzola" userId="" providerId="" clId="Web-{9EE8BA2A-4896-4E82-9827-A70A67C251FC}" dt="2024-05-23T14:00:18.077" v="40"/>
          <ac:spMkLst>
            <pc:docMk/>
            <pc:sldMk cId="1009138536" sldId="286"/>
            <ac:spMk id="5" creationId="{E0B0C948-C1A7-5246-6E50-FA20314D9FE6}"/>
          </ac:spMkLst>
        </pc:spChg>
      </pc:sldChg>
      <pc:sldChg chg="addSp">
        <pc:chgData name="Giuseppe Mazzola" userId="" providerId="" clId="Web-{9EE8BA2A-4896-4E82-9827-A70A67C251FC}" dt="2024-05-23T14:00:20.874" v="42"/>
        <pc:sldMkLst>
          <pc:docMk/>
          <pc:sldMk cId="4177179795" sldId="287"/>
        </pc:sldMkLst>
        <pc:spChg chg="add">
          <ac:chgData name="Giuseppe Mazzola" userId="" providerId="" clId="Web-{9EE8BA2A-4896-4E82-9827-A70A67C251FC}" dt="2024-05-23T14:00:20.874" v="42"/>
          <ac:spMkLst>
            <pc:docMk/>
            <pc:sldMk cId="4177179795" sldId="287"/>
            <ac:spMk id="5" creationId="{119AEF51-FFE1-C719-CA79-49B741E57FE5}"/>
          </ac:spMkLst>
        </pc:spChg>
      </pc:sldChg>
      <pc:sldChg chg="addSp">
        <pc:chgData name="Giuseppe Mazzola" userId="" providerId="" clId="Web-{9EE8BA2A-4896-4E82-9827-A70A67C251FC}" dt="2024-05-23T14:00:22.889" v="45"/>
        <pc:sldMkLst>
          <pc:docMk/>
          <pc:sldMk cId="2593278858" sldId="288"/>
        </pc:sldMkLst>
        <pc:spChg chg="add">
          <ac:chgData name="Giuseppe Mazzola" userId="" providerId="" clId="Web-{9EE8BA2A-4896-4E82-9827-A70A67C251FC}" dt="2024-05-23T14:00:22.889" v="45"/>
          <ac:spMkLst>
            <pc:docMk/>
            <pc:sldMk cId="2593278858" sldId="288"/>
            <ac:spMk id="5" creationId="{D5DE8244-BD07-B712-6AD6-37CC53D631D8}"/>
          </ac:spMkLst>
        </pc:spChg>
      </pc:sldChg>
      <pc:sldChg chg="addSp">
        <pc:chgData name="Giuseppe Mazzola" userId="" providerId="" clId="Web-{9EE8BA2A-4896-4E82-9827-A70A67C251FC}" dt="2024-05-23T14:00:20.921" v="43"/>
        <pc:sldMkLst>
          <pc:docMk/>
          <pc:sldMk cId="75782350" sldId="289"/>
        </pc:sldMkLst>
        <pc:spChg chg="add">
          <ac:chgData name="Giuseppe Mazzola" userId="" providerId="" clId="Web-{9EE8BA2A-4896-4E82-9827-A70A67C251FC}" dt="2024-05-23T14:00:20.921" v="43"/>
          <ac:spMkLst>
            <pc:docMk/>
            <pc:sldMk cId="75782350" sldId="289"/>
            <ac:spMk id="4" creationId="{A8EA61AB-6F89-8A4F-7615-946CCFDC02E6}"/>
          </ac:spMkLst>
        </pc:spChg>
      </pc:sldChg>
      <pc:sldChg chg="addSp">
        <pc:chgData name="Giuseppe Mazzola" userId="" providerId="" clId="Web-{9EE8BA2A-4896-4E82-9827-A70A67C251FC}" dt="2024-05-23T14:00:23.764" v="46"/>
        <pc:sldMkLst>
          <pc:docMk/>
          <pc:sldMk cId="2499414358" sldId="291"/>
        </pc:sldMkLst>
        <pc:spChg chg="add">
          <ac:chgData name="Giuseppe Mazzola" userId="" providerId="" clId="Web-{9EE8BA2A-4896-4E82-9827-A70A67C251FC}" dt="2024-05-23T14:00:23.764" v="46"/>
          <ac:spMkLst>
            <pc:docMk/>
            <pc:sldMk cId="2499414358" sldId="291"/>
            <ac:spMk id="7" creationId="{D3D719C6-B97D-2691-628D-EBD761BAB99C}"/>
          </ac:spMkLst>
        </pc:spChg>
      </pc:sldChg>
      <pc:sldChg chg="addSp">
        <pc:chgData name="Giuseppe Mazzola" userId="" providerId="" clId="Web-{9EE8BA2A-4896-4E82-9827-A70A67C251FC}" dt="2024-05-23T14:00:25.608" v="48"/>
        <pc:sldMkLst>
          <pc:docMk/>
          <pc:sldMk cId="3874738494" sldId="292"/>
        </pc:sldMkLst>
        <pc:spChg chg="add">
          <ac:chgData name="Giuseppe Mazzola" userId="" providerId="" clId="Web-{9EE8BA2A-4896-4E82-9827-A70A67C251FC}" dt="2024-05-23T14:00:25.608" v="48"/>
          <ac:spMkLst>
            <pc:docMk/>
            <pc:sldMk cId="3874738494" sldId="292"/>
            <ac:spMk id="6" creationId="{0600D894-AED3-0569-E8E4-74C9A7BE686F}"/>
          </ac:spMkLst>
        </pc:spChg>
      </pc:sldChg>
      <pc:sldChg chg="addSp modSp">
        <pc:chgData name="Giuseppe Mazzola" userId="" providerId="" clId="Web-{9EE8BA2A-4896-4E82-9827-A70A67C251FC}" dt="2024-05-23T14:00:01.951" v="32" actId="1076"/>
        <pc:sldMkLst>
          <pc:docMk/>
          <pc:sldMk cId="2144713750" sldId="293"/>
        </pc:sldMkLst>
        <pc:spChg chg="add mod">
          <ac:chgData name="Giuseppe Mazzola" userId="" providerId="" clId="Web-{9EE8BA2A-4896-4E82-9827-A70A67C251FC}" dt="2024-05-23T14:00:01.951" v="32" actId="1076"/>
          <ac:spMkLst>
            <pc:docMk/>
            <pc:sldMk cId="2144713750" sldId="293"/>
            <ac:spMk id="5" creationId="{C36BAB7D-625E-45A7-8CCC-E41E5FDA808E}"/>
          </ac:spMkLst>
        </pc:spChg>
      </pc:sldChg>
      <pc:sldChg chg="addSp">
        <pc:chgData name="Giuseppe Mazzola" userId="" providerId="" clId="Web-{9EE8BA2A-4896-4E82-9827-A70A67C251FC}" dt="2024-05-23T14:00:26.561" v="49"/>
        <pc:sldMkLst>
          <pc:docMk/>
          <pc:sldMk cId="2772298154" sldId="294"/>
        </pc:sldMkLst>
        <pc:spChg chg="add">
          <ac:chgData name="Giuseppe Mazzola" userId="" providerId="" clId="Web-{9EE8BA2A-4896-4E82-9827-A70A67C251FC}" dt="2024-05-23T14:00:26.561" v="49"/>
          <ac:spMkLst>
            <pc:docMk/>
            <pc:sldMk cId="2772298154" sldId="294"/>
            <ac:spMk id="7" creationId="{0ECE558C-B557-8B95-070C-E7CC7EBFF545}"/>
          </ac:spMkLst>
        </pc:spChg>
      </pc:sldChg>
      <pc:sldChg chg="addSp">
        <pc:chgData name="Giuseppe Mazzola" userId="" providerId="" clId="Web-{9EE8BA2A-4896-4E82-9827-A70A67C251FC}" dt="2024-05-23T14:00:27.468" v="50"/>
        <pc:sldMkLst>
          <pc:docMk/>
          <pc:sldMk cId="3691282969" sldId="295"/>
        </pc:sldMkLst>
        <pc:spChg chg="add">
          <ac:chgData name="Giuseppe Mazzola" userId="" providerId="" clId="Web-{9EE8BA2A-4896-4E82-9827-A70A67C251FC}" dt="2024-05-23T14:00:27.468" v="50"/>
          <ac:spMkLst>
            <pc:docMk/>
            <pc:sldMk cId="3691282969" sldId="295"/>
            <ac:spMk id="4" creationId="{1956BC0C-68C6-37CD-35B8-C5501F5B216C}"/>
          </ac:spMkLst>
        </pc:spChg>
      </pc:sldChg>
      <pc:sldChg chg="addSp">
        <pc:chgData name="Giuseppe Mazzola" userId="" providerId="" clId="Web-{9EE8BA2A-4896-4E82-9827-A70A67C251FC}" dt="2024-05-23T14:00:28.327" v="51"/>
        <pc:sldMkLst>
          <pc:docMk/>
          <pc:sldMk cId="1444190400" sldId="296"/>
        </pc:sldMkLst>
        <pc:spChg chg="add">
          <ac:chgData name="Giuseppe Mazzola" userId="" providerId="" clId="Web-{9EE8BA2A-4896-4E82-9827-A70A67C251FC}" dt="2024-05-23T14:00:28.327" v="51"/>
          <ac:spMkLst>
            <pc:docMk/>
            <pc:sldMk cId="1444190400" sldId="296"/>
            <ac:spMk id="7" creationId="{DD16E6CF-9C27-381A-209A-92D2B97BCD19}"/>
          </ac:spMkLst>
        </pc:spChg>
      </pc:sldChg>
      <pc:sldChg chg="addSp">
        <pc:chgData name="Giuseppe Mazzola" userId="" providerId="" clId="Web-{9EE8BA2A-4896-4E82-9827-A70A67C251FC}" dt="2024-05-23T14:00:29.077" v="52"/>
        <pc:sldMkLst>
          <pc:docMk/>
          <pc:sldMk cId="3373913702" sldId="297"/>
        </pc:sldMkLst>
        <pc:spChg chg="add">
          <ac:chgData name="Giuseppe Mazzola" userId="" providerId="" clId="Web-{9EE8BA2A-4896-4E82-9827-A70A67C251FC}" dt="2024-05-23T14:00:29.077" v="52"/>
          <ac:spMkLst>
            <pc:docMk/>
            <pc:sldMk cId="3373913702" sldId="297"/>
            <ac:spMk id="7" creationId="{9BA6D39A-9CF9-4BA1-378F-5349671B7360}"/>
          </ac:spMkLst>
        </pc:spChg>
      </pc:sldChg>
      <pc:sldChg chg="addSp">
        <pc:chgData name="Giuseppe Mazzola" userId="" providerId="" clId="Web-{9EE8BA2A-4896-4E82-9827-A70A67C251FC}" dt="2024-05-23T14:00:31.515" v="55"/>
        <pc:sldMkLst>
          <pc:docMk/>
          <pc:sldMk cId="1423621968" sldId="298"/>
        </pc:sldMkLst>
        <pc:spChg chg="add">
          <ac:chgData name="Giuseppe Mazzola" userId="" providerId="" clId="Web-{9EE8BA2A-4896-4E82-9827-A70A67C251FC}" dt="2024-05-23T14:00:31.515" v="55"/>
          <ac:spMkLst>
            <pc:docMk/>
            <pc:sldMk cId="1423621968" sldId="298"/>
            <ac:spMk id="4" creationId="{726453A1-8204-CCEB-8710-F87DD55E55D3}"/>
          </ac:spMkLst>
        </pc:spChg>
      </pc:sldChg>
      <pc:sldChg chg="addSp">
        <pc:chgData name="Giuseppe Mazzola" userId="" providerId="" clId="Web-{9EE8BA2A-4896-4E82-9827-A70A67C251FC}" dt="2024-05-23T14:00:32.265" v="56"/>
        <pc:sldMkLst>
          <pc:docMk/>
          <pc:sldMk cId="835602346" sldId="299"/>
        </pc:sldMkLst>
        <pc:spChg chg="add">
          <ac:chgData name="Giuseppe Mazzola" userId="" providerId="" clId="Web-{9EE8BA2A-4896-4E82-9827-A70A67C251FC}" dt="2024-05-23T14:00:32.265" v="56"/>
          <ac:spMkLst>
            <pc:docMk/>
            <pc:sldMk cId="835602346" sldId="299"/>
            <ac:spMk id="4" creationId="{17FAAE50-A289-0C89-CB86-A2D4646822A5}"/>
          </ac:spMkLst>
        </pc:spChg>
      </pc:sldChg>
      <pc:sldChg chg="addSp">
        <pc:chgData name="Giuseppe Mazzola" userId="" providerId="" clId="Web-{9EE8BA2A-4896-4E82-9827-A70A67C251FC}" dt="2024-05-23T14:00:35.780" v="59"/>
        <pc:sldMkLst>
          <pc:docMk/>
          <pc:sldMk cId="2377412243" sldId="300"/>
        </pc:sldMkLst>
        <pc:spChg chg="add">
          <ac:chgData name="Giuseppe Mazzola" userId="" providerId="" clId="Web-{9EE8BA2A-4896-4E82-9827-A70A67C251FC}" dt="2024-05-23T14:00:35.780" v="59"/>
          <ac:spMkLst>
            <pc:docMk/>
            <pc:sldMk cId="2377412243" sldId="300"/>
            <ac:spMk id="7" creationId="{AC31A1E1-8B7A-33C9-0EDE-5C8804C9863E}"/>
          </ac:spMkLst>
        </pc:spChg>
      </pc:sldChg>
      <pc:sldChg chg="addSp">
        <pc:chgData name="Giuseppe Mazzola" userId="" providerId="" clId="Web-{9EE8BA2A-4896-4E82-9827-A70A67C251FC}" dt="2024-05-23T14:00:40.015" v="63"/>
        <pc:sldMkLst>
          <pc:docMk/>
          <pc:sldMk cId="3417908931" sldId="301"/>
        </pc:sldMkLst>
        <pc:spChg chg="add">
          <ac:chgData name="Giuseppe Mazzola" userId="" providerId="" clId="Web-{9EE8BA2A-4896-4E82-9827-A70A67C251FC}" dt="2024-05-23T14:00:40.015" v="63"/>
          <ac:spMkLst>
            <pc:docMk/>
            <pc:sldMk cId="3417908931" sldId="301"/>
            <ac:spMk id="7" creationId="{C1ECB0AC-385A-8AE5-4673-88EB69C0C789}"/>
          </ac:spMkLst>
        </pc:spChg>
      </pc:sldChg>
      <pc:sldChg chg="addSp">
        <pc:chgData name="Giuseppe Mazzola" userId="" providerId="" clId="Web-{9EE8BA2A-4896-4E82-9827-A70A67C251FC}" dt="2024-05-23T14:00:33.030" v="57"/>
        <pc:sldMkLst>
          <pc:docMk/>
          <pc:sldMk cId="4065102912" sldId="302"/>
        </pc:sldMkLst>
        <pc:spChg chg="add">
          <ac:chgData name="Giuseppe Mazzola" userId="" providerId="" clId="Web-{9EE8BA2A-4896-4E82-9827-A70A67C251FC}" dt="2024-05-23T14:00:33.030" v="57"/>
          <ac:spMkLst>
            <pc:docMk/>
            <pc:sldMk cId="4065102912" sldId="302"/>
            <ac:spMk id="5" creationId="{97D5681D-A8F9-1902-5312-05AE07B93B33}"/>
          </ac:spMkLst>
        </pc:spChg>
      </pc:sldChg>
      <pc:sldChg chg="addSp">
        <pc:chgData name="Giuseppe Mazzola" userId="" providerId="" clId="Web-{9EE8BA2A-4896-4E82-9827-A70A67C251FC}" dt="2024-05-23T14:00:34.265" v="58"/>
        <pc:sldMkLst>
          <pc:docMk/>
          <pc:sldMk cId="1320751450" sldId="303"/>
        </pc:sldMkLst>
        <pc:spChg chg="add">
          <ac:chgData name="Giuseppe Mazzola" userId="" providerId="" clId="Web-{9EE8BA2A-4896-4E82-9827-A70A67C251FC}" dt="2024-05-23T14:00:34.265" v="58"/>
          <ac:spMkLst>
            <pc:docMk/>
            <pc:sldMk cId="1320751450" sldId="303"/>
            <ac:spMk id="5" creationId="{63CEA043-42D5-56A1-7507-EC1B88AC3C9B}"/>
          </ac:spMkLst>
        </pc:spChg>
      </pc:sldChg>
      <pc:sldChg chg="addSp">
        <pc:chgData name="Giuseppe Mazzola" userId="" providerId="" clId="Web-{9EE8BA2A-4896-4E82-9827-A70A67C251FC}" dt="2024-05-23T14:00:36.515" v="60"/>
        <pc:sldMkLst>
          <pc:docMk/>
          <pc:sldMk cId="412848339" sldId="304"/>
        </pc:sldMkLst>
        <pc:spChg chg="add">
          <ac:chgData name="Giuseppe Mazzola" userId="" providerId="" clId="Web-{9EE8BA2A-4896-4E82-9827-A70A67C251FC}" dt="2024-05-23T14:00:36.515" v="60"/>
          <ac:spMkLst>
            <pc:docMk/>
            <pc:sldMk cId="412848339" sldId="304"/>
            <ac:spMk id="5" creationId="{B8CC18D0-0B34-13E2-6D28-6BC9915333F2}"/>
          </ac:spMkLst>
        </pc:spChg>
      </pc:sldChg>
      <pc:sldChg chg="addSp">
        <pc:chgData name="Giuseppe Mazzola" userId="" providerId="" clId="Web-{9EE8BA2A-4896-4E82-9827-A70A67C251FC}" dt="2024-05-23T14:00:37.749" v="61"/>
        <pc:sldMkLst>
          <pc:docMk/>
          <pc:sldMk cId="2249143143" sldId="305"/>
        </pc:sldMkLst>
        <pc:spChg chg="add">
          <ac:chgData name="Giuseppe Mazzola" userId="" providerId="" clId="Web-{9EE8BA2A-4896-4E82-9827-A70A67C251FC}" dt="2024-05-23T14:00:37.749" v="61"/>
          <ac:spMkLst>
            <pc:docMk/>
            <pc:sldMk cId="2249143143" sldId="305"/>
            <ac:spMk id="5" creationId="{6EE5FCE6-B94D-10DB-7873-40721081011E}"/>
          </ac:spMkLst>
        </pc:spChg>
      </pc:sldChg>
      <pc:sldChg chg="addSp">
        <pc:chgData name="Giuseppe Mazzola" userId="" providerId="" clId="Web-{9EE8BA2A-4896-4E82-9827-A70A67C251FC}" dt="2024-05-23T14:00:24.702" v="47"/>
        <pc:sldMkLst>
          <pc:docMk/>
          <pc:sldMk cId="86873068" sldId="306"/>
        </pc:sldMkLst>
        <pc:spChg chg="add">
          <ac:chgData name="Giuseppe Mazzola" userId="" providerId="" clId="Web-{9EE8BA2A-4896-4E82-9827-A70A67C251FC}" dt="2024-05-23T14:00:24.702" v="47"/>
          <ac:spMkLst>
            <pc:docMk/>
            <pc:sldMk cId="86873068" sldId="306"/>
            <ac:spMk id="4" creationId="{2C90F9CC-D449-1B3A-7F5F-285EA2E0DA07}"/>
          </ac:spMkLst>
        </pc:spChg>
      </pc:sldChg>
      <pc:sldChg chg="addSp">
        <pc:chgData name="Giuseppe Mazzola" userId="" providerId="" clId="Web-{9EE8BA2A-4896-4E82-9827-A70A67C251FC}" dt="2024-05-23T14:00:15.155" v="37"/>
        <pc:sldMkLst>
          <pc:docMk/>
          <pc:sldMk cId="2661015918" sldId="307"/>
        </pc:sldMkLst>
        <pc:spChg chg="add">
          <ac:chgData name="Giuseppe Mazzola" userId="" providerId="" clId="Web-{9EE8BA2A-4896-4E82-9827-A70A67C251FC}" dt="2024-05-23T14:00:15.155" v="37"/>
          <ac:spMkLst>
            <pc:docMk/>
            <pc:sldMk cId="2661015918" sldId="307"/>
            <ac:spMk id="7" creationId="{75F6E7EE-BCD0-D013-6879-D9B6650EBA7B}"/>
          </ac:spMkLst>
        </pc:spChg>
      </pc:sldChg>
      <pc:sldChg chg="addSp">
        <pc:chgData name="Giuseppe Mazzola" userId="" providerId="" clId="Web-{9EE8BA2A-4896-4E82-9827-A70A67C251FC}" dt="2024-05-23T14:00:16.717" v="38"/>
        <pc:sldMkLst>
          <pc:docMk/>
          <pc:sldMk cId="4147626121" sldId="308"/>
        </pc:sldMkLst>
        <pc:spChg chg="add">
          <ac:chgData name="Giuseppe Mazzola" userId="" providerId="" clId="Web-{9EE8BA2A-4896-4E82-9827-A70A67C251FC}" dt="2024-05-23T14:00:16.717" v="38"/>
          <ac:spMkLst>
            <pc:docMk/>
            <pc:sldMk cId="4147626121" sldId="308"/>
            <ac:spMk id="4" creationId="{12C79B41-FD50-6AE9-9BE0-67C696517F53}"/>
          </ac:spMkLst>
        </pc:spChg>
      </pc:sldChg>
      <pc:sldChg chg="addSp">
        <pc:chgData name="Giuseppe Mazzola" userId="" providerId="" clId="Web-{9EE8BA2A-4896-4E82-9827-A70A67C251FC}" dt="2024-05-23T14:00:19.077" v="41"/>
        <pc:sldMkLst>
          <pc:docMk/>
          <pc:sldMk cId="2936088937" sldId="309"/>
        </pc:sldMkLst>
        <pc:spChg chg="add">
          <ac:chgData name="Giuseppe Mazzola" userId="" providerId="" clId="Web-{9EE8BA2A-4896-4E82-9827-A70A67C251FC}" dt="2024-05-23T14:00:19.077" v="41"/>
          <ac:spMkLst>
            <pc:docMk/>
            <pc:sldMk cId="2936088937" sldId="309"/>
            <ac:spMk id="9" creationId="{73F63918-E5E4-584A-446F-14C6C20F8441}"/>
          </ac:spMkLst>
        </pc:spChg>
      </pc:sldChg>
      <pc:sldChg chg="addSp">
        <pc:chgData name="Giuseppe Mazzola" userId="" providerId="" clId="Web-{9EE8BA2A-4896-4E82-9827-A70A67C251FC}" dt="2024-05-23T14:00:29.968" v="53"/>
        <pc:sldMkLst>
          <pc:docMk/>
          <pc:sldMk cId="932267481" sldId="310"/>
        </pc:sldMkLst>
        <pc:spChg chg="add">
          <ac:chgData name="Giuseppe Mazzola" userId="" providerId="" clId="Web-{9EE8BA2A-4896-4E82-9827-A70A67C251FC}" dt="2024-05-23T14:00:29.968" v="53"/>
          <ac:spMkLst>
            <pc:docMk/>
            <pc:sldMk cId="932267481" sldId="310"/>
            <ac:spMk id="4" creationId="{FA8D9757-09D3-CDFD-11DE-82F2B191309B}"/>
          </ac:spMkLst>
        </pc:spChg>
      </pc:sldChg>
      <pc:sldChg chg="addSp">
        <pc:chgData name="Giuseppe Mazzola" userId="" providerId="" clId="Web-{9EE8BA2A-4896-4E82-9827-A70A67C251FC}" dt="2024-05-23T14:00:30.733" v="54"/>
        <pc:sldMkLst>
          <pc:docMk/>
          <pc:sldMk cId="1528986526" sldId="311"/>
        </pc:sldMkLst>
        <pc:spChg chg="add">
          <ac:chgData name="Giuseppe Mazzola" userId="" providerId="" clId="Web-{9EE8BA2A-4896-4E82-9827-A70A67C251FC}" dt="2024-05-23T14:00:30.733" v="54"/>
          <ac:spMkLst>
            <pc:docMk/>
            <pc:sldMk cId="1528986526" sldId="311"/>
            <ac:spMk id="7" creationId="{27CFC022-C084-5A24-547E-8C238F2FEE0D}"/>
          </ac:spMkLst>
        </pc:spChg>
      </pc:sldChg>
      <pc:sldChg chg="addSp">
        <pc:chgData name="Giuseppe Mazzola" userId="" providerId="" clId="Web-{9EE8BA2A-4896-4E82-9827-A70A67C251FC}" dt="2024-05-23T14:00:39.984" v="62"/>
        <pc:sldMkLst>
          <pc:docMk/>
          <pc:sldMk cId="705725380" sldId="312"/>
        </pc:sldMkLst>
        <pc:spChg chg="add">
          <ac:chgData name="Giuseppe Mazzola" userId="" providerId="" clId="Web-{9EE8BA2A-4896-4E82-9827-A70A67C251FC}" dt="2024-05-23T14:00:39.984" v="62"/>
          <ac:spMkLst>
            <pc:docMk/>
            <pc:sldMk cId="705725380" sldId="312"/>
            <ac:spMk id="5" creationId="{B3BBDBEA-005B-6B8A-3E6A-6E4441620047}"/>
          </ac:spMkLst>
        </pc:spChg>
      </pc:sldChg>
    </pc:docChg>
  </pc:docChgLst>
  <pc:docChgLst>
    <pc:chgData name="Giuseppe Mazzola" userId="7ra8AK+z2lCvsiFG77UW5TFrdYBwUbNwDNQLibcTtF8=" providerId="None" clId="Web-{365376F6-8FDC-45CF-A90C-B276120CE32E}"/>
    <pc:docChg chg="modSld">
      <pc:chgData name="Giuseppe Mazzola" userId="7ra8AK+z2lCvsiFG77UW5TFrdYBwUbNwDNQLibcTtF8=" providerId="None" clId="Web-{365376F6-8FDC-45CF-A90C-B276120CE32E}" dt="2024-10-30T15:05:05.068" v="291"/>
      <pc:docMkLst>
        <pc:docMk/>
      </pc:docMkLst>
      <pc:sldChg chg="modSp">
        <pc:chgData name="Giuseppe Mazzola" userId="7ra8AK+z2lCvsiFG77UW5TFrdYBwUbNwDNQLibcTtF8=" providerId="None" clId="Web-{365376F6-8FDC-45CF-A90C-B276120CE32E}" dt="2024-10-30T14:42:31.411" v="81" actId="20577"/>
        <pc:sldMkLst>
          <pc:docMk/>
          <pc:sldMk cId="0" sldId="256"/>
        </pc:sldMkLst>
        <pc:spChg chg="mod">
          <ac:chgData name="Giuseppe Mazzola" userId="7ra8AK+z2lCvsiFG77UW5TFrdYBwUbNwDNQLibcTtF8=" providerId="None" clId="Web-{365376F6-8FDC-45CF-A90C-B276120CE32E}" dt="2024-10-30T14:42:31.411" v="81" actId="20577"/>
          <ac:spMkLst>
            <pc:docMk/>
            <pc:sldMk cId="0" sldId="256"/>
            <ac:spMk id="3" creationId="{17F55026-5A00-06E1-83B2-08B259712735}"/>
          </ac:spMkLst>
        </pc:spChg>
      </pc:sldChg>
      <pc:sldChg chg="addSp delSp modSp">
        <pc:chgData name="Giuseppe Mazzola" userId="7ra8AK+z2lCvsiFG77UW5TFrdYBwUbNwDNQLibcTtF8=" providerId="None" clId="Web-{365376F6-8FDC-45CF-A90C-B276120CE32E}" dt="2024-10-30T14:56:32.520" v="234" actId="20577"/>
        <pc:sldMkLst>
          <pc:docMk/>
          <pc:sldMk cId="3464301028" sldId="279"/>
        </pc:sldMkLst>
        <pc:spChg chg="mod">
          <ac:chgData name="Giuseppe Mazzola" userId="7ra8AK+z2lCvsiFG77UW5TFrdYBwUbNwDNQLibcTtF8=" providerId="None" clId="Web-{365376F6-8FDC-45CF-A90C-B276120CE32E}" dt="2024-10-30T14:56:32.520" v="234" actId="20577"/>
          <ac:spMkLst>
            <pc:docMk/>
            <pc:sldMk cId="3464301028" sldId="279"/>
            <ac:spMk id="3" creationId="{6B992C19-CC60-3642-8F74-82DB233FBB79}"/>
          </ac:spMkLst>
        </pc:spChg>
        <pc:spChg chg="add mod">
          <ac:chgData name="Giuseppe Mazzola" userId="7ra8AK+z2lCvsiFG77UW5TFrdYBwUbNwDNQLibcTtF8=" providerId="None" clId="Web-{365376F6-8FDC-45CF-A90C-B276120CE32E}" dt="2024-10-30T14:46:08.379" v="167" actId="1076"/>
          <ac:spMkLst>
            <pc:docMk/>
            <pc:sldMk cId="3464301028" sldId="279"/>
            <ac:spMk id="4" creationId="{9B555BEA-B9BD-B97F-1AE4-3F297D533CBC}"/>
          </ac:spMkLst>
        </pc:spChg>
        <pc:spChg chg="del">
          <ac:chgData name="Giuseppe Mazzola" userId="7ra8AK+z2lCvsiFG77UW5TFrdYBwUbNwDNQLibcTtF8=" providerId="None" clId="Web-{365376F6-8FDC-45CF-A90C-B276120CE32E}" dt="2024-10-30T14:47:03.759" v="169"/>
          <ac:spMkLst>
            <pc:docMk/>
            <pc:sldMk cId="3464301028" sldId="279"/>
            <ac:spMk id="5" creationId="{D715CCF3-6503-C9D6-FBF8-D519EA89A8B5}"/>
          </ac:spMkLst>
        </pc:spChg>
        <pc:cxnChg chg="add mod">
          <ac:chgData name="Giuseppe Mazzola" userId="7ra8AK+z2lCvsiFG77UW5TFrdYBwUbNwDNQLibcTtF8=" providerId="None" clId="Web-{365376F6-8FDC-45CF-A90C-B276120CE32E}" dt="2024-10-30T14:46:13.786" v="168" actId="14100"/>
          <ac:cxnSpMkLst>
            <pc:docMk/>
            <pc:sldMk cId="3464301028" sldId="279"/>
            <ac:cxnSpMk id="10" creationId="{B533D6C9-72F6-0739-977E-8DB214989B16}"/>
          </ac:cxnSpMkLst>
        </pc:cxnChg>
      </pc:sldChg>
      <pc:sldChg chg="delSp modSp">
        <pc:chgData name="Giuseppe Mazzola" userId="7ra8AK+z2lCvsiFG77UW5TFrdYBwUbNwDNQLibcTtF8=" providerId="None" clId="Web-{365376F6-8FDC-45CF-A90C-B276120CE32E}" dt="2024-10-30T14:47:07.571" v="170"/>
        <pc:sldMkLst>
          <pc:docMk/>
          <pc:sldMk cId="1877932296" sldId="280"/>
        </pc:sldMkLst>
        <pc:spChg chg="mod">
          <ac:chgData name="Giuseppe Mazzola" userId="7ra8AK+z2lCvsiFG77UW5TFrdYBwUbNwDNQLibcTtF8=" providerId="None" clId="Web-{365376F6-8FDC-45CF-A90C-B276120CE32E}" dt="2024-10-30T14:43:43.838" v="124" actId="20577"/>
          <ac:spMkLst>
            <pc:docMk/>
            <pc:sldMk cId="1877932296" sldId="280"/>
            <ac:spMk id="3" creationId="{6B992C19-CC60-3642-8F74-82DB233FBB79}"/>
          </ac:spMkLst>
        </pc:spChg>
        <pc:spChg chg="del">
          <ac:chgData name="Giuseppe Mazzola" userId="7ra8AK+z2lCvsiFG77UW5TFrdYBwUbNwDNQLibcTtF8=" providerId="None" clId="Web-{365376F6-8FDC-45CF-A90C-B276120CE32E}" dt="2024-10-30T14:47:07.571" v="170"/>
          <ac:spMkLst>
            <pc:docMk/>
            <pc:sldMk cId="1877932296" sldId="280"/>
            <ac:spMk id="4" creationId="{98BC89D3-FCCF-6EF0-BB53-AC5217974B52}"/>
          </ac:spMkLst>
        </pc:spChg>
        <pc:spChg chg="mod">
          <ac:chgData name="Giuseppe Mazzola" userId="7ra8AK+z2lCvsiFG77UW5TFrdYBwUbNwDNQLibcTtF8=" providerId="None" clId="Web-{365376F6-8FDC-45CF-A90C-B276120CE32E}" dt="2024-10-30T14:44:52.608" v="139" actId="20577"/>
          <ac:spMkLst>
            <pc:docMk/>
            <pc:sldMk cId="1877932296" sldId="280"/>
            <ac:spMk id="24" creationId="{00000000-0000-0000-0000-000000000000}"/>
          </ac:spMkLst>
        </pc:spChg>
        <pc:cxnChg chg="mod">
          <ac:chgData name="Giuseppe Mazzola" userId="7ra8AK+z2lCvsiFG77UW5TFrdYBwUbNwDNQLibcTtF8=" providerId="None" clId="Web-{365376F6-8FDC-45CF-A90C-B276120CE32E}" dt="2024-10-30T14:45:00.078" v="141"/>
          <ac:cxnSpMkLst>
            <pc:docMk/>
            <pc:sldMk cId="1877932296" sldId="280"/>
            <ac:cxnSpMk id="25" creationId="{00000000-0000-0000-0000-000000000000}"/>
          </ac:cxnSpMkLst>
        </pc:cxnChg>
      </pc:sldChg>
      <pc:sldChg chg="modSp mod modShow">
        <pc:chgData name="Giuseppe Mazzola" userId="7ra8AK+z2lCvsiFG77UW5TFrdYBwUbNwDNQLibcTtF8=" providerId="None" clId="Web-{365376F6-8FDC-45CF-A90C-B276120CE32E}" dt="2024-10-30T15:05:05.068" v="291"/>
        <pc:sldMkLst>
          <pc:docMk/>
          <pc:sldMk cId="174292083" sldId="284"/>
        </pc:sldMkLst>
        <pc:spChg chg="mod">
          <ac:chgData name="Giuseppe Mazzola" userId="7ra8AK+z2lCvsiFG77UW5TFrdYBwUbNwDNQLibcTtF8=" providerId="None" clId="Web-{365376F6-8FDC-45CF-A90C-B276120CE32E}" dt="2024-10-30T14:59:06.671" v="238" actId="20577"/>
          <ac:spMkLst>
            <pc:docMk/>
            <pc:sldMk cId="174292083" sldId="284"/>
            <ac:spMk id="3" creationId="{6B992C19-CC60-3642-8F74-82DB233FBB79}"/>
          </ac:spMkLst>
        </pc:spChg>
      </pc:sldChg>
      <pc:sldChg chg="modSp">
        <pc:chgData name="Giuseppe Mazzola" userId="7ra8AK+z2lCvsiFG77UW5TFrdYBwUbNwDNQLibcTtF8=" providerId="None" clId="Web-{365376F6-8FDC-45CF-A90C-B276120CE32E}" dt="2024-10-30T15:01:48.416" v="255" actId="20577"/>
        <pc:sldMkLst>
          <pc:docMk/>
          <pc:sldMk cId="1009138536" sldId="286"/>
        </pc:sldMkLst>
        <pc:spChg chg="mod">
          <ac:chgData name="Giuseppe Mazzola" userId="7ra8AK+z2lCvsiFG77UW5TFrdYBwUbNwDNQLibcTtF8=" providerId="None" clId="Web-{365376F6-8FDC-45CF-A90C-B276120CE32E}" dt="2024-10-30T15:01:48.416" v="255" actId="20577"/>
          <ac:spMkLst>
            <pc:docMk/>
            <pc:sldMk cId="1009138536" sldId="286"/>
            <ac:spMk id="3" creationId="{6B992C19-CC60-3642-8F74-82DB233FBB79}"/>
          </ac:spMkLst>
        </pc:spChg>
      </pc:sldChg>
      <pc:sldChg chg="modSp">
        <pc:chgData name="Giuseppe Mazzola" userId="7ra8AK+z2lCvsiFG77UW5TFrdYBwUbNwDNQLibcTtF8=" providerId="None" clId="Web-{365376F6-8FDC-45CF-A90C-B276120CE32E}" dt="2024-10-30T15:02:31.185" v="282" actId="20577"/>
        <pc:sldMkLst>
          <pc:docMk/>
          <pc:sldMk cId="2593278858" sldId="288"/>
        </pc:sldMkLst>
        <pc:spChg chg="mod">
          <ac:chgData name="Giuseppe Mazzola" userId="7ra8AK+z2lCvsiFG77UW5TFrdYBwUbNwDNQLibcTtF8=" providerId="None" clId="Web-{365376F6-8FDC-45CF-A90C-B276120CE32E}" dt="2024-10-30T15:02:31.185" v="282" actId="20577"/>
          <ac:spMkLst>
            <pc:docMk/>
            <pc:sldMk cId="2593278858" sldId="288"/>
            <ac:spMk id="3" creationId="{6B992C19-CC60-3642-8F74-82DB233FBB79}"/>
          </ac:spMkLst>
        </pc:spChg>
      </pc:sldChg>
      <pc:sldChg chg="modSp">
        <pc:chgData name="Giuseppe Mazzola" userId="7ra8AK+z2lCvsiFG77UW5TFrdYBwUbNwDNQLibcTtF8=" providerId="None" clId="Web-{365376F6-8FDC-45CF-A90C-B276120CE32E}" dt="2024-10-30T15:02:17.778" v="268" actId="20577"/>
        <pc:sldMkLst>
          <pc:docMk/>
          <pc:sldMk cId="75782350" sldId="289"/>
        </pc:sldMkLst>
        <pc:spChg chg="mod">
          <ac:chgData name="Giuseppe Mazzola" userId="7ra8AK+z2lCvsiFG77UW5TFrdYBwUbNwDNQLibcTtF8=" providerId="None" clId="Web-{365376F6-8FDC-45CF-A90C-B276120CE32E}" dt="2024-10-30T15:02:17.778" v="268" actId="20577"/>
          <ac:spMkLst>
            <pc:docMk/>
            <pc:sldMk cId="75782350" sldId="289"/>
            <ac:spMk id="3" creationId="{6B992C19-CC60-3642-8F74-82DB233FBB79}"/>
          </ac:spMkLst>
        </pc:spChg>
      </pc:sldChg>
      <pc:sldChg chg="modSp">
        <pc:chgData name="Giuseppe Mazzola" userId="7ra8AK+z2lCvsiFG77UW5TFrdYBwUbNwDNQLibcTtF8=" providerId="None" clId="Web-{365376F6-8FDC-45CF-A90C-B276120CE32E}" dt="2024-10-30T14:55:45.079" v="227" actId="20577"/>
        <pc:sldMkLst>
          <pc:docMk/>
          <pc:sldMk cId="792863970" sldId="314"/>
        </pc:sldMkLst>
        <pc:spChg chg="mod">
          <ac:chgData name="Giuseppe Mazzola" userId="7ra8AK+z2lCvsiFG77UW5TFrdYBwUbNwDNQLibcTtF8=" providerId="None" clId="Web-{365376F6-8FDC-45CF-A90C-B276120CE32E}" dt="2024-10-30T14:55:45.079" v="227" actId="20577"/>
          <ac:spMkLst>
            <pc:docMk/>
            <pc:sldMk cId="792863970" sldId="314"/>
            <ac:spMk id="2" creationId="{00000000-0000-0000-0000-000000000000}"/>
          </ac:spMkLst>
        </pc:spChg>
        <pc:spChg chg="mod">
          <ac:chgData name="Giuseppe Mazzola" userId="7ra8AK+z2lCvsiFG77UW5TFrdYBwUbNwDNQLibcTtF8=" providerId="None" clId="Web-{365376F6-8FDC-45CF-A90C-B276120CE32E}" dt="2024-10-30T14:54:51.200" v="226" actId="20577"/>
          <ac:spMkLst>
            <pc:docMk/>
            <pc:sldMk cId="792863970" sldId="314"/>
            <ac:spMk id="14" creationId="{00000000-0000-0000-0000-000000000000}"/>
          </ac:spMkLst>
        </pc:spChg>
      </pc:sldChg>
      <pc:sldChg chg="modSp">
        <pc:chgData name="Giuseppe Mazzola" userId="7ra8AK+z2lCvsiFG77UW5TFrdYBwUbNwDNQLibcTtF8=" providerId="None" clId="Web-{365376F6-8FDC-45CF-A90C-B276120CE32E}" dt="2024-10-30T14:54:39.090" v="224" actId="20577"/>
        <pc:sldMkLst>
          <pc:docMk/>
          <pc:sldMk cId="3092451463" sldId="315"/>
        </pc:sldMkLst>
        <pc:spChg chg="mod">
          <ac:chgData name="Giuseppe Mazzola" userId="7ra8AK+z2lCvsiFG77UW5TFrdYBwUbNwDNQLibcTtF8=" providerId="None" clId="Web-{365376F6-8FDC-45CF-A90C-B276120CE32E}" dt="2024-10-30T14:51:19.983" v="193" actId="20577"/>
          <ac:spMkLst>
            <pc:docMk/>
            <pc:sldMk cId="3092451463" sldId="315"/>
            <ac:spMk id="2" creationId="{00000000-0000-0000-0000-000000000000}"/>
          </ac:spMkLst>
        </pc:spChg>
        <pc:spChg chg="mod">
          <ac:chgData name="Giuseppe Mazzola" userId="7ra8AK+z2lCvsiFG77UW5TFrdYBwUbNwDNQLibcTtF8=" providerId="None" clId="Web-{365376F6-8FDC-45CF-A90C-B276120CE32E}" dt="2024-10-30T14:54:39.090" v="224" actId="20577"/>
          <ac:spMkLst>
            <pc:docMk/>
            <pc:sldMk cId="3092451463" sldId="315"/>
            <ac:spMk id="14" creationId="{00000000-0000-0000-0000-000000000000}"/>
          </ac:spMkLst>
        </pc:spChg>
      </pc:sldChg>
      <pc:sldChg chg="modSp">
        <pc:chgData name="Giuseppe Mazzola" userId="7ra8AK+z2lCvsiFG77UW5TFrdYBwUbNwDNQLibcTtF8=" providerId="None" clId="Web-{365376F6-8FDC-45CF-A90C-B276120CE32E}" dt="2024-10-30T15:04:23.002" v="288" actId="20577"/>
        <pc:sldMkLst>
          <pc:docMk/>
          <pc:sldMk cId="2225522464" sldId="316"/>
        </pc:sldMkLst>
        <pc:spChg chg="mod">
          <ac:chgData name="Giuseppe Mazzola" userId="7ra8AK+z2lCvsiFG77UW5TFrdYBwUbNwDNQLibcTtF8=" providerId="None" clId="Web-{365376F6-8FDC-45CF-A90C-B276120CE32E}" dt="2024-10-30T15:04:23.002" v="288" actId="20577"/>
          <ac:spMkLst>
            <pc:docMk/>
            <pc:sldMk cId="2225522464" sldId="316"/>
            <ac:spMk id="2" creationId="{00000000-0000-0000-0000-000000000000}"/>
          </ac:spMkLst>
        </pc:spChg>
      </pc:sldChg>
      <pc:sldChg chg="modSp">
        <pc:chgData name="Giuseppe Mazzola" userId="7ra8AK+z2lCvsiFG77UW5TFrdYBwUbNwDNQLibcTtF8=" providerId="None" clId="Web-{365376F6-8FDC-45CF-A90C-B276120CE32E}" dt="2024-10-30T15:04:07.204" v="284" actId="20577"/>
        <pc:sldMkLst>
          <pc:docMk/>
          <pc:sldMk cId="350533827" sldId="317"/>
        </pc:sldMkLst>
        <pc:spChg chg="mod">
          <ac:chgData name="Giuseppe Mazzola" userId="7ra8AK+z2lCvsiFG77UW5TFrdYBwUbNwDNQLibcTtF8=" providerId="None" clId="Web-{365376F6-8FDC-45CF-A90C-B276120CE32E}" dt="2024-10-30T15:04:07.204" v="284" actId="20577"/>
          <ac:spMkLst>
            <pc:docMk/>
            <pc:sldMk cId="350533827" sldId="317"/>
            <ac:spMk id="2" creationId="{00000000-0000-0000-0000-000000000000}"/>
          </ac:spMkLst>
        </pc:spChg>
      </pc:sldChg>
      <pc:sldChg chg="mod modShow">
        <pc:chgData name="Giuseppe Mazzola" userId="7ra8AK+z2lCvsiFG77UW5TFrdYBwUbNwDNQLibcTtF8=" providerId="None" clId="Web-{365376F6-8FDC-45CF-A90C-B276120CE32E}" dt="2024-10-30T15:05:00.583" v="289"/>
        <pc:sldMkLst>
          <pc:docMk/>
          <pc:sldMk cId="2582887707" sldId="319"/>
        </pc:sldMkLst>
      </pc:sldChg>
      <pc:sldChg chg="mod modShow">
        <pc:chgData name="Giuseppe Mazzola" userId="7ra8AK+z2lCvsiFG77UW5TFrdYBwUbNwDNQLibcTtF8=" providerId="None" clId="Web-{365376F6-8FDC-45CF-A90C-B276120CE32E}" dt="2024-10-30T15:05:00.708" v="290"/>
        <pc:sldMkLst>
          <pc:docMk/>
          <pc:sldMk cId="1618063550" sldId="320"/>
        </pc:sldMkLst>
      </pc:sldChg>
      <pc:sldChg chg="modSp">
        <pc:chgData name="Giuseppe Mazzola" userId="7ra8AK+z2lCvsiFG77UW5TFrdYBwUbNwDNQLibcTtF8=" providerId="None" clId="Web-{365376F6-8FDC-45CF-A90C-B276120CE32E}" dt="2024-10-30T15:04:12.986" v="286" actId="20577"/>
        <pc:sldMkLst>
          <pc:docMk/>
          <pc:sldMk cId="1450937215" sldId="321"/>
        </pc:sldMkLst>
        <pc:spChg chg="mod">
          <ac:chgData name="Giuseppe Mazzola" userId="7ra8AK+z2lCvsiFG77UW5TFrdYBwUbNwDNQLibcTtF8=" providerId="None" clId="Web-{365376F6-8FDC-45CF-A90C-B276120CE32E}" dt="2024-10-30T15:04:12.986" v="286" actId="20577"/>
          <ac:spMkLst>
            <pc:docMk/>
            <pc:sldMk cId="1450937215" sldId="321"/>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11/5/2024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11/5/2024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11/5/2024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11/5/2024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11/5/2024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11/5/2024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11/5/2024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11/5/2024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11/5/2024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11/5/2024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11/5/2024</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11/5/2024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11/5/2024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11/5/2024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11/5/2024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11/5/2024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fld id="{1DDD1933-E90B-7840-9B80-3952FF1C8C56}" type="datetime1">
              <a:rPr lang="en-US" smtClean="0"/>
              <a:pPr>
                <a:defRPr/>
              </a:pPr>
              <a:t>11/5/2024</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t>Presenter | Presentation Title</a:t>
            </a:r>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1">
            <a:biLevel thresh="25000"/>
            <a:extLst>
              <a:ext uri="{BEBA8EAE-BF5A-486C-A8C5-ECC9F3942E4B}">
                <a14:imgProps xmlns:a14="http://schemas.microsoft.com/office/drawing/2010/main">
                  <a14:imgLayer r:embed="rId22">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3.tmp"/><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9.tmp"/><Relationship Id="rId4" Type="http://schemas.openxmlformats.org/officeDocument/2006/relationships/image" Target="../media/image28.tm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cds.cern.ch/record/1329478?ln=es"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tmp"/><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tmp"/><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tmp"/><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dirty="0"/>
              <a:t>FLUKA simulations and radiation field in potential irradiation locations</a:t>
            </a:r>
            <a:endParaRPr dirty="0"/>
          </a:p>
        </p:txBody>
      </p:sp>
      <p:sp>
        <p:nvSpPr>
          <p:cNvPr id="5" name="Subtitle 2"/>
          <p:cNvSpPr>
            <a:spLocks noGrp="1"/>
          </p:cNvSpPr>
          <p:nvPr>
            <p:ph type="subTitle" idx="1"/>
          </p:nvPr>
        </p:nvSpPr>
        <p:spPr bwMode="auto">
          <a:xfrm>
            <a:off x="407988" y="5157193"/>
            <a:ext cx="11376024" cy="1346846"/>
          </a:xfrm>
        </p:spPr>
        <p:txBody>
          <a:bodyPr vert="horz" lIns="0" tIns="0" rIns="0" bIns="0" rtlCol="0" anchor="t">
            <a:noAutofit/>
          </a:bodyPr>
          <a:lstStyle/>
          <a:p>
            <a:pPr>
              <a:defRPr/>
            </a:pPr>
            <a:r>
              <a:rPr lang="en-US" sz="1800" u="sng" dirty="0"/>
              <a:t>G. Mazzola</a:t>
            </a:r>
            <a:r>
              <a:rPr lang="en-US" sz="1800" dirty="0"/>
              <a:t>, M. </a:t>
            </a:r>
            <a:r>
              <a:rPr lang="en-US" sz="1800" dirty="0" err="1"/>
              <a:t>Cecchetto</a:t>
            </a:r>
            <a:r>
              <a:rPr lang="en-US" sz="1800" dirty="0"/>
              <a:t>, L. S. </a:t>
            </a:r>
            <a:r>
              <a:rPr lang="en-US" sz="1800" dirty="0" smtClean="0"/>
              <a:t>Esposito, </a:t>
            </a:r>
            <a:r>
              <a:rPr lang="en-US" sz="1800" dirty="0"/>
              <a:t>R. Garcia </a:t>
            </a:r>
            <a:r>
              <a:rPr lang="en-US" sz="1800" dirty="0" smtClean="0"/>
              <a:t>Alia (SY-STI-BMI), M. </a:t>
            </a:r>
            <a:r>
              <a:rPr lang="en-US" sz="1800" dirty="0" err="1" smtClean="0"/>
              <a:t>Calviani</a:t>
            </a:r>
            <a:r>
              <a:rPr lang="en-US" sz="1800" dirty="0" smtClean="0"/>
              <a:t>, J-L. Grenard (SY-STI-TCD</a:t>
            </a:r>
            <a:r>
              <a:rPr lang="en-US" sz="1800" dirty="0"/>
              <a:t>), </a:t>
            </a:r>
            <a:r>
              <a:rPr lang="en-US" sz="1800" dirty="0" smtClean="0"/>
              <a:t>P. </a:t>
            </a:r>
            <a:r>
              <a:rPr lang="en-US" sz="1800" dirty="0" err="1" smtClean="0"/>
              <a:t>Pelissou</a:t>
            </a:r>
            <a:r>
              <a:rPr lang="en-US" sz="1800" dirty="0" smtClean="0"/>
              <a:t>, F. </a:t>
            </a:r>
            <a:r>
              <a:rPr lang="en-US" sz="1800" dirty="0" err="1" smtClean="0"/>
              <a:t>Ravotti</a:t>
            </a:r>
            <a:r>
              <a:rPr lang="en-US" sz="1800" dirty="0" smtClean="0"/>
              <a:t> (EP-DT-DD)</a:t>
            </a:r>
            <a:r>
              <a:rPr lang="en-US" sz="1800" dirty="0"/>
              <a:t/>
            </a:r>
            <a:br>
              <a:rPr lang="en-US" sz="1800" dirty="0"/>
            </a:br>
            <a:r>
              <a:rPr lang="en-US" sz="1800" dirty="0"/>
              <a:t/>
            </a:r>
            <a:br>
              <a:rPr lang="en-US" sz="1800" dirty="0"/>
            </a:br>
            <a:r>
              <a:rPr lang="en-US" sz="1800" dirty="0" smtClean="0"/>
              <a:t/>
            </a:r>
            <a:br>
              <a:rPr lang="en-US" sz="1800" dirty="0" smtClean="0"/>
            </a:br>
            <a:r>
              <a:rPr lang="en-US" sz="1800" i="1" dirty="0" smtClean="0"/>
              <a:t>HI-ECN3 </a:t>
            </a:r>
            <a:r>
              <a:rPr lang="en-US" sz="1800" i="1" dirty="0"/>
              <a:t>Irradiation Opportunities Workshop - Nov 6, 2024</a:t>
            </a:r>
            <a:endParaRPr lang="en-US"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643" cy="1065742"/>
          </a:xfrm>
        </p:spPr>
        <p:txBody>
          <a:bodyPr/>
          <a:lstStyle/>
          <a:p>
            <a:r>
              <a:rPr lang="en-US" dirty="0">
                <a:solidFill>
                  <a:srgbClr val="0033A0"/>
                </a:solidFill>
              </a:rPr>
              <a:t>Atmospheric-neutron channel</a:t>
            </a:r>
            <a:r>
              <a:rPr lang="en-US" dirty="0"/>
              <a:t> – integral values</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10</a:t>
            </a:fld>
            <a:endParaRPr lang="en-US"/>
          </a:p>
        </p:txBody>
      </p:sp>
      <p:sp>
        <p:nvSpPr>
          <p:cNvPr id="8" name="Content Placeholder 2"/>
          <p:cNvSpPr txBox="1">
            <a:spLocks/>
          </p:cNvSpPr>
          <p:nvPr/>
        </p:nvSpPr>
        <p:spPr bwMode="auto">
          <a:xfrm>
            <a:off x="407987" y="1598658"/>
            <a:ext cx="5688013" cy="460851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a:t>
            </a:r>
            <a:r>
              <a:rPr lang="en-US" sz="2400" dirty="0" smtClean="0"/>
              <a:t>stations along R2E channel </a:t>
            </a:r>
            <a:r>
              <a:rPr lang="en-US" sz="2400" dirty="0"/>
              <a:t>→</a:t>
            </a:r>
            <a:r>
              <a:rPr lang="en-US" sz="2400" b="0" dirty="0"/>
              <a:t> ideally </a:t>
            </a:r>
            <a:r>
              <a:rPr lang="en-US" sz="2400" b="0" dirty="0" smtClean="0"/>
              <a:t>possible </a:t>
            </a:r>
            <a:r>
              <a:rPr lang="en-US" sz="2400" b="0" dirty="0"/>
              <a:t>to easily access/change sample </a:t>
            </a:r>
          </a:p>
          <a:p>
            <a:pPr marL="285750" indent="-285750">
              <a:buFont typeface="Arial" panose="020B0604020202020204" pitchFamily="34" charset="0"/>
              <a:buChar char="•"/>
            </a:pPr>
            <a:r>
              <a:rPr lang="en-US" sz="2400" dirty="0"/>
              <a:t>R2E@4m/10m/20m from the target center</a:t>
            </a:r>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4e13 POT/cycle with 7.2 s/cycle</a:t>
            </a:r>
          </a:p>
        </p:txBody>
      </p:sp>
      <p:pic>
        <p:nvPicPr>
          <p:cNvPr id="3" name="Picture 2" descr="Screen Clipping"/>
          <p:cNvPicPr>
            <a:picLocks noChangeAspect="1"/>
          </p:cNvPicPr>
          <p:nvPr/>
        </p:nvPicPr>
        <p:blipFill rotWithShape="1">
          <a:blip r:embed="rId2">
            <a:extLst>
              <a:ext uri="{28A0092B-C50C-407E-A947-70E740481C1C}">
                <a14:useLocalDpi xmlns:a14="http://schemas.microsoft.com/office/drawing/2010/main" val="0"/>
              </a:ext>
            </a:extLst>
          </a:blip>
          <a:srcRect r="2403"/>
          <a:stretch/>
        </p:blipFill>
        <p:spPr>
          <a:xfrm>
            <a:off x="7216598" y="2232639"/>
            <a:ext cx="4568034" cy="857758"/>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008" y="3260221"/>
            <a:ext cx="5638729" cy="1176891"/>
          </a:xfrm>
          <a:prstGeom prst="rect">
            <a:avLst/>
          </a:prstGeom>
        </p:spPr>
      </p:pic>
    </p:spTree>
    <p:extLst>
      <p:ext uri="{BB962C8B-B14F-4D97-AF65-F5344CB8AC3E}">
        <p14:creationId xmlns:p14="http://schemas.microsoft.com/office/powerpoint/2010/main" val="2225522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5899" y="1517057"/>
            <a:ext cx="4678691" cy="4685511"/>
          </a:xfrm>
          <a:prstGeom prst="rect">
            <a:avLst/>
          </a:prstGeom>
        </p:spPr>
      </p:pic>
      <p:sp>
        <p:nvSpPr>
          <p:cNvPr id="2" name="Title 1"/>
          <p:cNvSpPr>
            <a:spLocks noGrp="1"/>
          </p:cNvSpPr>
          <p:nvPr>
            <p:ph type="title"/>
          </p:nvPr>
        </p:nvSpPr>
        <p:spPr>
          <a:xfrm>
            <a:off x="407988" y="373593"/>
            <a:ext cx="11376643" cy="1065742"/>
          </a:xfrm>
        </p:spPr>
        <p:txBody>
          <a:bodyPr/>
          <a:lstStyle/>
          <a:p>
            <a:r>
              <a:rPr lang="en-US" dirty="0"/>
              <a:t>Atmospheric-neutron channel – neutron spectra </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11</a:t>
            </a:fld>
            <a:endParaRPr lang="en-US"/>
          </a:p>
        </p:txBody>
      </p:sp>
      <p:sp>
        <p:nvSpPr>
          <p:cNvPr id="8" name="Content Placeholder 2"/>
          <p:cNvSpPr txBox="1">
            <a:spLocks/>
          </p:cNvSpPr>
          <p:nvPr/>
        </p:nvSpPr>
        <p:spPr bwMode="auto">
          <a:xfrm>
            <a:off x="407987" y="1598658"/>
            <a:ext cx="5688013" cy="460851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stations along R2E channel →</a:t>
            </a:r>
            <a:r>
              <a:rPr lang="en-US" sz="2400" b="0" dirty="0"/>
              <a:t> ideally possible to easily access/change sample </a:t>
            </a:r>
          </a:p>
          <a:p>
            <a:pPr marL="285750" indent="-285750">
              <a:buFont typeface="Arial" panose="020B0604020202020204" pitchFamily="34" charset="0"/>
              <a:buChar char="•"/>
            </a:pPr>
            <a:r>
              <a:rPr lang="en-US" sz="2400" dirty="0" smtClean="0"/>
              <a:t>R2E@4m/10m/20m </a:t>
            </a:r>
            <a:r>
              <a:rPr lang="en-US" sz="2400" dirty="0"/>
              <a:t>from the target center</a:t>
            </a:r>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4e13 POT/cycle with 7.2 s/cycle</a:t>
            </a:r>
          </a:p>
        </p:txBody>
      </p:sp>
    </p:spTree>
    <p:extLst>
      <p:ext uri="{BB962C8B-B14F-4D97-AF65-F5344CB8AC3E}">
        <p14:creationId xmlns:p14="http://schemas.microsoft.com/office/powerpoint/2010/main" val="350533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Summary – integral values particles </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9" name="Picture 8"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770" y="980728"/>
            <a:ext cx="10515600" cy="901823"/>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104" y="2031916"/>
            <a:ext cx="10515600" cy="158012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6856" y="3761403"/>
            <a:ext cx="4786891" cy="239676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0016" y="3761403"/>
            <a:ext cx="4713860" cy="2396765"/>
          </a:xfrm>
          <a:prstGeom prst="rect">
            <a:avLst/>
          </a:prstGeom>
        </p:spPr>
      </p:pic>
      <p:cxnSp>
        <p:nvCxnSpPr>
          <p:cNvPr id="10" name="Straight Connector 9"/>
          <p:cNvCxnSpPr/>
          <p:nvPr/>
        </p:nvCxnSpPr>
        <p:spPr>
          <a:xfrm>
            <a:off x="3131060" y="1196752"/>
            <a:ext cx="0" cy="6857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43228" y="1184249"/>
            <a:ext cx="0" cy="6857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89376" y="1196752"/>
            <a:ext cx="0" cy="6857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55840" y="2492896"/>
            <a:ext cx="0" cy="11191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38280" y="2492896"/>
            <a:ext cx="0" cy="11191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499304" y="2492896"/>
            <a:ext cx="0" cy="11191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9060344" y="2492896"/>
            <a:ext cx="0" cy="11191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9138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8605" y="3645050"/>
            <a:ext cx="2465763" cy="2465763"/>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8228" y="3638858"/>
            <a:ext cx="2465762" cy="246576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5846" y="3638858"/>
            <a:ext cx="2477766" cy="2481378"/>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6223" y="1052736"/>
            <a:ext cx="2465761" cy="2469356"/>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4535" y="1052735"/>
            <a:ext cx="2465761" cy="2469355"/>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Summary – particles spectra</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3464" y="3638858"/>
            <a:ext cx="2477766" cy="2481378"/>
          </a:xfrm>
          <a:prstGeom prst="rect">
            <a:avLst/>
          </a:prstGeom>
        </p:spPr>
      </p:pic>
    </p:spTree>
    <p:extLst>
      <p:ext uri="{BB962C8B-B14F-4D97-AF65-F5344CB8AC3E}">
        <p14:creationId xmlns:p14="http://schemas.microsoft.com/office/powerpoint/2010/main" val="757823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0016" y="3761403"/>
            <a:ext cx="4713860" cy="239676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856" y="3761403"/>
            <a:ext cx="4786891" cy="2396766"/>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Summary – integral values R2E quantities</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pic>
        <p:nvPicPr>
          <p:cNvPr id="10" name="Picture 9"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104" y="1124744"/>
            <a:ext cx="10515600" cy="651350"/>
          </a:xfrm>
          <a:prstGeom prst="rect">
            <a:avLst/>
          </a:prstGeom>
        </p:spPr>
      </p:pic>
      <p:pic>
        <p:nvPicPr>
          <p:cNvPr id="4" name="Picture 3"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2104" y="2061881"/>
            <a:ext cx="10515600" cy="1081296"/>
          </a:xfrm>
          <a:prstGeom prst="rect">
            <a:avLst/>
          </a:prstGeom>
        </p:spPr>
      </p:pic>
      <p:cxnSp>
        <p:nvCxnSpPr>
          <p:cNvPr id="9" name="Straight Connector 8"/>
          <p:cNvCxnSpPr/>
          <p:nvPr/>
        </p:nvCxnSpPr>
        <p:spPr>
          <a:xfrm>
            <a:off x="9271496" y="1124744"/>
            <a:ext cx="0" cy="64008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3278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Full W target</a:t>
            </a:r>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15</a:t>
            </a:fld>
            <a:endParaRPr lang="en-US"/>
          </a:p>
        </p:txBody>
      </p:sp>
    </p:spTree>
    <p:extLst>
      <p:ext uri="{BB962C8B-B14F-4D97-AF65-F5344CB8AC3E}">
        <p14:creationId xmlns:p14="http://schemas.microsoft.com/office/powerpoint/2010/main" val="3874738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Geometry – Full W target</a:t>
            </a:r>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0107" t="14855" r="8143" b="8582"/>
          <a:stretch/>
        </p:blipFill>
        <p:spPr>
          <a:xfrm>
            <a:off x="2476683" y="1973586"/>
            <a:ext cx="6787669" cy="3528392"/>
          </a:xfrm>
        </p:spPr>
      </p:pic>
      <p:sp>
        <p:nvSpPr>
          <p:cNvPr id="6" name="TextBox 5"/>
          <p:cNvSpPr txBox="1"/>
          <p:nvPr/>
        </p:nvSpPr>
        <p:spPr bwMode="auto">
          <a:xfrm>
            <a:off x="6719078" y="3454646"/>
            <a:ext cx="1105114" cy="369332"/>
          </a:xfrm>
          <a:prstGeom prst="rect">
            <a:avLst/>
          </a:prstGeom>
          <a:noFill/>
        </p:spPr>
        <p:txBody>
          <a:bodyPr wrap="square" rtlCol="0">
            <a:spAutoFit/>
          </a:bodyPr>
          <a:lstStyle/>
          <a:p>
            <a:r>
              <a:rPr lang="en-US" b="1" dirty="0">
                <a:solidFill>
                  <a:srgbClr val="FF0000"/>
                </a:solidFill>
              </a:rPr>
              <a:t>BHFIM2</a:t>
            </a:r>
          </a:p>
        </p:txBody>
      </p:sp>
      <p:sp>
        <p:nvSpPr>
          <p:cNvPr id="7" name="TextBox 6"/>
          <p:cNvSpPr txBox="1"/>
          <p:nvPr/>
        </p:nvSpPr>
        <p:spPr bwMode="auto">
          <a:xfrm>
            <a:off x="5112375" y="4198563"/>
            <a:ext cx="1191274" cy="369332"/>
          </a:xfrm>
          <a:prstGeom prst="rect">
            <a:avLst/>
          </a:prstGeom>
          <a:noFill/>
        </p:spPr>
        <p:txBody>
          <a:bodyPr wrap="square" rtlCol="0">
            <a:spAutoFit/>
          </a:bodyPr>
          <a:lstStyle/>
          <a:p>
            <a:r>
              <a:rPr lang="en-US" b="1" dirty="0">
                <a:solidFill>
                  <a:srgbClr val="FF0000"/>
                </a:solidFill>
              </a:rPr>
              <a:t>BHFIM1</a:t>
            </a:r>
          </a:p>
        </p:txBody>
      </p:sp>
      <p:cxnSp>
        <p:nvCxnSpPr>
          <p:cNvPr id="8" name="Straight Connector 7"/>
          <p:cNvCxnSpPr/>
          <p:nvPr/>
        </p:nvCxnSpPr>
        <p:spPr>
          <a:xfrm flipH="1">
            <a:off x="6371420" y="3639312"/>
            <a:ext cx="432048" cy="72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79376" y="5301209"/>
            <a:ext cx="0" cy="936103"/>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Straight Connector 9"/>
          <p:cNvCxnSpPr/>
          <p:nvPr/>
        </p:nvCxnSpPr>
        <p:spPr>
          <a:xfrm>
            <a:off x="479376" y="6237312"/>
            <a:ext cx="936104" cy="1"/>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1" name="TextBox 10"/>
          <p:cNvSpPr txBox="1"/>
          <p:nvPr/>
        </p:nvSpPr>
        <p:spPr bwMode="auto">
          <a:xfrm>
            <a:off x="1199456" y="5866978"/>
            <a:ext cx="396044" cy="369332"/>
          </a:xfrm>
          <a:prstGeom prst="rect">
            <a:avLst/>
          </a:prstGeom>
          <a:noFill/>
        </p:spPr>
        <p:txBody>
          <a:bodyPr wrap="square" rtlCol="0">
            <a:spAutoFit/>
          </a:bodyPr>
          <a:lstStyle/>
          <a:p>
            <a:r>
              <a:rPr lang="en-US" dirty="0"/>
              <a:t>Z</a:t>
            </a:r>
          </a:p>
        </p:txBody>
      </p:sp>
      <p:sp>
        <p:nvSpPr>
          <p:cNvPr id="12" name="TextBox 11"/>
          <p:cNvSpPr txBox="1"/>
          <p:nvPr/>
        </p:nvSpPr>
        <p:spPr bwMode="auto">
          <a:xfrm>
            <a:off x="83332" y="5215263"/>
            <a:ext cx="396044" cy="369332"/>
          </a:xfrm>
          <a:prstGeom prst="rect">
            <a:avLst/>
          </a:prstGeom>
          <a:noFill/>
        </p:spPr>
        <p:txBody>
          <a:bodyPr wrap="square" rtlCol="0">
            <a:spAutoFit/>
          </a:bodyPr>
          <a:lstStyle/>
          <a:p>
            <a:r>
              <a:rPr lang="en-US" dirty="0"/>
              <a:t>X</a:t>
            </a:r>
          </a:p>
        </p:txBody>
      </p:sp>
      <p:sp>
        <p:nvSpPr>
          <p:cNvPr id="13" name="5-Point Star 12"/>
          <p:cNvSpPr/>
          <p:nvPr/>
        </p:nvSpPr>
        <p:spPr>
          <a:xfrm>
            <a:off x="5788514" y="2023105"/>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5785935" y="3832482"/>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6192550" y="3666736"/>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bwMode="auto">
          <a:xfrm>
            <a:off x="4522693" y="1340768"/>
            <a:ext cx="1368152" cy="646331"/>
          </a:xfrm>
          <a:prstGeom prst="rect">
            <a:avLst/>
          </a:prstGeom>
          <a:noFill/>
        </p:spPr>
        <p:txBody>
          <a:bodyPr wrap="square" rtlCol="0">
            <a:spAutoFit/>
          </a:bodyPr>
          <a:lstStyle/>
          <a:p>
            <a:pPr algn="ctr"/>
            <a:r>
              <a:rPr lang="en-US" b="1" dirty="0">
                <a:solidFill>
                  <a:srgbClr val="FF0000"/>
                </a:solidFill>
              </a:rPr>
              <a:t>(BEAS)</a:t>
            </a:r>
            <a:br>
              <a:rPr lang="en-US" b="1" dirty="0">
                <a:solidFill>
                  <a:srgbClr val="FF0000"/>
                </a:solidFill>
              </a:rPr>
            </a:br>
            <a:r>
              <a:rPr lang="en-US" b="1" dirty="0" smtClean="0">
                <a:solidFill>
                  <a:srgbClr val="FF0000"/>
                </a:solidFill>
              </a:rPr>
              <a:t>R2E@4m</a:t>
            </a:r>
            <a:endParaRPr lang="en-US" b="1" dirty="0">
              <a:solidFill>
                <a:srgbClr val="FF0000"/>
              </a:solidFill>
            </a:endParaRPr>
          </a:p>
        </p:txBody>
      </p:sp>
      <p:cxnSp>
        <p:nvCxnSpPr>
          <p:cNvPr id="17" name="Straight Connector 16"/>
          <p:cNvCxnSpPr/>
          <p:nvPr/>
        </p:nvCxnSpPr>
        <p:spPr>
          <a:xfrm>
            <a:off x="5472522" y="1959044"/>
            <a:ext cx="288032" cy="73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3"/>
          <a:stretch>
            <a:fillRect/>
          </a:stretch>
        </p:blipFill>
        <p:spPr>
          <a:xfrm>
            <a:off x="5757626" y="3979840"/>
            <a:ext cx="109738" cy="274344"/>
          </a:xfrm>
          <a:prstGeom prst="rect">
            <a:avLst/>
          </a:prstGeom>
        </p:spPr>
      </p:pic>
      <p:sp>
        <p:nvSpPr>
          <p:cNvPr id="18" name="TextBox 17">
            <a:extLst>
              <a:ext uri="{FF2B5EF4-FFF2-40B4-BE49-F238E27FC236}">
                <a16:creationId xmlns:a16="http://schemas.microsoft.com/office/drawing/2014/main" id="{9B555BEA-B9BD-B97F-1AE4-3F297D533CBC}"/>
              </a:ext>
            </a:extLst>
          </p:cNvPr>
          <p:cNvSpPr txBox="1"/>
          <p:nvPr/>
        </p:nvSpPr>
        <p:spPr bwMode="auto">
          <a:xfrm>
            <a:off x="6669569" y="1546554"/>
            <a:ext cx="1884358" cy="369332"/>
          </a:xfrm>
          <a:prstGeom prst="rect">
            <a:avLst/>
          </a:prstGeom>
          <a:noFill/>
        </p:spPr>
        <p:txBody>
          <a:bodyPr wrap="square" lIns="91440" tIns="45720" rIns="91440" bIns="45720" rtlCol="0" anchor="t">
            <a:spAutoFit/>
          </a:bodyPr>
          <a:lstStyle/>
          <a:p>
            <a:pPr algn="ctr"/>
            <a:r>
              <a:rPr lang="en-US" b="1" dirty="0" smtClean="0">
                <a:solidFill>
                  <a:srgbClr val="FFC000"/>
                </a:solidFill>
              </a:rPr>
              <a:t>Rabbit channel</a:t>
            </a:r>
            <a:endParaRPr lang="en-US" dirty="0"/>
          </a:p>
        </p:txBody>
      </p:sp>
      <p:sp>
        <p:nvSpPr>
          <p:cNvPr id="20" name="TextBox 19"/>
          <p:cNvSpPr txBox="1"/>
          <p:nvPr/>
        </p:nvSpPr>
        <p:spPr bwMode="auto">
          <a:xfrm>
            <a:off x="6529778" y="2716150"/>
            <a:ext cx="1105114" cy="369332"/>
          </a:xfrm>
          <a:prstGeom prst="rect">
            <a:avLst/>
          </a:prstGeom>
          <a:noFill/>
        </p:spPr>
        <p:txBody>
          <a:bodyPr wrap="square" rtlCol="0">
            <a:spAutoFit/>
          </a:bodyPr>
          <a:lstStyle/>
          <a:p>
            <a:r>
              <a:rPr lang="en-US" b="1" dirty="0" smtClean="0">
                <a:solidFill>
                  <a:srgbClr val="FF0000"/>
                </a:solidFill>
              </a:rPr>
              <a:t>BRIS</a:t>
            </a:r>
            <a:endParaRPr lang="en-US" b="1" dirty="0">
              <a:solidFill>
                <a:srgbClr val="FF0000"/>
              </a:solidFill>
            </a:endParaRPr>
          </a:p>
        </p:txBody>
      </p:sp>
      <p:cxnSp>
        <p:nvCxnSpPr>
          <p:cNvPr id="21" name="Straight Connector 20"/>
          <p:cNvCxnSpPr/>
          <p:nvPr/>
        </p:nvCxnSpPr>
        <p:spPr>
          <a:xfrm flipH="1">
            <a:off x="6137589" y="3014709"/>
            <a:ext cx="422550" cy="2882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5-Point Star 21"/>
          <p:cNvSpPr/>
          <p:nvPr/>
        </p:nvSpPr>
        <p:spPr>
          <a:xfrm>
            <a:off x="6043109" y="3258330"/>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B533D6C9-72F6-0739-977E-8DB214989B16}"/>
              </a:ext>
            </a:extLst>
          </p:cNvPr>
          <p:cNvCxnSpPr/>
          <p:nvPr/>
        </p:nvCxnSpPr>
        <p:spPr>
          <a:xfrm flipH="1">
            <a:off x="6816081" y="1915886"/>
            <a:ext cx="450038" cy="22381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9531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smtClean="0"/>
              <a:t>CDS target replaced with a full tungsten </a:t>
            </a:r>
            <a:r>
              <a:rPr lang="en-US" sz="2400" dirty="0"/>
              <a:t>target </a:t>
            </a:r>
            <a:r>
              <a:rPr lang="en-US" sz="2400" dirty="0" smtClean="0"/>
              <a:t>→ </a:t>
            </a:r>
            <a:r>
              <a:rPr lang="en-US" sz="2400" b="0" dirty="0" smtClean="0"/>
              <a:t>kept same number of lambdas but higher density</a:t>
            </a:r>
          </a:p>
          <a:p>
            <a:pPr marL="285750" indent="-285750">
              <a:buFont typeface="Arial" panose="020B0604020202020204" pitchFamily="34" charset="0"/>
              <a:buChar char="•"/>
            </a:pPr>
            <a:r>
              <a:rPr lang="en-US" sz="2400" b="0" dirty="0" smtClean="0"/>
              <a:t>Expected some differences in the particles ratio for the irradiation stations on the side of the target </a:t>
            </a:r>
          </a:p>
          <a:p>
            <a:pPr marL="285750" indent="-285750">
              <a:buFont typeface="Arial" panose="020B0604020202020204" pitchFamily="34" charset="0"/>
              <a:buChar char="•"/>
            </a:pPr>
            <a:r>
              <a:rPr lang="en-US" sz="2400" b="0" dirty="0" smtClean="0"/>
              <a:t>Optimized target design ongoing</a:t>
            </a:r>
          </a:p>
        </p:txBody>
      </p:sp>
      <p:sp>
        <p:nvSpPr>
          <p:cNvPr id="2" name="Title 1"/>
          <p:cNvSpPr>
            <a:spLocks noGrp="1"/>
          </p:cNvSpPr>
          <p:nvPr>
            <p:ph type="title"/>
          </p:nvPr>
        </p:nvSpPr>
        <p:spPr>
          <a:xfrm>
            <a:off x="407988" y="373593"/>
            <a:ext cx="11376643" cy="1065742"/>
          </a:xfrm>
        </p:spPr>
        <p:txBody>
          <a:bodyPr/>
          <a:lstStyle/>
          <a:p>
            <a:r>
              <a:rPr lang="en-US" dirty="0"/>
              <a:t>In-vessel irradiation stations – </a:t>
            </a:r>
            <a:r>
              <a:rPr lang="en-US" dirty="0" smtClean="0"/>
              <a:t>Full W target</a:t>
            </a:r>
            <a:endParaRPr lang="en-US" dirty="0"/>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17</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8599" y="2060848"/>
            <a:ext cx="5166032" cy="2586599"/>
          </a:xfrm>
          <a:prstGeom prst="rect">
            <a:avLst/>
          </a:prstGeom>
        </p:spPr>
      </p:pic>
      <p:sp>
        <p:nvSpPr>
          <p:cNvPr id="4" name="TextBox 3"/>
          <p:cNvSpPr txBox="1"/>
          <p:nvPr/>
        </p:nvSpPr>
        <p:spPr bwMode="auto">
          <a:xfrm>
            <a:off x="9120336" y="1763524"/>
            <a:ext cx="864096" cy="369332"/>
          </a:xfrm>
          <a:prstGeom prst="rect">
            <a:avLst/>
          </a:prstGeom>
          <a:noFill/>
        </p:spPr>
        <p:txBody>
          <a:bodyPr wrap="square" rtlCol="0">
            <a:spAutoFit/>
          </a:bodyPr>
          <a:lstStyle/>
          <a:p>
            <a:r>
              <a:rPr lang="en-US" dirty="0" smtClean="0">
                <a:solidFill>
                  <a:schemeClr val="tx2"/>
                </a:solidFill>
                <a:latin typeface="Calibri Light" panose="020F0302020204030204" pitchFamily="34" charset="0"/>
                <a:cs typeface="Calibri Light" panose="020F0302020204030204" pitchFamily="34" charset="0"/>
              </a:rPr>
              <a:t>BHFM1</a:t>
            </a:r>
            <a:endParaRPr lang="en-US" dirty="0">
              <a:solidFill>
                <a:schemeClr val="tx2"/>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330658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Be reflector</a:t>
            </a:r>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18</a:t>
            </a:fld>
            <a:endParaRPr lang="en-US"/>
          </a:p>
        </p:txBody>
      </p:sp>
    </p:spTree>
    <p:extLst>
      <p:ext uri="{BB962C8B-B14F-4D97-AF65-F5344CB8AC3E}">
        <p14:creationId xmlns:p14="http://schemas.microsoft.com/office/powerpoint/2010/main" val="3934822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42" t="11667" b="1118"/>
          <a:stretch/>
        </p:blipFill>
        <p:spPr>
          <a:xfrm>
            <a:off x="2476682" y="1920991"/>
            <a:ext cx="6773065" cy="3580987"/>
          </a:xfrm>
          <a:prstGeom prst="rect">
            <a:avLst/>
          </a:prstGeom>
        </p:spPr>
      </p:pic>
      <p:sp>
        <p:nvSpPr>
          <p:cNvPr id="3" name="Title 2"/>
          <p:cNvSpPr>
            <a:spLocks noGrp="1"/>
          </p:cNvSpPr>
          <p:nvPr>
            <p:ph type="title"/>
          </p:nvPr>
        </p:nvSpPr>
        <p:spPr/>
        <p:txBody>
          <a:bodyPr/>
          <a:lstStyle/>
          <a:p>
            <a:r>
              <a:rPr lang="en-US" dirty="0"/>
              <a:t>Geometry – CDS target + Be reflector</a:t>
            </a:r>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19</a:t>
            </a:fld>
            <a:endParaRPr lang="en-US"/>
          </a:p>
        </p:txBody>
      </p:sp>
      <p:sp>
        <p:nvSpPr>
          <p:cNvPr id="6" name="TextBox 5"/>
          <p:cNvSpPr txBox="1"/>
          <p:nvPr/>
        </p:nvSpPr>
        <p:spPr bwMode="auto">
          <a:xfrm>
            <a:off x="6642878" y="3419708"/>
            <a:ext cx="1105114" cy="369332"/>
          </a:xfrm>
          <a:prstGeom prst="rect">
            <a:avLst/>
          </a:prstGeom>
          <a:noFill/>
        </p:spPr>
        <p:txBody>
          <a:bodyPr wrap="square" rtlCol="0">
            <a:spAutoFit/>
          </a:bodyPr>
          <a:lstStyle/>
          <a:p>
            <a:r>
              <a:rPr lang="en-US" b="1" dirty="0">
                <a:solidFill>
                  <a:srgbClr val="FF0000"/>
                </a:solidFill>
              </a:rPr>
              <a:t>BHFIM2</a:t>
            </a:r>
          </a:p>
        </p:txBody>
      </p:sp>
      <p:sp>
        <p:nvSpPr>
          <p:cNvPr id="7" name="TextBox 6"/>
          <p:cNvSpPr txBox="1"/>
          <p:nvPr/>
        </p:nvSpPr>
        <p:spPr bwMode="auto">
          <a:xfrm>
            <a:off x="5112375" y="4198563"/>
            <a:ext cx="1191274" cy="369332"/>
          </a:xfrm>
          <a:prstGeom prst="rect">
            <a:avLst/>
          </a:prstGeom>
          <a:noFill/>
        </p:spPr>
        <p:txBody>
          <a:bodyPr wrap="square" rtlCol="0">
            <a:spAutoFit/>
          </a:bodyPr>
          <a:lstStyle/>
          <a:p>
            <a:r>
              <a:rPr lang="en-US" b="1" dirty="0">
                <a:solidFill>
                  <a:srgbClr val="FF0000"/>
                </a:solidFill>
              </a:rPr>
              <a:t>BHFIM1</a:t>
            </a:r>
          </a:p>
        </p:txBody>
      </p:sp>
      <p:cxnSp>
        <p:nvCxnSpPr>
          <p:cNvPr id="8" name="Straight Connector 7"/>
          <p:cNvCxnSpPr/>
          <p:nvPr/>
        </p:nvCxnSpPr>
        <p:spPr>
          <a:xfrm flipH="1">
            <a:off x="6295220" y="3604374"/>
            <a:ext cx="432048" cy="72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79376" y="5301209"/>
            <a:ext cx="0" cy="936103"/>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Straight Connector 9"/>
          <p:cNvCxnSpPr/>
          <p:nvPr/>
        </p:nvCxnSpPr>
        <p:spPr>
          <a:xfrm>
            <a:off x="479376" y="6237312"/>
            <a:ext cx="936104" cy="1"/>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1" name="TextBox 10"/>
          <p:cNvSpPr txBox="1"/>
          <p:nvPr/>
        </p:nvSpPr>
        <p:spPr bwMode="auto">
          <a:xfrm>
            <a:off x="1199456" y="5866978"/>
            <a:ext cx="396044" cy="369332"/>
          </a:xfrm>
          <a:prstGeom prst="rect">
            <a:avLst/>
          </a:prstGeom>
          <a:noFill/>
        </p:spPr>
        <p:txBody>
          <a:bodyPr wrap="square" rtlCol="0">
            <a:spAutoFit/>
          </a:bodyPr>
          <a:lstStyle/>
          <a:p>
            <a:r>
              <a:rPr lang="en-US" dirty="0"/>
              <a:t>Z</a:t>
            </a:r>
          </a:p>
        </p:txBody>
      </p:sp>
      <p:sp>
        <p:nvSpPr>
          <p:cNvPr id="12" name="TextBox 11"/>
          <p:cNvSpPr txBox="1"/>
          <p:nvPr/>
        </p:nvSpPr>
        <p:spPr bwMode="auto">
          <a:xfrm>
            <a:off x="83332" y="5215263"/>
            <a:ext cx="396044" cy="369332"/>
          </a:xfrm>
          <a:prstGeom prst="rect">
            <a:avLst/>
          </a:prstGeom>
          <a:noFill/>
        </p:spPr>
        <p:txBody>
          <a:bodyPr wrap="square" rtlCol="0">
            <a:spAutoFit/>
          </a:bodyPr>
          <a:lstStyle/>
          <a:p>
            <a:r>
              <a:rPr lang="en-US" dirty="0"/>
              <a:t>X</a:t>
            </a:r>
          </a:p>
        </p:txBody>
      </p:sp>
      <p:sp>
        <p:nvSpPr>
          <p:cNvPr id="13" name="5-Point Star 12"/>
          <p:cNvSpPr/>
          <p:nvPr/>
        </p:nvSpPr>
        <p:spPr>
          <a:xfrm>
            <a:off x="5777645" y="1984161"/>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5785935" y="3832482"/>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6116350" y="3631798"/>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bwMode="auto">
          <a:xfrm>
            <a:off x="4511824" y="1268760"/>
            <a:ext cx="1368152" cy="646331"/>
          </a:xfrm>
          <a:prstGeom prst="rect">
            <a:avLst/>
          </a:prstGeom>
          <a:noFill/>
        </p:spPr>
        <p:txBody>
          <a:bodyPr wrap="square" rtlCol="0">
            <a:spAutoFit/>
          </a:bodyPr>
          <a:lstStyle/>
          <a:p>
            <a:pPr algn="ctr"/>
            <a:r>
              <a:rPr lang="en-US" b="1" dirty="0">
                <a:solidFill>
                  <a:srgbClr val="FF0000"/>
                </a:solidFill>
              </a:rPr>
              <a:t>(BEAS)</a:t>
            </a:r>
            <a:br>
              <a:rPr lang="en-US" b="1" dirty="0">
                <a:solidFill>
                  <a:srgbClr val="FF0000"/>
                </a:solidFill>
              </a:rPr>
            </a:br>
            <a:r>
              <a:rPr lang="en-US" b="1" dirty="0" smtClean="0">
                <a:solidFill>
                  <a:srgbClr val="FF0000"/>
                </a:solidFill>
              </a:rPr>
              <a:t>R2E@4m</a:t>
            </a:r>
            <a:endParaRPr lang="en-US" b="1" dirty="0">
              <a:solidFill>
                <a:srgbClr val="FF0000"/>
              </a:solidFill>
            </a:endParaRPr>
          </a:p>
        </p:txBody>
      </p:sp>
      <p:cxnSp>
        <p:nvCxnSpPr>
          <p:cNvPr id="17" name="Straight Connector 16"/>
          <p:cNvCxnSpPr/>
          <p:nvPr/>
        </p:nvCxnSpPr>
        <p:spPr>
          <a:xfrm>
            <a:off x="5461653" y="1920100"/>
            <a:ext cx="288032" cy="73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3"/>
          <a:stretch>
            <a:fillRect/>
          </a:stretch>
        </p:blipFill>
        <p:spPr>
          <a:xfrm>
            <a:off x="5757626" y="3979840"/>
            <a:ext cx="109738" cy="274344"/>
          </a:xfrm>
          <a:prstGeom prst="rect">
            <a:avLst/>
          </a:prstGeom>
        </p:spPr>
      </p:pic>
      <p:sp>
        <p:nvSpPr>
          <p:cNvPr id="18" name="TextBox 17">
            <a:extLst>
              <a:ext uri="{FF2B5EF4-FFF2-40B4-BE49-F238E27FC236}">
                <a16:creationId xmlns:a16="http://schemas.microsoft.com/office/drawing/2014/main" id="{9B555BEA-B9BD-B97F-1AE4-3F297D533CBC}"/>
              </a:ext>
            </a:extLst>
          </p:cNvPr>
          <p:cNvSpPr txBox="1"/>
          <p:nvPr/>
        </p:nvSpPr>
        <p:spPr bwMode="auto">
          <a:xfrm>
            <a:off x="6669569" y="1546554"/>
            <a:ext cx="1884358" cy="369332"/>
          </a:xfrm>
          <a:prstGeom prst="rect">
            <a:avLst/>
          </a:prstGeom>
          <a:noFill/>
        </p:spPr>
        <p:txBody>
          <a:bodyPr wrap="square" lIns="91440" tIns="45720" rIns="91440" bIns="45720" rtlCol="0" anchor="t">
            <a:spAutoFit/>
          </a:bodyPr>
          <a:lstStyle/>
          <a:p>
            <a:pPr algn="ctr"/>
            <a:r>
              <a:rPr lang="en-US" b="1" dirty="0" smtClean="0">
                <a:solidFill>
                  <a:srgbClr val="FFC000"/>
                </a:solidFill>
              </a:rPr>
              <a:t>Rabbit channel</a:t>
            </a:r>
            <a:endParaRPr lang="en-US" dirty="0"/>
          </a:p>
        </p:txBody>
      </p:sp>
      <p:sp>
        <p:nvSpPr>
          <p:cNvPr id="20" name="TextBox 19"/>
          <p:cNvSpPr txBox="1"/>
          <p:nvPr/>
        </p:nvSpPr>
        <p:spPr bwMode="auto">
          <a:xfrm>
            <a:off x="6517166" y="2693666"/>
            <a:ext cx="1105114" cy="369332"/>
          </a:xfrm>
          <a:prstGeom prst="rect">
            <a:avLst/>
          </a:prstGeom>
          <a:noFill/>
        </p:spPr>
        <p:txBody>
          <a:bodyPr wrap="square" rtlCol="0">
            <a:spAutoFit/>
          </a:bodyPr>
          <a:lstStyle/>
          <a:p>
            <a:r>
              <a:rPr lang="en-US" b="1" dirty="0" smtClean="0">
                <a:solidFill>
                  <a:srgbClr val="FF0000"/>
                </a:solidFill>
              </a:rPr>
              <a:t>BRIS</a:t>
            </a:r>
            <a:endParaRPr lang="en-US" b="1" dirty="0">
              <a:solidFill>
                <a:srgbClr val="FF0000"/>
              </a:solidFill>
            </a:endParaRPr>
          </a:p>
        </p:txBody>
      </p:sp>
      <p:cxnSp>
        <p:nvCxnSpPr>
          <p:cNvPr id="21" name="Straight Connector 20"/>
          <p:cNvCxnSpPr/>
          <p:nvPr/>
        </p:nvCxnSpPr>
        <p:spPr>
          <a:xfrm flipH="1">
            <a:off x="6124977" y="2992225"/>
            <a:ext cx="422550" cy="2882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5-Point Star 21"/>
          <p:cNvSpPr/>
          <p:nvPr/>
        </p:nvSpPr>
        <p:spPr>
          <a:xfrm>
            <a:off x="6030497" y="3235846"/>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B533D6C9-72F6-0739-977E-8DB214989B16}"/>
              </a:ext>
            </a:extLst>
          </p:cNvPr>
          <p:cNvCxnSpPr/>
          <p:nvPr/>
        </p:nvCxnSpPr>
        <p:spPr>
          <a:xfrm flipH="1">
            <a:off x="6816081" y="1915886"/>
            <a:ext cx="450038" cy="22381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6479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0" tIns="0" rIns="0" bIns="0" rtlCol="0" anchor="t">
            <a:noAutofit/>
          </a:bodyPr>
          <a:lstStyle/>
          <a:p>
            <a:r>
              <a:rPr lang="en-US" dirty="0"/>
              <a:t>Baseline target case</a:t>
            </a:r>
          </a:p>
          <a:p>
            <a:r>
              <a:rPr lang="en-US" dirty="0"/>
              <a:t>Radiation field for potential irradiation stations</a:t>
            </a:r>
          </a:p>
          <a:p>
            <a:pPr lvl="1" indent="-261620"/>
            <a:r>
              <a:rPr lang="en-US" dirty="0"/>
              <a:t>In-vessel irradiation stations (BHFIM1/2</a:t>
            </a:r>
            <a:r>
              <a:rPr lang="en-US" dirty="0" smtClean="0"/>
              <a:t>)</a:t>
            </a:r>
          </a:p>
          <a:p>
            <a:pPr lvl="1" indent="-261620"/>
            <a:r>
              <a:rPr lang="en-US" dirty="0" smtClean="0"/>
              <a:t>Rabbit channel irradiation station (BRIS)</a:t>
            </a:r>
            <a:endParaRPr lang="en-US" dirty="0"/>
          </a:p>
          <a:p>
            <a:pPr lvl="1" indent="-261620"/>
            <a:r>
              <a:rPr lang="en-US" dirty="0"/>
              <a:t>Atmospheric-neutron channel (R2E@4m/10m/20m)</a:t>
            </a:r>
          </a:p>
          <a:p>
            <a:r>
              <a:rPr lang="en-US" dirty="0"/>
              <a:t>Full Tungsten target case</a:t>
            </a:r>
          </a:p>
          <a:p>
            <a:r>
              <a:rPr lang="en-US" dirty="0"/>
              <a:t>Beryllium reflector case</a:t>
            </a:r>
          </a:p>
        </p:txBody>
      </p:sp>
      <p:sp>
        <p:nvSpPr>
          <p:cNvPr id="3" name="Title 2"/>
          <p:cNvSpPr>
            <a:spLocks noGrp="1"/>
          </p:cNvSpPr>
          <p:nvPr>
            <p:ph type="title"/>
          </p:nvPr>
        </p:nvSpPr>
        <p:spPr/>
        <p:txBody>
          <a:bodyPr/>
          <a:lstStyle/>
          <a:p>
            <a:r>
              <a:rPr lang="en-US" dirty="0"/>
              <a:t>Outlook</a:t>
            </a:r>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1450937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072" y="1519825"/>
            <a:ext cx="4680520" cy="4687343"/>
          </a:xfrm>
          <a:prstGeom prst="rect">
            <a:avLst/>
          </a:prstGeom>
        </p:spPr>
      </p:pic>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smtClean="0"/>
              <a:t>Be placed all around proton and neutron channels </a:t>
            </a:r>
            <a:r>
              <a:rPr lang="en-US" sz="2400" dirty="0"/>
              <a:t>as reflector </a:t>
            </a:r>
            <a:r>
              <a:rPr lang="en-US" sz="2400" dirty="0" smtClean="0"/>
              <a:t>→ </a:t>
            </a:r>
            <a:r>
              <a:rPr lang="en-US" sz="2400" b="0" dirty="0" smtClean="0"/>
              <a:t>expected an increase in thermal neutron peak</a:t>
            </a:r>
          </a:p>
          <a:p>
            <a:pPr marL="285750" indent="-285750">
              <a:buFont typeface="Arial" panose="020B0604020202020204" pitchFamily="34" charset="0"/>
              <a:buChar char="•"/>
            </a:pPr>
            <a:r>
              <a:rPr lang="en-US" sz="2400" b="0" dirty="0"/>
              <a:t>D</a:t>
            </a:r>
            <a:r>
              <a:rPr lang="en-US" sz="2400" b="0" dirty="0" smtClean="0"/>
              <a:t>ifferences visible in the neutron spectra for the in-vessel irradiation stations</a:t>
            </a:r>
          </a:p>
          <a:p>
            <a:pPr marL="285750" indent="-285750">
              <a:buFont typeface="Arial" panose="020B0604020202020204" pitchFamily="34" charset="0"/>
              <a:buChar char="•"/>
            </a:pPr>
            <a:r>
              <a:rPr lang="en-US" sz="2400" b="0" dirty="0" smtClean="0"/>
              <a:t>Optimization for reflector might be foreseen</a:t>
            </a:r>
            <a:endParaRPr lang="en-US" sz="2400" b="0" dirty="0"/>
          </a:p>
        </p:txBody>
      </p:sp>
      <p:sp>
        <p:nvSpPr>
          <p:cNvPr id="2" name="Title 1"/>
          <p:cNvSpPr>
            <a:spLocks noGrp="1"/>
          </p:cNvSpPr>
          <p:nvPr>
            <p:ph type="title"/>
          </p:nvPr>
        </p:nvSpPr>
        <p:spPr>
          <a:xfrm>
            <a:off x="407988" y="373593"/>
            <a:ext cx="11376643" cy="1065742"/>
          </a:xfrm>
        </p:spPr>
        <p:txBody>
          <a:bodyPr/>
          <a:lstStyle/>
          <a:p>
            <a:r>
              <a:rPr lang="en-US" dirty="0"/>
              <a:t>In-vessel irradiation stations – </a:t>
            </a:r>
            <a:r>
              <a:rPr lang="en-US" dirty="0" smtClean="0"/>
              <a:t>CDS + Be reflector</a:t>
            </a:r>
            <a:endParaRPr lang="en-US" dirty="0"/>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20</a:t>
            </a:fld>
            <a:endParaRPr lang="en-US"/>
          </a:p>
        </p:txBody>
      </p:sp>
    </p:spTree>
    <p:extLst>
      <p:ext uri="{BB962C8B-B14F-4D97-AF65-F5344CB8AC3E}">
        <p14:creationId xmlns:p14="http://schemas.microsoft.com/office/powerpoint/2010/main" val="585733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0083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Backup</a:t>
            </a:r>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22</a:t>
            </a:fld>
            <a:endParaRPr lang="en-US"/>
          </a:p>
        </p:txBody>
      </p:sp>
    </p:spTree>
    <p:extLst>
      <p:ext uri="{BB962C8B-B14F-4D97-AF65-F5344CB8AC3E}">
        <p14:creationId xmlns:p14="http://schemas.microsoft.com/office/powerpoint/2010/main" val="743431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smtClean="0"/>
              <a:t>FLUKA - Scoring</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23</a:t>
            </a:fld>
            <a:endParaRPr lang="en-US"/>
          </a:p>
        </p:txBody>
      </p:sp>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407989" y="1592262"/>
                <a:ext cx="5616003" cy="4645049"/>
              </a:xfrm>
            </p:spPr>
            <p:txBody>
              <a:bodyPr/>
              <a:lstStyle/>
              <a:p>
                <a:pPr marL="457200" indent="-457200">
                  <a:buClr>
                    <a:schemeClr val="tx2"/>
                  </a:buClr>
                  <a:buFont typeface="Arial" panose="020B0604020202020204" pitchFamily="34" charset="0"/>
                  <a:buChar char="•"/>
                </a:pPr>
                <a:r>
                  <a:rPr lang="en-US" sz="2600" dirty="0" smtClean="0"/>
                  <a:t>Scoring quantities:</a:t>
                </a:r>
              </a:p>
              <a:p>
                <a:pPr marL="838350" lvl="1" indent="-514350">
                  <a:buFont typeface="+mj-lt"/>
                  <a:buAutoNum type="arabicPeriod"/>
                </a:pPr>
                <a:r>
                  <a:rPr lang="en-US" dirty="0" smtClean="0"/>
                  <a:t>Total Ionizing Dose </a:t>
                </a:r>
                <a14:m>
                  <m:oMath xmlns:m="http://schemas.openxmlformats.org/officeDocument/2006/math">
                    <m:r>
                      <a:rPr lang="en-US" i="1" dirty="0" smtClean="0">
                        <a:latin typeface="Cambria Math" panose="02040503050406030204" pitchFamily="18" charset="0"/>
                      </a:rPr>
                      <m:t>[</m:t>
                    </m:r>
                    <m:r>
                      <a:rPr lang="en-US" i="1" dirty="0" err="1" smtClean="0">
                        <a:latin typeface="Cambria Math" panose="02040503050406030204" pitchFamily="18" charset="0"/>
                      </a:rPr>
                      <m:t>𝐺𝑦</m:t>
                    </m:r>
                    <m:r>
                      <a:rPr lang="en-US" i="1" dirty="0" smtClean="0">
                        <a:latin typeface="Cambria Math" panose="02040503050406030204" pitchFamily="18" charset="0"/>
                      </a:rPr>
                      <m:t>/</m:t>
                    </m:r>
                    <m:r>
                      <a:rPr lang="en-US" i="1" dirty="0" smtClean="0">
                        <a:latin typeface="Cambria Math" panose="02040503050406030204" pitchFamily="18" charset="0"/>
                      </a:rPr>
                      <m:t>𝑌𝑒𝑎𝑟</m:t>
                    </m:r>
                    <m:r>
                      <a:rPr lang="en-US" i="1" dirty="0" smtClean="0">
                        <a:latin typeface="Cambria Math" panose="02040503050406030204" pitchFamily="18" charset="0"/>
                      </a:rPr>
                      <m:t>]</m:t>
                    </m:r>
                  </m:oMath>
                </a14:m>
                <a:endParaRPr lang="en-US" dirty="0" smtClean="0"/>
              </a:p>
              <a:p>
                <a:pPr marL="838350" lvl="1" indent="-514350">
                  <a:buFont typeface="+mj-lt"/>
                  <a:buAutoNum type="arabicPeriod"/>
                </a:pPr>
                <a:r>
                  <a:rPr lang="en-US" dirty="0" smtClean="0"/>
                  <a:t>Proton </a:t>
                </a:r>
                <a:r>
                  <a:rPr lang="en-US" dirty="0" smtClean="0"/>
                  <a:t>fluence </a:t>
                </a:r>
                <a14:m>
                  <m:oMath xmlns:m="http://schemas.openxmlformats.org/officeDocument/2006/math">
                    <m:r>
                      <a:rPr lang="en-US" i="1" dirty="0" smtClean="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1</m:t>
                        </m:r>
                      </m:num>
                      <m:den>
                        <m:sSup>
                          <m:sSupPr>
                            <m:ctrlPr>
                              <a:rPr lang="en-US" i="1" dirty="0">
                                <a:latin typeface="Cambria Math" panose="02040503050406030204" pitchFamily="18" charset="0"/>
                              </a:rPr>
                            </m:ctrlPr>
                          </m:sSupPr>
                          <m:e>
                            <m:r>
                              <a:rPr lang="en-US" i="1" dirty="0">
                                <a:latin typeface="Cambria Math" panose="02040503050406030204" pitchFamily="18" charset="0"/>
                              </a:rPr>
                              <m:t>𝑐𝑚</m:t>
                            </m:r>
                          </m:e>
                          <m:sup>
                            <m:r>
                              <a:rPr lang="en-US" i="1" dirty="0">
                                <a:latin typeface="Cambria Math" panose="02040503050406030204" pitchFamily="18" charset="0"/>
                              </a:rPr>
                              <m:t>2</m:t>
                            </m:r>
                          </m:sup>
                        </m:sSup>
                        <m:r>
                          <a:rPr lang="en-US" i="1" dirty="0">
                            <a:latin typeface="Cambria Math" panose="02040503050406030204" pitchFamily="18" charset="0"/>
                          </a:rPr>
                          <m:t>∗</m:t>
                        </m:r>
                        <m:r>
                          <a:rPr lang="en-US" i="1" dirty="0">
                            <a:latin typeface="Cambria Math" panose="02040503050406030204" pitchFamily="18" charset="0"/>
                          </a:rPr>
                          <m:t>𝑌𝑒𝑎𝑟</m:t>
                        </m:r>
                      </m:den>
                    </m:f>
                    <m:r>
                      <a:rPr lang="en-US" i="1" dirty="0" smtClean="0">
                        <a:latin typeface="Cambria Math" panose="02040503050406030204" pitchFamily="18" charset="0"/>
                      </a:rPr>
                      <m:t>]</m:t>
                    </m:r>
                  </m:oMath>
                </a14:m>
                <a:endParaRPr lang="en-US" dirty="0" smtClean="0"/>
              </a:p>
              <a:p>
                <a:pPr marL="838350" lvl="1" indent="-514350">
                  <a:buFont typeface="+mj-lt"/>
                  <a:buAutoNum type="arabicPeriod"/>
                </a:pPr>
                <a:r>
                  <a:rPr lang="en-US" dirty="0" smtClean="0"/>
                  <a:t>Photon </a:t>
                </a:r>
                <a:r>
                  <a:rPr lang="en-US" dirty="0" smtClean="0"/>
                  <a:t>fluence </a:t>
                </a:r>
                <a14:m>
                  <m:oMath xmlns:m="http://schemas.openxmlformats.org/officeDocument/2006/math">
                    <m:r>
                      <a:rPr lang="en-US" i="1" dirty="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1</m:t>
                        </m:r>
                      </m:num>
                      <m:den>
                        <m:sSup>
                          <m:sSupPr>
                            <m:ctrlPr>
                              <a:rPr lang="en-US" i="1" dirty="0">
                                <a:latin typeface="Cambria Math" panose="02040503050406030204" pitchFamily="18" charset="0"/>
                              </a:rPr>
                            </m:ctrlPr>
                          </m:sSupPr>
                          <m:e>
                            <m:r>
                              <a:rPr lang="en-US" i="1" dirty="0">
                                <a:latin typeface="Cambria Math" panose="02040503050406030204" pitchFamily="18" charset="0"/>
                              </a:rPr>
                              <m:t>𝑐𝑚</m:t>
                            </m:r>
                          </m:e>
                          <m:sup>
                            <m:r>
                              <a:rPr lang="en-US" i="1" dirty="0">
                                <a:latin typeface="Cambria Math" panose="02040503050406030204" pitchFamily="18" charset="0"/>
                              </a:rPr>
                              <m:t>2</m:t>
                            </m:r>
                          </m:sup>
                        </m:sSup>
                        <m:r>
                          <a:rPr lang="en-US" i="1" dirty="0">
                            <a:latin typeface="Cambria Math" panose="02040503050406030204" pitchFamily="18" charset="0"/>
                          </a:rPr>
                          <m:t>∗</m:t>
                        </m:r>
                        <m:r>
                          <a:rPr lang="en-US" i="1" dirty="0">
                            <a:latin typeface="Cambria Math" panose="02040503050406030204" pitchFamily="18" charset="0"/>
                          </a:rPr>
                          <m:t>𝑌𝑒𝑎𝑟</m:t>
                        </m:r>
                      </m:den>
                    </m:f>
                    <m:r>
                      <a:rPr lang="en-US" i="1" dirty="0">
                        <a:latin typeface="Cambria Math" panose="02040503050406030204" pitchFamily="18" charset="0"/>
                      </a:rPr>
                      <m:t>]</m:t>
                    </m:r>
                  </m:oMath>
                </a14:m>
                <a:endParaRPr lang="en-US" dirty="0"/>
              </a:p>
              <a:p>
                <a:pPr marL="838350" lvl="1" indent="-514350">
                  <a:buFont typeface="+mj-lt"/>
                  <a:buAutoNum type="arabicPeriod"/>
                </a:pPr>
                <a:r>
                  <a:rPr lang="en-US" dirty="0" smtClean="0"/>
                  <a:t>Muons </a:t>
                </a:r>
                <a:r>
                  <a:rPr lang="en-US" dirty="0"/>
                  <a:t>fluence </a:t>
                </a:r>
                <a14:m>
                  <m:oMath xmlns:m="http://schemas.openxmlformats.org/officeDocument/2006/math">
                    <m:r>
                      <a:rPr lang="en-US" i="1" dirty="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1</m:t>
                        </m:r>
                      </m:num>
                      <m:den>
                        <m:sSup>
                          <m:sSupPr>
                            <m:ctrlPr>
                              <a:rPr lang="en-US" i="1" dirty="0">
                                <a:latin typeface="Cambria Math" panose="02040503050406030204" pitchFamily="18" charset="0"/>
                              </a:rPr>
                            </m:ctrlPr>
                          </m:sSupPr>
                          <m:e>
                            <m:r>
                              <a:rPr lang="en-US" i="1" dirty="0">
                                <a:latin typeface="Cambria Math" panose="02040503050406030204" pitchFamily="18" charset="0"/>
                              </a:rPr>
                              <m:t>𝑐𝑚</m:t>
                            </m:r>
                          </m:e>
                          <m:sup>
                            <m:r>
                              <a:rPr lang="en-US" i="1" dirty="0">
                                <a:latin typeface="Cambria Math" panose="02040503050406030204" pitchFamily="18" charset="0"/>
                              </a:rPr>
                              <m:t>2</m:t>
                            </m:r>
                          </m:sup>
                        </m:sSup>
                        <m:r>
                          <a:rPr lang="en-US" i="1" dirty="0">
                            <a:latin typeface="Cambria Math" panose="02040503050406030204" pitchFamily="18" charset="0"/>
                          </a:rPr>
                          <m:t>∗</m:t>
                        </m:r>
                        <m:r>
                          <a:rPr lang="en-US" i="1" dirty="0">
                            <a:latin typeface="Cambria Math" panose="02040503050406030204" pitchFamily="18" charset="0"/>
                          </a:rPr>
                          <m:t>𝑌𝑒𝑎𝑟</m:t>
                        </m:r>
                      </m:den>
                    </m:f>
                    <m:r>
                      <a:rPr lang="en-US" i="1" dirty="0">
                        <a:latin typeface="Cambria Math" panose="02040503050406030204" pitchFamily="18" charset="0"/>
                      </a:rPr>
                      <m:t>]</m:t>
                    </m:r>
                  </m:oMath>
                </a14:m>
                <a:endParaRPr lang="en-US" dirty="0"/>
              </a:p>
              <a:p>
                <a:pPr marL="838350" lvl="1" indent="-514350">
                  <a:buFont typeface="+mj-lt"/>
                  <a:buAutoNum type="arabicPeriod"/>
                </a:pPr>
                <a:r>
                  <a:rPr lang="en-US" dirty="0" smtClean="0"/>
                  <a:t>Neutron </a:t>
                </a:r>
                <a:r>
                  <a:rPr lang="en-US" dirty="0"/>
                  <a:t>fluence </a:t>
                </a:r>
                <a14:m>
                  <m:oMath xmlns:m="http://schemas.openxmlformats.org/officeDocument/2006/math">
                    <m:r>
                      <a:rPr lang="en-US" i="1" dirty="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1</m:t>
                        </m:r>
                      </m:num>
                      <m:den>
                        <m:sSup>
                          <m:sSupPr>
                            <m:ctrlPr>
                              <a:rPr lang="en-US" i="1" dirty="0">
                                <a:latin typeface="Cambria Math" panose="02040503050406030204" pitchFamily="18" charset="0"/>
                              </a:rPr>
                            </m:ctrlPr>
                          </m:sSupPr>
                          <m:e>
                            <m:r>
                              <a:rPr lang="en-US" i="1" dirty="0">
                                <a:latin typeface="Cambria Math" panose="02040503050406030204" pitchFamily="18" charset="0"/>
                              </a:rPr>
                              <m:t>𝑐𝑚</m:t>
                            </m:r>
                          </m:e>
                          <m:sup>
                            <m:r>
                              <a:rPr lang="en-US" i="1" dirty="0">
                                <a:latin typeface="Cambria Math" panose="02040503050406030204" pitchFamily="18" charset="0"/>
                              </a:rPr>
                              <m:t>2</m:t>
                            </m:r>
                          </m:sup>
                        </m:sSup>
                        <m:r>
                          <a:rPr lang="en-US" i="1" dirty="0">
                            <a:latin typeface="Cambria Math" panose="02040503050406030204" pitchFamily="18" charset="0"/>
                          </a:rPr>
                          <m:t>∗</m:t>
                        </m:r>
                        <m:r>
                          <a:rPr lang="en-US" i="1" dirty="0">
                            <a:latin typeface="Cambria Math" panose="02040503050406030204" pitchFamily="18" charset="0"/>
                          </a:rPr>
                          <m:t>𝑌𝑒𝑎𝑟</m:t>
                        </m:r>
                      </m:den>
                    </m:f>
                    <m:r>
                      <a:rPr lang="en-US" i="1" dirty="0">
                        <a:latin typeface="Cambria Math" panose="02040503050406030204" pitchFamily="18" charset="0"/>
                      </a:rPr>
                      <m:t>]</m:t>
                    </m:r>
                  </m:oMath>
                </a14:m>
                <a:endParaRPr lang="en-US" dirty="0"/>
              </a:p>
              <a:p>
                <a:pPr marL="838350" lvl="1" indent="-514350">
                  <a:buClr>
                    <a:schemeClr val="tx2"/>
                  </a:buClr>
                  <a:buFont typeface="+mj-lt"/>
                  <a:buAutoNum type="arabicPeriod"/>
                </a:pPr>
                <a:r>
                  <a:rPr lang="en-US" b="1" dirty="0" smtClean="0"/>
                  <a:t>R2E quantities</a:t>
                </a:r>
                <a:r>
                  <a:rPr lang="en-US" dirty="0" smtClean="0"/>
                  <a:t>, generally fluences</a:t>
                </a:r>
                <a:r>
                  <a:rPr lang="en-US" b="1" dirty="0" smtClean="0"/>
                  <a:t> </a:t>
                </a:r>
                <a:r>
                  <a:rPr lang="en-US" dirty="0" smtClean="0"/>
                  <a:t>[</a:t>
                </a:r>
                <a14:m>
                  <m:oMath xmlns:m="http://schemas.openxmlformats.org/officeDocument/2006/math">
                    <m:f>
                      <m:fPr>
                        <m:ctrlPr>
                          <a:rPr lang="en-US" i="1" dirty="0">
                            <a:latin typeface="Cambria Math" panose="02040503050406030204" pitchFamily="18" charset="0"/>
                          </a:rPr>
                        </m:ctrlPr>
                      </m:fPr>
                      <m:num>
                        <m:r>
                          <a:rPr lang="en-US" b="0" i="1" dirty="0">
                            <a:latin typeface="Cambria Math" panose="02040503050406030204" pitchFamily="18" charset="0"/>
                          </a:rPr>
                          <m:t>1</m:t>
                        </m:r>
                      </m:num>
                      <m:den>
                        <m:sSup>
                          <m:sSupPr>
                            <m:ctrlPr>
                              <a:rPr lang="en-US" i="1" dirty="0">
                                <a:latin typeface="Cambria Math" panose="02040503050406030204" pitchFamily="18" charset="0"/>
                              </a:rPr>
                            </m:ctrlPr>
                          </m:sSupPr>
                          <m:e>
                            <m:r>
                              <a:rPr lang="en-US" b="0" i="1" dirty="0">
                                <a:latin typeface="Cambria Math" panose="02040503050406030204" pitchFamily="18" charset="0"/>
                              </a:rPr>
                              <m:t>𝑐𝑚</m:t>
                            </m:r>
                          </m:e>
                          <m:sup>
                            <m:r>
                              <a:rPr lang="en-US" b="0" i="1" dirty="0">
                                <a:latin typeface="Cambria Math" panose="02040503050406030204" pitchFamily="18" charset="0"/>
                              </a:rPr>
                              <m:t>2</m:t>
                            </m:r>
                          </m:sup>
                        </m:sSup>
                        <m:r>
                          <a:rPr lang="en-US" b="0" i="1" dirty="0">
                            <a:latin typeface="Cambria Math" panose="02040503050406030204" pitchFamily="18" charset="0"/>
                          </a:rPr>
                          <m:t>∗</m:t>
                        </m:r>
                        <m:r>
                          <a:rPr lang="en-US" b="0" i="1" dirty="0">
                            <a:latin typeface="Cambria Math" panose="02040503050406030204" pitchFamily="18" charset="0"/>
                          </a:rPr>
                          <m:t>𝑌𝑒𝑎𝑟</m:t>
                        </m:r>
                      </m:den>
                    </m:f>
                  </m:oMath>
                </a14:m>
                <a:r>
                  <a:rPr lang="en-US" dirty="0" smtClean="0"/>
                  <a:t>]</a:t>
                </a:r>
                <a:endParaRPr lang="en-US" dirty="0"/>
              </a:p>
              <a:p>
                <a:r>
                  <a:rPr lang="en-US" sz="1800" b="0" dirty="0" smtClean="0"/>
                  <a:t/>
                </a:r>
                <a:br>
                  <a:rPr lang="en-US" sz="1800" b="0" dirty="0" smtClean="0"/>
                </a:br>
                <a:endParaRPr lang="en-US" sz="1800" b="0"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407989" y="1592262"/>
                <a:ext cx="5616003" cy="4645049"/>
              </a:xfrm>
              <a:blipFill>
                <a:blip r:embed="rId2"/>
                <a:stretch>
                  <a:fillRect l="-3366" t="-3150"/>
                </a:stretch>
              </a:blipFill>
            </p:spPr>
            <p:txBody>
              <a:bodyPr/>
              <a:lstStyle/>
              <a:p>
                <a:r>
                  <a:rPr lang="en-US">
                    <a:noFill/>
                  </a:rPr>
                  <a:t> </a:t>
                </a:r>
              </a:p>
            </p:txBody>
          </p:sp>
        </mc:Fallback>
      </mc:AlternateContent>
      <p:sp>
        <p:nvSpPr>
          <p:cNvPr id="7" name="Google Shape;191;p7"/>
          <p:cNvSpPr txBox="1">
            <a:spLocks/>
          </p:cNvSpPr>
          <p:nvPr/>
        </p:nvSpPr>
        <p:spPr>
          <a:xfrm>
            <a:off x="6090214" y="1592263"/>
            <a:ext cx="5604584" cy="464504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800"/>
              </a:spcBef>
              <a:spcAft>
                <a:spcPts val="0"/>
              </a:spcAft>
              <a:buClr>
                <a:srgbClr val="171717"/>
              </a:buClr>
              <a:buSzPts val="2800"/>
              <a:buFont typeface="Arial"/>
              <a:buChar char="•"/>
              <a:defRPr sz="28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514350" indent="-514350">
              <a:spcBef>
                <a:spcPts val="0"/>
              </a:spcBef>
              <a:buClr>
                <a:schemeClr val="tx2"/>
              </a:buClr>
              <a:buFont typeface="+mj-lt"/>
              <a:buAutoNum type="arabicPeriod" startAt="6"/>
            </a:pPr>
            <a:r>
              <a:rPr lang="en-US" sz="2600" dirty="0" smtClean="0">
                <a:solidFill>
                  <a:schemeClr val="tx2"/>
                </a:solidFill>
              </a:rPr>
              <a:t>R2E quantities </a:t>
            </a:r>
            <a:r>
              <a:rPr lang="en-US" sz="1600" b="0" dirty="0" smtClean="0">
                <a:solidFill>
                  <a:schemeClr val="tx2"/>
                </a:solidFill>
              </a:rPr>
              <a:t>[1][2] </a:t>
            </a:r>
            <a:r>
              <a:rPr lang="en-US" dirty="0" smtClean="0"/>
              <a:t>:</a:t>
            </a:r>
          </a:p>
          <a:p>
            <a:pPr marL="971550" lvl="1" indent="-514350">
              <a:spcBef>
                <a:spcPts val="0"/>
              </a:spcBef>
              <a:buFont typeface="+mj-lt"/>
              <a:buAutoNum type="alphaUcPeriod"/>
            </a:pPr>
            <a:r>
              <a:rPr lang="en-US" b="1" dirty="0" smtClean="0">
                <a:solidFill>
                  <a:schemeClr val="tx2"/>
                </a:solidFill>
              </a:rPr>
              <a:t>Silicon 1 MeV-neutron Equivalent Fluence</a:t>
            </a:r>
            <a:r>
              <a:rPr lang="en-US" b="1" dirty="0">
                <a:solidFill>
                  <a:schemeClr val="tx2"/>
                </a:solidFill>
              </a:rPr>
              <a:t> </a:t>
            </a:r>
            <a:r>
              <a:rPr lang="en-US" dirty="0" smtClean="0"/>
              <a:t>= </a:t>
            </a:r>
            <a:r>
              <a:rPr lang="en-US" dirty="0"/>
              <a:t>fluence weighted by a damage </a:t>
            </a:r>
            <a:r>
              <a:rPr lang="en-US" dirty="0" smtClean="0"/>
              <a:t>function</a:t>
            </a:r>
          </a:p>
          <a:p>
            <a:pPr marL="971550" lvl="1" indent="-514350">
              <a:spcBef>
                <a:spcPts val="0"/>
              </a:spcBef>
              <a:buFont typeface="+mj-lt"/>
              <a:buAutoNum type="alphaUcPeriod"/>
            </a:pPr>
            <a:r>
              <a:rPr lang="en-US" b="1" dirty="0">
                <a:solidFill>
                  <a:schemeClr val="tx2"/>
                </a:solidFill>
              </a:rPr>
              <a:t>High Energy Hadron Equivalent Fluence </a:t>
            </a:r>
            <a:r>
              <a:rPr lang="en-US" dirty="0"/>
              <a:t>= proportional to the number of SEU (Single Event Upset) due to hadrons of energy &gt; </a:t>
            </a:r>
            <a:r>
              <a:rPr lang="en-US" dirty="0" smtClean="0"/>
              <a:t>20MeV</a:t>
            </a:r>
            <a:r>
              <a:rPr lang="en-US" dirty="0"/>
              <a:t>. Neutron of lower energies are weighted according to the ratio of their SEU cross section to the one of &gt; 20 MeV hadrons </a:t>
            </a:r>
          </a:p>
          <a:p>
            <a:pPr marL="971550" lvl="1" indent="-514350">
              <a:spcBef>
                <a:spcPts val="0"/>
              </a:spcBef>
              <a:buFont typeface="+mj-lt"/>
              <a:buAutoNum type="alphaUcPeriod"/>
            </a:pPr>
            <a:r>
              <a:rPr lang="en-US" b="1" dirty="0" smtClean="0">
                <a:solidFill>
                  <a:schemeClr val="tx2"/>
                </a:solidFill>
              </a:rPr>
              <a:t>Thermal Neutron Equivalent Fluence</a:t>
            </a:r>
            <a:r>
              <a:rPr lang="en-US" b="1" dirty="0">
                <a:solidFill>
                  <a:schemeClr val="tx2"/>
                </a:solidFill>
              </a:rPr>
              <a:t> </a:t>
            </a:r>
            <a:r>
              <a:rPr lang="en-US" dirty="0"/>
              <a:t>= proportional to the number of SEU's due to thermal neutrons. Neutrons of higher energies are weighted according to the ratio of their capture cross section to the one of thermal neutrons (following the 1/v law</a:t>
            </a:r>
            <a:r>
              <a:rPr lang="en-US" dirty="0" smtClean="0"/>
              <a:t>)</a:t>
            </a:r>
          </a:p>
          <a:p>
            <a:pPr marL="971550" lvl="1" indent="-514350">
              <a:spcBef>
                <a:spcPts val="0"/>
              </a:spcBef>
              <a:buFont typeface="+mj-lt"/>
              <a:buAutoNum type="alphaUcPeriod"/>
            </a:pPr>
            <a:r>
              <a:rPr lang="en-US" b="1" dirty="0" smtClean="0">
                <a:solidFill>
                  <a:schemeClr val="tx2"/>
                </a:solidFill>
              </a:rPr>
              <a:t>Hadrons with energy greater than 20 MeV</a:t>
            </a:r>
          </a:p>
          <a:p>
            <a:pPr marL="457200" lvl="1" indent="0">
              <a:spcBef>
                <a:spcPts val="0"/>
              </a:spcBef>
              <a:buNone/>
            </a:pPr>
            <a:endParaRPr lang="en-US" dirty="0"/>
          </a:p>
          <a:p>
            <a:pPr marL="0" indent="0">
              <a:lnSpc>
                <a:spcPct val="100000"/>
              </a:lnSpc>
              <a:spcBef>
                <a:spcPts val="800"/>
              </a:spcBef>
              <a:buFont typeface="Arial"/>
              <a:buNone/>
            </a:pPr>
            <a:endParaRPr lang="en-US" dirty="0"/>
          </a:p>
        </p:txBody>
      </p:sp>
      <p:sp>
        <p:nvSpPr>
          <p:cNvPr id="8" name="Content Placeholder 1"/>
          <p:cNvSpPr txBox="1">
            <a:spLocks/>
          </p:cNvSpPr>
          <p:nvPr/>
        </p:nvSpPr>
        <p:spPr bwMode="auto">
          <a:xfrm>
            <a:off x="380910" y="4437112"/>
            <a:ext cx="5616003" cy="2772841"/>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8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lvl="1" indent="0">
              <a:buNone/>
            </a:pPr>
            <a:endParaRPr lang="en-US" dirty="0" smtClean="0"/>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596758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marL="50800" indent="0">
              <a:buNone/>
            </a:pPr>
            <a:r>
              <a:rPr lang="en-US" sz="1800" dirty="0"/>
              <a:t>[1]</a:t>
            </a:r>
            <a:r>
              <a:rPr lang="en-US" dirty="0"/>
              <a:t> </a:t>
            </a:r>
            <a:r>
              <a:rPr lang="en-US" dirty="0" smtClean="0"/>
              <a:t>	</a:t>
            </a:r>
            <a:r>
              <a:rPr lang="en-US" sz="1600" b="0" dirty="0" smtClean="0"/>
              <a:t>K</a:t>
            </a:r>
            <a:r>
              <a:rPr lang="en-US" sz="1600" b="0" dirty="0"/>
              <a:t>. </a:t>
            </a:r>
            <a:r>
              <a:rPr lang="en-US" sz="1600" b="0" dirty="0" err="1"/>
              <a:t>Roeed</a:t>
            </a:r>
            <a:r>
              <a:rPr lang="en-US" sz="1600" b="0" dirty="0"/>
              <a:t>, M. </a:t>
            </a:r>
            <a:r>
              <a:rPr lang="en-US" sz="1600" b="0" dirty="0" err="1"/>
              <a:t>Brugger</a:t>
            </a:r>
            <a:r>
              <a:rPr lang="en-US" sz="1600" b="0" dirty="0"/>
              <a:t> and C. </a:t>
            </a:r>
            <a:r>
              <a:rPr lang="en-US" sz="1600" b="0" dirty="0" err="1"/>
              <a:t>Pignard</a:t>
            </a:r>
            <a:endParaRPr lang="en-US" sz="1600" b="0" dirty="0"/>
          </a:p>
          <a:p>
            <a:pPr marL="50800" indent="0">
              <a:buNone/>
            </a:pPr>
            <a:r>
              <a:rPr lang="en-US" sz="1600" b="0" dirty="0" smtClean="0"/>
              <a:t>	 </a:t>
            </a:r>
            <a:r>
              <a:rPr lang="en-US" sz="1600" b="0" dirty="0"/>
              <a:t>PTB </a:t>
            </a:r>
            <a:r>
              <a:rPr lang="en-US" sz="1600" b="0" dirty="0" err="1"/>
              <a:t>irridiation</a:t>
            </a:r>
            <a:r>
              <a:rPr lang="en-US" sz="1600" b="0" dirty="0"/>
              <a:t> tests of the LHC radiation monitor (</a:t>
            </a:r>
            <a:r>
              <a:rPr lang="en-US" sz="1600" b="0" dirty="0" err="1"/>
              <a:t>RadMon</a:t>
            </a:r>
            <a:r>
              <a:rPr lang="en-US" sz="1600" b="0" dirty="0" smtClean="0"/>
              <a:t>)</a:t>
            </a:r>
            <a:endParaRPr lang="en-US" sz="1600" b="0" dirty="0"/>
          </a:p>
          <a:p>
            <a:pPr marL="50800" indent="0">
              <a:buNone/>
            </a:pPr>
            <a:r>
              <a:rPr lang="en-US" sz="1600" b="0" dirty="0"/>
              <a:t>   </a:t>
            </a:r>
            <a:r>
              <a:rPr lang="en-US" sz="1600" b="0" dirty="0" smtClean="0"/>
              <a:t>	 </a:t>
            </a:r>
            <a:r>
              <a:rPr lang="en-US" sz="1600" b="0" dirty="0"/>
              <a:t>CERN ATS Note 2011-012, 2011 </a:t>
            </a:r>
            <a:r>
              <a:rPr lang="en-US" sz="1600" b="0" dirty="0">
                <a:hlinkClick r:id="rId2"/>
              </a:rPr>
              <a:t>http://</a:t>
            </a:r>
            <a:r>
              <a:rPr lang="en-US" sz="1600" b="0" dirty="0" smtClean="0">
                <a:hlinkClick r:id="rId2"/>
              </a:rPr>
              <a:t>cds.cern.ch/record/1329478?ln=es</a:t>
            </a:r>
            <a:endParaRPr lang="en-US" sz="1600" b="0" dirty="0" smtClean="0"/>
          </a:p>
          <a:p>
            <a:pPr marL="50800" indent="0">
              <a:buNone/>
            </a:pPr>
            <a:endParaRPr lang="en-US" sz="1600" b="0" dirty="0"/>
          </a:p>
          <a:p>
            <a:pPr marL="50800" indent="0">
              <a:buNone/>
            </a:pPr>
            <a:r>
              <a:rPr lang="en-US" sz="1800" dirty="0" smtClean="0"/>
              <a:t>[2]</a:t>
            </a:r>
            <a:r>
              <a:rPr lang="en-US" sz="1600" dirty="0" smtClean="0"/>
              <a:t> </a:t>
            </a:r>
            <a:r>
              <a:rPr lang="en-US" sz="1600" dirty="0"/>
              <a:t>	</a:t>
            </a:r>
            <a:r>
              <a:rPr lang="en-US" sz="1600" b="0" dirty="0" smtClean="0"/>
              <a:t>K</a:t>
            </a:r>
            <a:r>
              <a:rPr lang="en-US" sz="1600" b="0" dirty="0"/>
              <a:t>. </a:t>
            </a:r>
            <a:r>
              <a:rPr lang="en-US" sz="1600" b="0" dirty="0" err="1"/>
              <a:t>Roeed</a:t>
            </a:r>
            <a:r>
              <a:rPr lang="en-US" sz="1600" b="0" dirty="0"/>
              <a:t>, M. </a:t>
            </a:r>
            <a:r>
              <a:rPr lang="en-US" sz="1600" b="0" dirty="0" err="1"/>
              <a:t>Brugger</a:t>
            </a:r>
            <a:r>
              <a:rPr lang="en-US" sz="1600" b="0" dirty="0"/>
              <a:t>, D. Kramer et al.</a:t>
            </a:r>
          </a:p>
          <a:p>
            <a:pPr marL="50800" indent="0">
              <a:buNone/>
            </a:pPr>
            <a:r>
              <a:rPr lang="en-US" sz="1600" b="0" dirty="0" smtClean="0"/>
              <a:t>	Method </a:t>
            </a:r>
            <a:r>
              <a:rPr lang="en-US" sz="1600" b="0" dirty="0"/>
              <a:t>for measuring mixed field radiation levels relevant for SEEs at the LHC</a:t>
            </a:r>
          </a:p>
          <a:p>
            <a:pPr marL="50800" indent="0">
              <a:buNone/>
            </a:pPr>
            <a:r>
              <a:rPr lang="en-US" sz="1600" b="0" dirty="0" smtClean="0"/>
              <a:t>	IEEE </a:t>
            </a:r>
            <a:r>
              <a:rPr lang="en-US" sz="1600" b="0" dirty="0"/>
              <a:t>Transactions on Nuclear Science, vol. 59, no. 4, pp. 1040-1047, 2012.</a:t>
            </a:r>
          </a:p>
          <a:p>
            <a:pPr marL="50800" indent="0">
              <a:buNone/>
            </a:pPr>
            <a:endParaRPr lang="en-US" sz="1600" b="0" dirty="0"/>
          </a:p>
        </p:txBody>
      </p:sp>
      <p:sp>
        <p:nvSpPr>
          <p:cNvPr id="3" name="Title 2"/>
          <p:cNvSpPr>
            <a:spLocks noGrp="1"/>
          </p:cNvSpPr>
          <p:nvPr>
            <p:ph type="title"/>
          </p:nvPr>
        </p:nvSpPr>
        <p:spPr/>
        <p:txBody>
          <a:bodyPr/>
          <a:lstStyle/>
          <a:p>
            <a:r>
              <a:rPr lang="en-US" dirty="0" smtClean="0"/>
              <a:t>References</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24</a:t>
            </a:fld>
            <a:endParaRPr lang="en-US"/>
          </a:p>
        </p:txBody>
      </p:sp>
    </p:spTree>
    <p:extLst>
      <p:ext uri="{BB962C8B-B14F-4D97-AF65-F5344CB8AC3E}">
        <p14:creationId xmlns:p14="http://schemas.microsoft.com/office/powerpoint/2010/main" val="716343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Summary – integral values particles </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25</a:t>
            </a:fld>
            <a:endParaRPr lang="en-US"/>
          </a:p>
        </p:txBody>
      </p:sp>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104" y="1628800"/>
            <a:ext cx="10515600" cy="185455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773" y="3774064"/>
            <a:ext cx="4470262" cy="2272908"/>
          </a:xfrm>
          <a:prstGeom prst="rect">
            <a:avLst/>
          </a:prstGeom>
        </p:spPr>
      </p:pic>
      <p:cxnSp>
        <p:nvCxnSpPr>
          <p:cNvPr id="7" name="Straight Connector 6"/>
          <p:cNvCxnSpPr/>
          <p:nvPr/>
        </p:nvCxnSpPr>
        <p:spPr>
          <a:xfrm>
            <a:off x="8976320" y="2132856"/>
            <a:ext cx="0" cy="13351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449296" y="2132856"/>
            <a:ext cx="0" cy="13351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31136" y="2132856"/>
            <a:ext cx="0" cy="13351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06416" y="2132856"/>
            <a:ext cx="0" cy="13351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44256" y="2132856"/>
            <a:ext cx="0" cy="13351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5945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3854773" y="3756487"/>
            <a:ext cx="4470262" cy="2257198"/>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Summary – integral values R2E quantities</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26</a:t>
            </a:fld>
            <a:endParaRPr lang="en-US"/>
          </a:p>
        </p:txBody>
      </p:sp>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104" y="2060848"/>
            <a:ext cx="10515600" cy="1074126"/>
          </a:xfrm>
          <a:prstGeom prst="rect">
            <a:avLst/>
          </a:prstGeom>
        </p:spPr>
      </p:pic>
    </p:spTree>
    <p:extLst>
      <p:ext uri="{BB962C8B-B14F-4D97-AF65-F5344CB8AC3E}">
        <p14:creationId xmlns:p14="http://schemas.microsoft.com/office/powerpoint/2010/main" val="390990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Baseline target</a:t>
            </a:r>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36B5EA5A-BC32-A742-B11B-8E7414D5B535}" type="slidenum">
              <a:rPr lang="en-US" smtClean="0"/>
              <a:t>3</a:t>
            </a:fld>
            <a:endParaRPr lang="en-US"/>
          </a:p>
        </p:txBody>
      </p:sp>
    </p:spTree>
    <p:extLst>
      <p:ext uri="{BB962C8B-B14F-4D97-AF65-F5344CB8AC3E}">
        <p14:creationId xmlns:p14="http://schemas.microsoft.com/office/powerpoint/2010/main" val="607120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1"/>
          </p:nvPr>
        </p:nvPicPr>
        <p:blipFill rotWithShape="1">
          <a:blip r:embed="rId2">
            <a:extLst>
              <a:ext uri="{28A0092B-C50C-407E-A947-70E740481C1C}">
                <a14:useLocalDpi xmlns:a14="http://schemas.microsoft.com/office/drawing/2010/main" val="0"/>
              </a:ext>
            </a:extLst>
          </a:blip>
          <a:srcRect l="7505" b="7020"/>
          <a:stretch/>
        </p:blipFill>
        <p:spPr>
          <a:xfrm>
            <a:off x="2260121" y="1299586"/>
            <a:ext cx="7679861" cy="4285009"/>
          </a:xfr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solidFill>
                  <a:srgbClr val="0033A0"/>
                </a:solidFill>
              </a:rPr>
              <a:t>Baseline target case - Geometry</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8" name="TextBox 7"/>
          <p:cNvSpPr txBox="1"/>
          <p:nvPr/>
        </p:nvSpPr>
        <p:spPr bwMode="auto">
          <a:xfrm>
            <a:off x="6639640" y="3454646"/>
            <a:ext cx="1105114" cy="369332"/>
          </a:xfrm>
          <a:prstGeom prst="rect">
            <a:avLst/>
          </a:prstGeom>
          <a:noFill/>
        </p:spPr>
        <p:txBody>
          <a:bodyPr wrap="square" rtlCol="0">
            <a:spAutoFit/>
          </a:bodyPr>
          <a:lstStyle/>
          <a:p>
            <a:r>
              <a:rPr lang="en-US" b="1" dirty="0">
                <a:solidFill>
                  <a:srgbClr val="FF0000"/>
                </a:solidFill>
              </a:rPr>
              <a:t>BHFIM2</a:t>
            </a:r>
          </a:p>
        </p:txBody>
      </p:sp>
      <p:sp>
        <p:nvSpPr>
          <p:cNvPr id="9" name="TextBox 8"/>
          <p:cNvSpPr txBox="1"/>
          <p:nvPr/>
        </p:nvSpPr>
        <p:spPr bwMode="auto">
          <a:xfrm>
            <a:off x="5112375" y="4198563"/>
            <a:ext cx="1191274" cy="369332"/>
          </a:xfrm>
          <a:prstGeom prst="rect">
            <a:avLst/>
          </a:prstGeom>
          <a:noFill/>
        </p:spPr>
        <p:txBody>
          <a:bodyPr wrap="square" rtlCol="0">
            <a:spAutoFit/>
          </a:bodyPr>
          <a:lstStyle/>
          <a:p>
            <a:r>
              <a:rPr lang="en-US" b="1" dirty="0">
                <a:solidFill>
                  <a:srgbClr val="FF0000"/>
                </a:solidFill>
              </a:rPr>
              <a:t>BHFIM1</a:t>
            </a:r>
          </a:p>
        </p:txBody>
      </p:sp>
      <p:cxnSp>
        <p:nvCxnSpPr>
          <p:cNvPr id="13" name="Straight Connector 12"/>
          <p:cNvCxnSpPr>
            <a:endCxn id="9" idx="0"/>
          </p:cNvCxnSpPr>
          <p:nvPr/>
        </p:nvCxnSpPr>
        <p:spPr>
          <a:xfrm flipH="1">
            <a:off x="5708012" y="3949074"/>
            <a:ext cx="77485" cy="24948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207592" y="3639312"/>
            <a:ext cx="432048" cy="72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79376" y="5301209"/>
            <a:ext cx="0" cy="936103"/>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p:nvPr/>
        </p:nvCxnSpPr>
        <p:spPr>
          <a:xfrm>
            <a:off x="479376" y="6237312"/>
            <a:ext cx="936104" cy="1"/>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5" name="TextBox 34"/>
          <p:cNvSpPr txBox="1"/>
          <p:nvPr/>
        </p:nvSpPr>
        <p:spPr bwMode="auto">
          <a:xfrm>
            <a:off x="1199456" y="5866978"/>
            <a:ext cx="396044" cy="369332"/>
          </a:xfrm>
          <a:prstGeom prst="rect">
            <a:avLst/>
          </a:prstGeom>
          <a:noFill/>
        </p:spPr>
        <p:txBody>
          <a:bodyPr wrap="square" rtlCol="0">
            <a:spAutoFit/>
          </a:bodyPr>
          <a:lstStyle/>
          <a:p>
            <a:r>
              <a:rPr lang="en-US" dirty="0"/>
              <a:t>Z</a:t>
            </a:r>
          </a:p>
        </p:txBody>
      </p:sp>
      <p:sp>
        <p:nvSpPr>
          <p:cNvPr id="36" name="TextBox 35"/>
          <p:cNvSpPr txBox="1"/>
          <p:nvPr/>
        </p:nvSpPr>
        <p:spPr bwMode="auto">
          <a:xfrm>
            <a:off x="83332" y="5215263"/>
            <a:ext cx="396044" cy="369332"/>
          </a:xfrm>
          <a:prstGeom prst="rect">
            <a:avLst/>
          </a:prstGeom>
          <a:noFill/>
        </p:spPr>
        <p:txBody>
          <a:bodyPr wrap="square" rtlCol="0">
            <a:spAutoFit/>
          </a:bodyPr>
          <a:lstStyle/>
          <a:p>
            <a:r>
              <a:rPr lang="en-US" dirty="0"/>
              <a:t>X</a:t>
            </a:r>
          </a:p>
        </p:txBody>
      </p:sp>
      <p:sp>
        <p:nvSpPr>
          <p:cNvPr id="20" name="5-Point Star 19"/>
          <p:cNvSpPr/>
          <p:nvPr/>
        </p:nvSpPr>
        <p:spPr>
          <a:xfrm>
            <a:off x="5788514" y="2023105"/>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5785935" y="3832482"/>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6113112" y="3666736"/>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bwMode="auto">
          <a:xfrm>
            <a:off x="4522693" y="1340768"/>
            <a:ext cx="1368152" cy="646331"/>
          </a:xfrm>
          <a:prstGeom prst="rect">
            <a:avLst/>
          </a:prstGeom>
          <a:noFill/>
        </p:spPr>
        <p:txBody>
          <a:bodyPr wrap="square" rtlCol="0">
            <a:spAutoFit/>
          </a:bodyPr>
          <a:lstStyle/>
          <a:p>
            <a:pPr algn="ctr"/>
            <a:r>
              <a:rPr lang="en-US" b="1" dirty="0" smtClean="0">
                <a:solidFill>
                  <a:srgbClr val="FF0000"/>
                </a:solidFill>
              </a:rPr>
              <a:t>(BEAS)</a:t>
            </a:r>
            <a:br>
              <a:rPr lang="en-US" b="1" dirty="0" smtClean="0">
                <a:solidFill>
                  <a:srgbClr val="FF0000"/>
                </a:solidFill>
              </a:rPr>
            </a:br>
            <a:r>
              <a:rPr lang="en-US" b="1" dirty="0" smtClean="0">
                <a:solidFill>
                  <a:srgbClr val="FF0000"/>
                </a:solidFill>
              </a:rPr>
              <a:t>R2E@4m</a:t>
            </a:r>
            <a:endParaRPr lang="en-US" b="1" dirty="0">
              <a:solidFill>
                <a:srgbClr val="FF0000"/>
              </a:solidFill>
            </a:endParaRPr>
          </a:p>
        </p:txBody>
      </p:sp>
      <p:cxnSp>
        <p:nvCxnSpPr>
          <p:cNvPr id="28" name="Straight Connector 27"/>
          <p:cNvCxnSpPr/>
          <p:nvPr/>
        </p:nvCxnSpPr>
        <p:spPr>
          <a:xfrm>
            <a:off x="5472522" y="1959044"/>
            <a:ext cx="288032" cy="73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B555BEA-B9BD-B97F-1AE4-3F297D533CBC}"/>
              </a:ext>
            </a:extLst>
          </p:cNvPr>
          <p:cNvSpPr txBox="1"/>
          <p:nvPr/>
        </p:nvSpPr>
        <p:spPr bwMode="auto">
          <a:xfrm>
            <a:off x="3820941" y="2478934"/>
            <a:ext cx="1884358" cy="369332"/>
          </a:xfrm>
          <a:prstGeom prst="rect">
            <a:avLst/>
          </a:prstGeom>
          <a:noFill/>
        </p:spPr>
        <p:txBody>
          <a:bodyPr wrap="square" lIns="91440" tIns="45720" rIns="91440" bIns="45720" rtlCol="0" anchor="t">
            <a:spAutoFit/>
          </a:bodyPr>
          <a:lstStyle/>
          <a:p>
            <a:pPr algn="ctr"/>
            <a:r>
              <a:rPr lang="en-US" b="1" dirty="0">
                <a:solidFill>
                  <a:srgbClr val="FFC000"/>
                </a:solidFill>
              </a:rPr>
              <a:t>Vacuum-vessel</a:t>
            </a:r>
            <a:endParaRPr lang="en-US" dirty="0"/>
          </a:p>
        </p:txBody>
      </p:sp>
      <p:cxnSp>
        <p:nvCxnSpPr>
          <p:cNvPr id="10" name="Straight Connector 9">
            <a:extLst>
              <a:ext uri="{FF2B5EF4-FFF2-40B4-BE49-F238E27FC236}">
                <a16:creationId xmlns:a16="http://schemas.microsoft.com/office/drawing/2014/main" id="{B533D6C9-72F6-0739-977E-8DB214989B16}"/>
              </a:ext>
            </a:extLst>
          </p:cNvPr>
          <p:cNvCxnSpPr/>
          <p:nvPr/>
        </p:nvCxnSpPr>
        <p:spPr>
          <a:xfrm flipH="1" flipV="1">
            <a:off x="4871579" y="2848284"/>
            <a:ext cx="982569" cy="60533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B555BEA-B9BD-B97F-1AE4-3F297D533CBC}"/>
              </a:ext>
            </a:extLst>
          </p:cNvPr>
          <p:cNvSpPr txBox="1"/>
          <p:nvPr/>
        </p:nvSpPr>
        <p:spPr bwMode="auto">
          <a:xfrm>
            <a:off x="6669569" y="1546554"/>
            <a:ext cx="1884358" cy="369332"/>
          </a:xfrm>
          <a:prstGeom prst="rect">
            <a:avLst/>
          </a:prstGeom>
          <a:noFill/>
        </p:spPr>
        <p:txBody>
          <a:bodyPr wrap="square" lIns="91440" tIns="45720" rIns="91440" bIns="45720" rtlCol="0" anchor="t">
            <a:spAutoFit/>
          </a:bodyPr>
          <a:lstStyle/>
          <a:p>
            <a:pPr algn="ctr"/>
            <a:r>
              <a:rPr lang="en-US" b="1" dirty="0" smtClean="0">
                <a:solidFill>
                  <a:srgbClr val="FFC000"/>
                </a:solidFill>
              </a:rPr>
              <a:t>Rabbit channel</a:t>
            </a:r>
            <a:endParaRPr lang="en-US" dirty="0"/>
          </a:p>
        </p:txBody>
      </p:sp>
      <p:cxnSp>
        <p:nvCxnSpPr>
          <p:cNvPr id="23" name="Straight Connector 22">
            <a:extLst>
              <a:ext uri="{FF2B5EF4-FFF2-40B4-BE49-F238E27FC236}">
                <a16:creationId xmlns:a16="http://schemas.microsoft.com/office/drawing/2014/main" id="{B533D6C9-72F6-0739-977E-8DB214989B16}"/>
              </a:ext>
            </a:extLst>
          </p:cNvPr>
          <p:cNvCxnSpPr/>
          <p:nvPr/>
        </p:nvCxnSpPr>
        <p:spPr>
          <a:xfrm flipH="1">
            <a:off x="6816081" y="1915886"/>
            <a:ext cx="450038" cy="22381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bwMode="auto">
          <a:xfrm>
            <a:off x="6529778" y="2716150"/>
            <a:ext cx="1105114" cy="369332"/>
          </a:xfrm>
          <a:prstGeom prst="rect">
            <a:avLst/>
          </a:prstGeom>
          <a:noFill/>
        </p:spPr>
        <p:txBody>
          <a:bodyPr wrap="square" rtlCol="0">
            <a:spAutoFit/>
          </a:bodyPr>
          <a:lstStyle/>
          <a:p>
            <a:r>
              <a:rPr lang="en-US" b="1" dirty="0" smtClean="0">
                <a:solidFill>
                  <a:srgbClr val="FF0000"/>
                </a:solidFill>
              </a:rPr>
              <a:t>BRIS</a:t>
            </a:r>
            <a:endParaRPr lang="en-US" b="1" dirty="0">
              <a:solidFill>
                <a:srgbClr val="FF0000"/>
              </a:solidFill>
            </a:endParaRPr>
          </a:p>
        </p:txBody>
      </p:sp>
      <p:cxnSp>
        <p:nvCxnSpPr>
          <p:cNvPr id="29" name="Straight Connector 28"/>
          <p:cNvCxnSpPr/>
          <p:nvPr/>
        </p:nvCxnSpPr>
        <p:spPr>
          <a:xfrm flipH="1">
            <a:off x="6137589" y="3014709"/>
            <a:ext cx="422550" cy="2882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5-Point Star 29"/>
          <p:cNvSpPr/>
          <p:nvPr/>
        </p:nvSpPr>
        <p:spPr>
          <a:xfrm>
            <a:off x="6043109" y="3258330"/>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4301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4531" y="1592263"/>
            <a:ext cx="8302938" cy="4608512"/>
          </a:xfr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Baseline target case - Geometry</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10" name="TextBox 9"/>
          <p:cNvSpPr txBox="1"/>
          <p:nvPr/>
        </p:nvSpPr>
        <p:spPr bwMode="auto">
          <a:xfrm>
            <a:off x="3752161" y="3059342"/>
            <a:ext cx="1368152" cy="369332"/>
          </a:xfrm>
          <a:prstGeom prst="rect">
            <a:avLst/>
          </a:prstGeom>
          <a:noFill/>
        </p:spPr>
        <p:txBody>
          <a:bodyPr wrap="square" rtlCol="0">
            <a:spAutoFit/>
          </a:bodyPr>
          <a:lstStyle/>
          <a:p>
            <a:pPr algn="ctr"/>
            <a:r>
              <a:rPr lang="en-US" b="1" dirty="0">
                <a:solidFill>
                  <a:srgbClr val="FF0000"/>
                </a:solidFill>
              </a:rPr>
              <a:t>R2E@10m</a:t>
            </a:r>
          </a:p>
        </p:txBody>
      </p:sp>
      <p:cxnSp>
        <p:nvCxnSpPr>
          <p:cNvPr id="21" name="Straight Connector 20"/>
          <p:cNvCxnSpPr>
            <a:stCxn id="10" idx="3"/>
          </p:cNvCxnSpPr>
          <p:nvPr/>
        </p:nvCxnSpPr>
        <p:spPr>
          <a:xfrm>
            <a:off x="5120313" y="3244008"/>
            <a:ext cx="648072" cy="2429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22" idx="1"/>
          </p:cNvCxnSpPr>
          <p:nvPr/>
        </p:nvCxnSpPr>
        <p:spPr>
          <a:xfrm>
            <a:off x="5841066" y="1635065"/>
            <a:ext cx="1008112" cy="4247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79376" y="5301209"/>
            <a:ext cx="0" cy="936103"/>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p:nvPr/>
        </p:nvCxnSpPr>
        <p:spPr>
          <a:xfrm>
            <a:off x="479376" y="6237312"/>
            <a:ext cx="936104" cy="1"/>
          </a:xfrm>
          <a:prstGeom prst="line">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5" name="TextBox 34"/>
          <p:cNvSpPr txBox="1"/>
          <p:nvPr/>
        </p:nvSpPr>
        <p:spPr bwMode="auto">
          <a:xfrm>
            <a:off x="1199456" y="5866978"/>
            <a:ext cx="396044" cy="369332"/>
          </a:xfrm>
          <a:prstGeom prst="rect">
            <a:avLst/>
          </a:prstGeom>
          <a:noFill/>
        </p:spPr>
        <p:txBody>
          <a:bodyPr wrap="square" rtlCol="0">
            <a:spAutoFit/>
          </a:bodyPr>
          <a:lstStyle/>
          <a:p>
            <a:r>
              <a:rPr lang="en-US" dirty="0"/>
              <a:t>Z</a:t>
            </a:r>
          </a:p>
        </p:txBody>
      </p:sp>
      <p:sp>
        <p:nvSpPr>
          <p:cNvPr id="36" name="TextBox 35"/>
          <p:cNvSpPr txBox="1"/>
          <p:nvPr/>
        </p:nvSpPr>
        <p:spPr bwMode="auto">
          <a:xfrm>
            <a:off x="83332" y="5215263"/>
            <a:ext cx="396044" cy="369332"/>
          </a:xfrm>
          <a:prstGeom prst="rect">
            <a:avLst/>
          </a:prstGeom>
          <a:noFill/>
        </p:spPr>
        <p:txBody>
          <a:bodyPr wrap="square" rtlCol="0">
            <a:spAutoFit/>
          </a:bodyPr>
          <a:lstStyle/>
          <a:p>
            <a:r>
              <a:rPr lang="en-US" dirty="0"/>
              <a:t>X</a:t>
            </a:r>
          </a:p>
        </p:txBody>
      </p:sp>
      <p:sp>
        <p:nvSpPr>
          <p:cNvPr id="22" name="TextBox 21"/>
          <p:cNvSpPr txBox="1"/>
          <p:nvPr/>
        </p:nvSpPr>
        <p:spPr bwMode="auto">
          <a:xfrm>
            <a:off x="6849178" y="1875180"/>
            <a:ext cx="1368152" cy="369332"/>
          </a:xfrm>
          <a:prstGeom prst="rect">
            <a:avLst/>
          </a:prstGeom>
          <a:noFill/>
        </p:spPr>
        <p:txBody>
          <a:bodyPr wrap="square" rtlCol="0">
            <a:spAutoFit/>
          </a:bodyPr>
          <a:lstStyle/>
          <a:p>
            <a:pPr algn="ctr"/>
            <a:r>
              <a:rPr lang="en-US" b="1" dirty="0">
                <a:solidFill>
                  <a:srgbClr val="FF0000"/>
                </a:solidFill>
              </a:rPr>
              <a:t>R2E@20m</a:t>
            </a:r>
          </a:p>
        </p:txBody>
      </p:sp>
      <p:sp>
        <p:nvSpPr>
          <p:cNvPr id="24" name="TextBox 23"/>
          <p:cNvSpPr txBox="1"/>
          <p:nvPr/>
        </p:nvSpPr>
        <p:spPr bwMode="auto">
          <a:xfrm>
            <a:off x="6384032" y="3102388"/>
            <a:ext cx="2657903" cy="646331"/>
          </a:xfrm>
          <a:prstGeom prst="rect">
            <a:avLst/>
          </a:prstGeom>
          <a:noFill/>
        </p:spPr>
        <p:txBody>
          <a:bodyPr wrap="square" lIns="91440" tIns="45720" rIns="91440" bIns="45720" rtlCol="0" anchor="t">
            <a:spAutoFit/>
          </a:bodyPr>
          <a:lstStyle/>
          <a:p>
            <a:pPr algn="ctr"/>
            <a:r>
              <a:rPr lang="en-US" b="1" dirty="0" smtClean="0">
                <a:solidFill>
                  <a:srgbClr val="FFC000"/>
                </a:solidFill>
              </a:rPr>
              <a:t>Atmospheric-neutron </a:t>
            </a:r>
            <a:r>
              <a:rPr lang="en-US" b="1" dirty="0">
                <a:solidFill>
                  <a:srgbClr val="FFC000"/>
                </a:solidFill>
              </a:rPr>
              <a:t>channe</a:t>
            </a:r>
            <a:r>
              <a:rPr lang="en-US" dirty="0">
                <a:solidFill>
                  <a:srgbClr val="FFC000"/>
                </a:solidFill>
              </a:rPr>
              <a:t>l</a:t>
            </a:r>
          </a:p>
        </p:txBody>
      </p:sp>
      <p:cxnSp>
        <p:nvCxnSpPr>
          <p:cNvPr id="25" name="Straight Connector 24"/>
          <p:cNvCxnSpPr>
            <a:endCxn id="24" idx="1"/>
          </p:cNvCxnSpPr>
          <p:nvPr/>
        </p:nvCxnSpPr>
        <p:spPr>
          <a:xfrm flipV="1">
            <a:off x="5831058" y="3402464"/>
            <a:ext cx="518338" cy="46679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5-Point Star 14"/>
          <p:cNvSpPr/>
          <p:nvPr/>
        </p:nvSpPr>
        <p:spPr>
          <a:xfrm>
            <a:off x="5732943" y="3428674"/>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5-Point Star 15"/>
          <p:cNvSpPr/>
          <p:nvPr/>
        </p:nvSpPr>
        <p:spPr>
          <a:xfrm>
            <a:off x="5731145" y="1576769"/>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5731760" y="4505014"/>
            <a:ext cx="166488" cy="116592"/>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bwMode="auto">
          <a:xfrm>
            <a:off x="4465939" y="4122095"/>
            <a:ext cx="1368152" cy="369332"/>
          </a:xfrm>
          <a:prstGeom prst="rect">
            <a:avLst/>
          </a:prstGeom>
          <a:noFill/>
        </p:spPr>
        <p:txBody>
          <a:bodyPr wrap="square" rtlCol="0">
            <a:spAutoFit/>
          </a:bodyPr>
          <a:lstStyle/>
          <a:p>
            <a:pPr algn="ctr"/>
            <a:r>
              <a:rPr lang="en-US" b="1" dirty="0">
                <a:solidFill>
                  <a:srgbClr val="FF0000"/>
                </a:solidFill>
              </a:rPr>
              <a:t>R2E@4m</a:t>
            </a:r>
          </a:p>
        </p:txBody>
      </p:sp>
      <p:cxnSp>
        <p:nvCxnSpPr>
          <p:cNvPr id="20" name="Straight Connector 19"/>
          <p:cNvCxnSpPr/>
          <p:nvPr/>
        </p:nvCxnSpPr>
        <p:spPr>
          <a:xfrm>
            <a:off x="5415768" y="4440953"/>
            <a:ext cx="288032" cy="73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932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a:t>
            </a:r>
            <a:r>
              <a:rPr lang="en-US" sz="2400" dirty="0" smtClean="0"/>
              <a:t>stations </a:t>
            </a:r>
            <a:r>
              <a:rPr lang="en-US" sz="2400" dirty="0"/>
              <a:t>inside BDF vacuum vessel →</a:t>
            </a:r>
            <a:r>
              <a:rPr lang="en-US" sz="2400" b="0" dirty="0"/>
              <a:t> irradiated sample must remain in position for ~ 1 year</a:t>
            </a:r>
          </a:p>
          <a:p>
            <a:pPr marL="342900" indent="-342900">
              <a:buChar char="•"/>
            </a:pPr>
            <a:r>
              <a:rPr lang="en-US" sz="2400" dirty="0">
                <a:ea typeface="+mn-lt"/>
                <a:cs typeface="+mn-lt"/>
              </a:rPr>
              <a:t>High-Fluence, in-vessel, Irradiation Module (BHFIM):</a:t>
            </a:r>
          </a:p>
          <a:p>
            <a:pPr marL="742950" lvl="1" indent="-285750">
              <a:buFont typeface="Arial,Sans-Serif"/>
              <a:buChar char="•"/>
            </a:pPr>
            <a:r>
              <a:rPr lang="en-US" dirty="0"/>
              <a:t>BHFIM1 at the side of target</a:t>
            </a:r>
            <a:endParaRPr lang="en-US" b="1" dirty="0"/>
          </a:p>
          <a:p>
            <a:pPr marL="742950" lvl="1" indent="-285750">
              <a:buFont typeface="Arial,Sans-Serif"/>
              <a:buChar char="•"/>
            </a:pPr>
            <a:r>
              <a:rPr lang="en-US" dirty="0"/>
              <a:t>BHFIM2 downstream of target</a:t>
            </a:r>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4e19 POT/year</a:t>
            </a:r>
          </a:p>
        </p:txBody>
      </p:sp>
      <p:sp>
        <p:nvSpPr>
          <p:cNvPr id="2" name="Title 1"/>
          <p:cNvSpPr>
            <a:spLocks noGrp="1"/>
          </p:cNvSpPr>
          <p:nvPr>
            <p:ph type="title"/>
          </p:nvPr>
        </p:nvSpPr>
        <p:spPr>
          <a:xfrm>
            <a:off x="407988" y="373593"/>
            <a:ext cx="11376643" cy="1065742"/>
          </a:xfrm>
        </p:spPr>
        <p:txBody>
          <a:bodyPr/>
          <a:lstStyle/>
          <a:p>
            <a:r>
              <a:rPr lang="en-US" dirty="0">
                <a:solidFill>
                  <a:srgbClr val="0033A0"/>
                </a:solidFill>
              </a:rPr>
              <a:t>In-vessel irradiation stations</a:t>
            </a:r>
            <a:r>
              <a:rPr lang="en-US" dirty="0"/>
              <a:t> – integral values</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6</a:t>
            </a:fld>
            <a:endParaRPr lang="en-US"/>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246" y="2636912"/>
            <a:ext cx="5029200" cy="677545"/>
          </a:xfrm>
          <a:prstGeom prst="rect">
            <a:avLst/>
          </a:prstGeom>
        </p:spPr>
      </p:pic>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056" y="3501008"/>
            <a:ext cx="5134390" cy="1257455"/>
          </a:xfrm>
          <a:prstGeom prst="rect">
            <a:avLst/>
          </a:prstGeom>
        </p:spPr>
      </p:pic>
    </p:spTree>
    <p:extLst>
      <p:ext uri="{BB962C8B-B14F-4D97-AF65-F5344CB8AC3E}">
        <p14:creationId xmlns:p14="http://schemas.microsoft.com/office/powerpoint/2010/main" val="3092451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643" cy="1065742"/>
          </a:xfrm>
        </p:spPr>
        <p:txBody>
          <a:bodyPr/>
          <a:lstStyle/>
          <a:p>
            <a:r>
              <a:rPr lang="en-US" dirty="0"/>
              <a:t>In-vessel irradiation stations – neutron spectra</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7</a:t>
            </a:fld>
            <a:endParaRPr lang="en-US"/>
          </a:p>
        </p:txBody>
      </p:sp>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a:t>
            </a:r>
            <a:r>
              <a:rPr lang="en-US" sz="2400" dirty="0" smtClean="0"/>
              <a:t>stations </a:t>
            </a:r>
            <a:r>
              <a:rPr lang="en-US" sz="2400" dirty="0"/>
              <a:t>inside BDF vacuum vessel →</a:t>
            </a:r>
            <a:r>
              <a:rPr lang="en-US" sz="2400" b="0" dirty="0"/>
              <a:t> irradiated sample must remain in position for ~ 1 year</a:t>
            </a:r>
          </a:p>
          <a:p>
            <a:pPr marL="342900" indent="-342900">
              <a:buFont typeface="Arial,Sans-Serif" panose="020B0604020202020204" pitchFamily="34" charset="0"/>
              <a:buChar char="•"/>
            </a:pPr>
            <a:r>
              <a:rPr lang="en-US" sz="2400" dirty="0"/>
              <a:t>High-Fluence, in-vessel, Irradiation Module (BHFIM):</a:t>
            </a:r>
            <a:endParaRPr lang="en-US" sz="2400" b="0" dirty="0"/>
          </a:p>
          <a:p>
            <a:pPr marL="742950" lvl="1" indent="-285750">
              <a:buFont typeface="Arial,Sans-Serif" panose="020B0604020202020204" pitchFamily="34" charset="0"/>
              <a:buChar char="•"/>
            </a:pPr>
            <a:r>
              <a:rPr lang="en-US" sz="2400" dirty="0"/>
              <a:t>BHFIM1 at the side of target</a:t>
            </a:r>
            <a:endParaRPr lang="en-US" dirty="0"/>
          </a:p>
          <a:p>
            <a:pPr marL="742950" lvl="1" indent="-285750">
              <a:buFont typeface="Arial,Sans-Serif" panose="020B0604020202020204" pitchFamily="34" charset="0"/>
              <a:buChar char="•"/>
            </a:pPr>
            <a:r>
              <a:rPr lang="en-US" sz="2400" dirty="0"/>
              <a:t>BHFIM2</a:t>
            </a:r>
            <a:r>
              <a:rPr lang="en-US" dirty="0"/>
              <a:t> </a:t>
            </a:r>
            <a:r>
              <a:rPr lang="en-US" sz="2400" dirty="0"/>
              <a:t>downstream of target</a:t>
            </a:r>
            <a:endParaRPr lang="en-US" dirty="0"/>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4e19 POT/year</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072" y="1519827"/>
            <a:ext cx="4680520" cy="4687343"/>
          </a:xfrm>
          <a:prstGeom prst="rect">
            <a:avLst/>
          </a:prstGeom>
        </p:spPr>
      </p:pic>
    </p:spTree>
    <p:extLst>
      <p:ext uri="{BB962C8B-B14F-4D97-AF65-F5344CB8AC3E}">
        <p14:creationId xmlns:p14="http://schemas.microsoft.com/office/powerpoint/2010/main" val="792863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station at the end of rabbit channel, closest to the target →</a:t>
            </a:r>
            <a:r>
              <a:rPr lang="en-US" sz="2400" b="0" dirty="0"/>
              <a:t> ideally possible to easily change sample </a:t>
            </a:r>
          </a:p>
          <a:p>
            <a:pPr marL="342900" indent="-342900">
              <a:buChar char="•"/>
            </a:pPr>
            <a:r>
              <a:rPr lang="en-US" sz="2400" dirty="0" smtClean="0">
                <a:ea typeface="+mn-lt"/>
                <a:cs typeface="+mn-lt"/>
              </a:rPr>
              <a:t>Rabbit Irradiation System (BRIS), reaching the end of target</a:t>
            </a:r>
            <a:endParaRPr lang="en-US" sz="2400" dirty="0">
              <a:ea typeface="+mn-lt"/>
              <a:cs typeface="+mn-lt"/>
            </a:endParaRPr>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4e13 POT/cycle with 7.2 s/cycle</a:t>
            </a:r>
          </a:p>
        </p:txBody>
      </p:sp>
      <p:sp>
        <p:nvSpPr>
          <p:cNvPr id="2" name="Title 1"/>
          <p:cNvSpPr>
            <a:spLocks noGrp="1"/>
          </p:cNvSpPr>
          <p:nvPr>
            <p:ph type="title"/>
          </p:nvPr>
        </p:nvSpPr>
        <p:spPr>
          <a:xfrm>
            <a:off x="407988" y="373593"/>
            <a:ext cx="11376643" cy="1065742"/>
          </a:xfrm>
        </p:spPr>
        <p:txBody>
          <a:bodyPr/>
          <a:lstStyle/>
          <a:p>
            <a:r>
              <a:rPr lang="en-US" dirty="0" smtClean="0">
                <a:solidFill>
                  <a:srgbClr val="0033A0"/>
                </a:solidFill>
              </a:rPr>
              <a:t>Rabbit channel irradiation station</a:t>
            </a:r>
            <a:r>
              <a:rPr lang="en-US" dirty="0" smtClean="0"/>
              <a:t> </a:t>
            </a:r>
            <a:r>
              <a:rPr lang="en-US" dirty="0"/>
              <a:t>– integral values</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8</a:t>
            </a:fld>
            <a:endParaRPr lang="en-US"/>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6160" y="2636913"/>
            <a:ext cx="4277468" cy="407886"/>
          </a:xfrm>
          <a:prstGeom prst="rect">
            <a:avLst/>
          </a:prstGeom>
        </p:spPr>
      </p:pic>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6040" y="3099753"/>
            <a:ext cx="5328591" cy="473263"/>
          </a:xfrm>
          <a:prstGeom prst="rect">
            <a:avLst/>
          </a:prstGeom>
        </p:spPr>
      </p:pic>
    </p:spTree>
    <p:extLst>
      <p:ext uri="{BB962C8B-B14F-4D97-AF65-F5344CB8AC3E}">
        <p14:creationId xmlns:p14="http://schemas.microsoft.com/office/powerpoint/2010/main" val="290015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072" y="1519826"/>
            <a:ext cx="4680520" cy="4687343"/>
          </a:xfrm>
          <a:prstGeom prst="rect">
            <a:avLst/>
          </a:prstGeom>
        </p:spPr>
      </p:pic>
      <p:sp>
        <p:nvSpPr>
          <p:cNvPr id="2" name="Title 1"/>
          <p:cNvSpPr>
            <a:spLocks noGrp="1"/>
          </p:cNvSpPr>
          <p:nvPr>
            <p:ph type="title"/>
          </p:nvPr>
        </p:nvSpPr>
        <p:spPr>
          <a:xfrm>
            <a:off x="407988" y="373593"/>
            <a:ext cx="11376643" cy="1065742"/>
          </a:xfrm>
        </p:spPr>
        <p:txBody>
          <a:bodyPr/>
          <a:lstStyle/>
          <a:p>
            <a:r>
              <a:rPr lang="en-US" dirty="0">
                <a:solidFill>
                  <a:srgbClr val="0033A0"/>
                </a:solidFill>
              </a:rPr>
              <a:t>Rabbit channel irradiation </a:t>
            </a:r>
            <a:r>
              <a:rPr lang="en-US" dirty="0" smtClean="0">
                <a:solidFill>
                  <a:srgbClr val="0033A0"/>
                </a:solidFill>
              </a:rPr>
              <a:t>station</a:t>
            </a:r>
            <a:r>
              <a:rPr lang="en-US" dirty="0"/>
              <a:t> – neutron spectra</a:t>
            </a:r>
          </a:p>
        </p:txBody>
      </p:sp>
      <p:sp>
        <p:nvSpPr>
          <p:cNvPr id="5" name="Slide Number Placeholder 4"/>
          <p:cNvSpPr>
            <a:spLocks noGrp="1"/>
          </p:cNvSpPr>
          <p:nvPr>
            <p:ph type="sldNum" sz="quarter" idx="16"/>
          </p:nvPr>
        </p:nvSpPr>
        <p:spPr/>
        <p:txBody>
          <a:bodyPr/>
          <a:lstStyle/>
          <a:p>
            <a:pPr>
              <a:defRPr/>
            </a:pPr>
            <a:fld id="{36B5EA5A-BC32-A742-B11B-8E7414D5B535}" type="slidenum">
              <a:rPr lang="en-US" smtClean="0"/>
              <a:t>9</a:t>
            </a:fld>
            <a:endParaRPr lang="en-US"/>
          </a:p>
        </p:txBody>
      </p:sp>
      <p:sp>
        <p:nvSpPr>
          <p:cNvPr id="14" name="Content Placeholder 2"/>
          <p:cNvSpPr txBox="1">
            <a:spLocks/>
          </p:cNvSpPr>
          <p:nvPr/>
        </p:nvSpPr>
        <p:spPr bwMode="auto">
          <a:xfrm>
            <a:off x="407987" y="1598658"/>
            <a:ext cx="5688013" cy="4608512"/>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US" sz="2400" dirty="0"/>
              <a:t>Irradiation </a:t>
            </a:r>
            <a:r>
              <a:rPr lang="en-US" sz="2400" dirty="0" smtClean="0"/>
              <a:t>station at the end of rabbit channel, closest to the target →</a:t>
            </a:r>
            <a:r>
              <a:rPr lang="en-US" sz="2400" b="0" dirty="0"/>
              <a:t> ideally possible to easily </a:t>
            </a:r>
            <a:r>
              <a:rPr lang="en-US" sz="2400" b="0" dirty="0" smtClean="0"/>
              <a:t>change </a:t>
            </a:r>
            <a:r>
              <a:rPr lang="en-US" sz="2400" b="0" dirty="0"/>
              <a:t>sample </a:t>
            </a:r>
            <a:endParaRPr lang="en-US" sz="2400" b="0" dirty="0" smtClean="0"/>
          </a:p>
          <a:p>
            <a:pPr marL="342900" indent="-342900">
              <a:buChar char="•"/>
            </a:pPr>
            <a:r>
              <a:rPr lang="en-US" sz="2400" dirty="0">
                <a:ea typeface="+mn-lt"/>
                <a:cs typeface="+mn-lt"/>
              </a:rPr>
              <a:t>Rabbit Irradiation System (BRIS), reaching the end of target</a:t>
            </a:r>
          </a:p>
          <a:p>
            <a:pPr marL="285750" indent="-285750">
              <a:buFont typeface="Arial" panose="020B0604020202020204" pitchFamily="34" charset="0"/>
              <a:buChar char="•"/>
            </a:pPr>
            <a:r>
              <a:rPr lang="en-US" sz="2400" dirty="0"/>
              <a:t>Normalization</a:t>
            </a:r>
          </a:p>
          <a:p>
            <a:pPr marL="742950" lvl="1" indent="-285750">
              <a:buFont typeface="Arial" panose="020B0604020202020204" pitchFamily="34" charset="0"/>
              <a:buChar char="•"/>
            </a:pPr>
            <a:r>
              <a:rPr lang="en-US" sz="2200" dirty="0"/>
              <a:t>BDF: 4e13 POT/cycle with 7.2 s/cycle</a:t>
            </a:r>
          </a:p>
        </p:txBody>
      </p:sp>
    </p:spTree>
    <p:extLst>
      <p:ext uri="{BB962C8B-B14F-4D97-AF65-F5344CB8AC3E}">
        <p14:creationId xmlns:p14="http://schemas.microsoft.com/office/powerpoint/2010/main" val="3135737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1723</TotalTime>
  <Words>634</Words>
  <Application>Microsoft Office PowerPoint</Application>
  <DocSecurity>0</DocSecurity>
  <PresentationFormat>Widescreen</PresentationFormat>
  <Paragraphs>140</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Arial,Sans-Serif</vt:lpstr>
      <vt:lpstr>Calibri</vt:lpstr>
      <vt:lpstr>Calibri Light</vt:lpstr>
      <vt:lpstr>Cambria Math</vt:lpstr>
      <vt:lpstr>Office Theme</vt:lpstr>
      <vt:lpstr>FLUKA simulations and radiation field in potential irradiation locations</vt:lpstr>
      <vt:lpstr>Outlook</vt:lpstr>
      <vt:lpstr>Baseline target</vt:lpstr>
      <vt:lpstr>Baseline target case - Geometry</vt:lpstr>
      <vt:lpstr>Baseline target case - Geometry</vt:lpstr>
      <vt:lpstr>In-vessel irradiation stations – integral values</vt:lpstr>
      <vt:lpstr>In-vessel irradiation stations – neutron spectra</vt:lpstr>
      <vt:lpstr>Rabbit channel irradiation station – integral values</vt:lpstr>
      <vt:lpstr>Rabbit channel irradiation station – neutron spectra</vt:lpstr>
      <vt:lpstr>Atmospheric-neutron channel – integral values</vt:lpstr>
      <vt:lpstr>Atmospheric-neutron channel – neutron spectra </vt:lpstr>
      <vt:lpstr>Summary – integral values particles </vt:lpstr>
      <vt:lpstr>Summary – particles spectra</vt:lpstr>
      <vt:lpstr>Summary – integral values R2E quantities</vt:lpstr>
      <vt:lpstr>Full W target</vt:lpstr>
      <vt:lpstr>Geometry – Full W target</vt:lpstr>
      <vt:lpstr>In-vessel irradiation stations – Full W target</vt:lpstr>
      <vt:lpstr>Be reflector</vt:lpstr>
      <vt:lpstr>Geometry – CDS target + Be reflector</vt:lpstr>
      <vt:lpstr>In-vessel irradiation stations – CDS + Be reflector</vt:lpstr>
      <vt:lpstr>PowerPoint Presentation</vt:lpstr>
      <vt:lpstr>Backup</vt:lpstr>
      <vt:lpstr>FLUKA - Scoring</vt:lpstr>
      <vt:lpstr>References</vt:lpstr>
      <vt:lpstr>Summary – integral values particles </vt:lpstr>
      <vt:lpstr>Summary – integral values R2E quantities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Marco Calviani</dc:creator>
  <cp:keywords/>
  <dc:description/>
  <cp:lastModifiedBy>Giuseppe Mazzola</cp:lastModifiedBy>
  <cp:revision>719</cp:revision>
  <dcterms:created xsi:type="dcterms:W3CDTF">2021-11-08T12:53:02Z</dcterms:created>
  <dcterms:modified xsi:type="dcterms:W3CDTF">2024-11-05T09:38:20Z</dcterms:modified>
  <cp:category/>
  <dc:identifier/>
  <cp:contentStatus/>
  <dc:language/>
  <cp:version/>
</cp:coreProperties>
</file>