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60" r:id="rId3"/>
    <p:sldId id="263" r:id="rId4"/>
    <p:sldId id="267" r:id="rId5"/>
    <p:sldId id="261" r:id="rId6"/>
    <p:sldId id="266" r:id="rId7"/>
    <p:sldId id="268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F015C9-798D-FE4E-B9E0-CE813B136A68}" v="27" dt="2025-01-29T14:03:12.0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20"/>
    <p:restoredTop sz="93813"/>
  </p:normalViewPr>
  <p:slideViewPr>
    <p:cSldViewPr snapToGrid="0" snapToObjects="1">
      <p:cViewPr varScale="1">
        <p:scale>
          <a:sx n="113" d="100"/>
          <a:sy n="113" d="100"/>
        </p:scale>
        <p:origin x="3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whurst, Alastair (STFC,RAL,SC)" userId="68e90f74-28c5-4d4e-9a6e-cb6d92fd17f8" providerId="ADAL" clId="{E6F015C9-798D-FE4E-B9E0-CE813B136A68}"/>
    <pc:docChg chg="custSel addSld delSld modSld">
      <pc:chgData name="Dewhurst, Alastair (STFC,RAL,SC)" userId="68e90f74-28c5-4d4e-9a6e-cb6d92fd17f8" providerId="ADAL" clId="{E6F015C9-798D-FE4E-B9E0-CE813B136A68}" dt="2025-01-29T14:03:13.845" v="107" actId="478"/>
      <pc:docMkLst>
        <pc:docMk/>
      </pc:docMkLst>
      <pc:sldChg chg="modSp mod">
        <pc:chgData name="Dewhurst, Alastair (STFC,RAL,SC)" userId="68e90f74-28c5-4d4e-9a6e-cb6d92fd17f8" providerId="ADAL" clId="{E6F015C9-798D-FE4E-B9E0-CE813B136A68}" dt="2025-01-29T11:24:08.361" v="3" actId="20577"/>
        <pc:sldMkLst>
          <pc:docMk/>
          <pc:sldMk cId="905305074" sldId="256"/>
        </pc:sldMkLst>
        <pc:spChg chg="mod">
          <ac:chgData name="Dewhurst, Alastair (STFC,RAL,SC)" userId="68e90f74-28c5-4d4e-9a6e-cb6d92fd17f8" providerId="ADAL" clId="{E6F015C9-798D-FE4E-B9E0-CE813B136A68}" dt="2025-01-29T11:24:08.361" v="3" actId="20577"/>
          <ac:spMkLst>
            <pc:docMk/>
            <pc:sldMk cId="905305074" sldId="256"/>
            <ac:spMk id="2" creationId="{401D6477-5E62-D74A-BBD1-FF155D615B61}"/>
          </ac:spMkLst>
        </pc:spChg>
      </pc:sldChg>
      <pc:sldChg chg="addSp delSp modSp mod">
        <pc:chgData name="Dewhurst, Alastair (STFC,RAL,SC)" userId="68e90f74-28c5-4d4e-9a6e-cb6d92fd17f8" providerId="ADAL" clId="{E6F015C9-798D-FE4E-B9E0-CE813B136A68}" dt="2025-01-29T11:25:20.890" v="30" actId="478"/>
        <pc:sldMkLst>
          <pc:docMk/>
          <pc:sldMk cId="941504769" sldId="260"/>
        </pc:sldMkLst>
        <pc:picChg chg="add mod">
          <ac:chgData name="Dewhurst, Alastair (STFC,RAL,SC)" userId="68e90f74-28c5-4d4e-9a6e-cb6d92fd17f8" providerId="ADAL" clId="{E6F015C9-798D-FE4E-B9E0-CE813B136A68}" dt="2025-01-29T11:25:14.438" v="27" actId="167"/>
          <ac:picMkLst>
            <pc:docMk/>
            <pc:sldMk cId="941504769" sldId="260"/>
            <ac:picMk id="4" creationId="{7638189F-28D3-87BF-6F55-6A386379BF08}"/>
          </ac:picMkLst>
        </pc:picChg>
        <pc:picChg chg="del">
          <ac:chgData name="Dewhurst, Alastair (STFC,RAL,SC)" userId="68e90f74-28c5-4d4e-9a6e-cb6d92fd17f8" providerId="ADAL" clId="{E6F015C9-798D-FE4E-B9E0-CE813B136A68}" dt="2025-01-29T11:25:00.419" v="23" actId="478"/>
          <ac:picMkLst>
            <pc:docMk/>
            <pc:sldMk cId="941504769" sldId="260"/>
            <ac:picMk id="5" creationId="{B5E0DB9B-A66B-206A-44CA-6006A0CBCC97}"/>
          </ac:picMkLst>
        </pc:picChg>
        <pc:picChg chg="add mod">
          <ac:chgData name="Dewhurst, Alastair (STFC,RAL,SC)" userId="68e90f74-28c5-4d4e-9a6e-cb6d92fd17f8" providerId="ADAL" clId="{E6F015C9-798D-FE4E-B9E0-CE813B136A68}" dt="2025-01-29T11:25:19.343" v="29" actId="167"/>
          <ac:picMkLst>
            <pc:docMk/>
            <pc:sldMk cId="941504769" sldId="260"/>
            <ac:picMk id="7" creationId="{C884F34F-7A7D-88C3-504F-89577FC35634}"/>
          </ac:picMkLst>
        </pc:picChg>
        <pc:picChg chg="del">
          <ac:chgData name="Dewhurst, Alastair (STFC,RAL,SC)" userId="68e90f74-28c5-4d4e-9a6e-cb6d92fd17f8" providerId="ADAL" clId="{E6F015C9-798D-FE4E-B9E0-CE813B136A68}" dt="2025-01-29T11:25:20.890" v="30" actId="478"/>
          <ac:picMkLst>
            <pc:docMk/>
            <pc:sldMk cId="941504769" sldId="260"/>
            <ac:picMk id="8" creationId="{A5DF74FE-6CE2-EBD2-204D-F6811C76B188}"/>
          </ac:picMkLst>
        </pc:picChg>
        <pc:picChg chg="del">
          <ac:chgData name="Dewhurst, Alastair (STFC,RAL,SC)" userId="68e90f74-28c5-4d4e-9a6e-cb6d92fd17f8" providerId="ADAL" clId="{E6F015C9-798D-FE4E-B9E0-CE813B136A68}" dt="2025-01-29T11:25:16.082" v="28" actId="478"/>
          <ac:picMkLst>
            <pc:docMk/>
            <pc:sldMk cId="941504769" sldId="260"/>
            <ac:picMk id="10" creationId="{6CA726A6-9118-0348-0667-A60E59F62F17}"/>
          </ac:picMkLst>
        </pc:picChg>
        <pc:picChg chg="add mod">
          <ac:chgData name="Dewhurst, Alastair (STFC,RAL,SC)" userId="68e90f74-28c5-4d4e-9a6e-cb6d92fd17f8" providerId="ADAL" clId="{E6F015C9-798D-FE4E-B9E0-CE813B136A68}" dt="2025-01-29T11:24:58.610" v="22" actId="167"/>
          <ac:picMkLst>
            <pc:docMk/>
            <pc:sldMk cId="941504769" sldId="260"/>
            <ac:picMk id="11" creationId="{F43295D0-965A-472F-D8EE-67189939A21E}"/>
          </ac:picMkLst>
        </pc:picChg>
      </pc:sldChg>
      <pc:sldChg chg="addSp delSp modSp mod">
        <pc:chgData name="Dewhurst, Alastair (STFC,RAL,SC)" userId="68e90f74-28c5-4d4e-9a6e-cb6d92fd17f8" providerId="ADAL" clId="{E6F015C9-798D-FE4E-B9E0-CE813B136A68}" dt="2025-01-29T13:25:34.420" v="64" actId="478"/>
        <pc:sldMkLst>
          <pc:docMk/>
          <pc:sldMk cId="4161420262" sldId="261"/>
        </pc:sldMkLst>
        <pc:picChg chg="add mod">
          <ac:chgData name="Dewhurst, Alastair (STFC,RAL,SC)" userId="68e90f74-28c5-4d4e-9a6e-cb6d92fd17f8" providerId="ADAL" clId="{E6F015C9-798D-FE4E-B9E0-CE813B136A68}" dt="2025-01-29T13:25:29.084" v="61" actId="167"/>
          <ac:picMkLst>
            <pc:docMk/>
            <pc:sldMk cId="4161420262" sldId="261"/>
            <ac:picMk id="4" creationId="{7C455E7F-9000-D7AA-1C63-640F816ADF70}"/>
          </ac:picMkLst>
        </pc:picChg>
        <pc:picChg chg="add mod">
          <ac:chgData name="Dewhurst, Alastair (STFC,RAL,SC)" userId="68e90f74-28c5-4d4e-9a6e-cb6d92fd17f8" providerId="ADAL" clId="{E6F015C9-798D-FE4E-B9E0-CE813B136A68}" dt="2025-01-29T13:25:32.816" v="63" actId="167"/>
          <ac:picMkLst>
            <pc:docMk/>
            <pc:sldMk cId="4161420262" sldId="261"/>
            <ac:picMk id="6" creationId="{2B49248B-2B6C-5652-042D-D4D6DD06E618}"/>
          </ac:picMkLst>
        </pc:picChg>
        <pc:picChg chg="add mod">
          <ac:chgData name="Dewhurst, Alastair (STFC,RAL,SC)" userId="68e90f74-28c5-4d4e-9a6e-cb6d92fd17f8" providerId="ADAL" clId="{E6F015C9-798D-FE4E-B9E0-CE813B136A68}" dt="2025-01-29T13:25:24.810" v="59" actId="167"/>
          <ac:picMkLst>
            <pc:docMk/>
            <pc:sldMk cId="4161420262" sldId="261"/>
            <ac:picMk id="8" creationId="{3D3043AE-BCEB-A7CE-D72B-B479A02FE43F}"/>
          </ac:picMkLst>
        </pc:picChg>
        <pc:picChg chg="del">
          <ac:chgData name="Dewhurst, Alastair (STFC,RAL,SC)" userId="68e90f74-28c5-4d4e-9a6e-cb6d92fd17f8" providerId="ADAL" clId="{E6F015C9-798D-FE4E-B9E0-CE813B136A68}" dt="2025-01-29T13:25:26.380" v="60" actId="478"/>
          <ac:picMkLst>
            <pc:docMk/>
            <pc:sldMk cId="4161420262" sldId="261"/>
            <ac:picMk id="11" creationId="{F91077C9-3C55-8933-CA51-9A9194B9CF2E}"/>
          </ac:picMkLst>
        </pc:picChg>
        <pc:picChg chg="del">
          <ac:chgData name="Dewhurst, Alastair (STFC,RAL,SC)" userId="68e90f74-28c5-4d4e-9a6e-cb6d92fd17f8" providerId="ADAL" clId="{E6F015C9-798D-FE4E-B9E0-CE813B136A68}" dt="2025-01-29T13:25:30" v="62" actId="478"/>
          <ac:picMkLst>
            <pc:docMk/>
            <pc:sldMk cId="4161420262" sldId="261"/>
            <ac:picMk id="13" creationId="{5E92DC67-35B4-1669-16F1-ABE23A90A65A}"/>
          </ac:picMkLst>
        </pc:picChg>
        <pc:picChg chg="del">
          <ac:chgData name="Dewhurst, Alastair (STFC,RAL,SC)" userId="68e90f74-28c5-4d4e-9a6e-cb6d92fd17f8" providerId="ADAL" clId="{E6F015C9-798D-FE4E-B9E0-CE813B136A68}" dt="2025-01-29T13:25:34.420" v="64" actId="478"/>
          <ac:picMkLst>
            <pc:docMk/>
            <pc:sldMk cId="4161420262" sldId="261"/>
            <ac:picMk id="15" creationId="{739F5080-38BA-B311-191C-AB9CB03A1042}"/>
          </ac:picMkLst>
        </pc:picChg>
      </pc:sldChg>
      <pc:sldChg chg="addSp delSp modSp mod">
        <pc:chgData name="Dewhurst, Alastair (STFC,RAL,SC)" userId="68e90f74-28c5-4d4e-9a6e-cb6d92fd17f8" providerId="ADAL" clId="{E6F015C9-798D-FE4E-B9E0-CE813B136A68}" dt="2025-01-29T14:03:13.845" v="107" actId="478"/>
        <pc:sldMkLst>
          <pc:docMk/>
          <pc:sldMk cId="4199087111" sldId="262"/>
        </pc:sldMkLst>
        <pc:picChg chg="add mod">
          <ac:chgData name="Dewhurst, Alastair (STFC,RAL,SC)" userId="68e90f74-28c5-4d4e-9a6e-cb6d92fd17f8" providerId="ADAL" clId="{E6F015C9-798D-FE4E-B9E0-CE813B136A68}" dt="2025-01-29T13:33:58.293" v="87" actId="1076"/>
          <ac:picMkLst>
            <pc:docMk/>
            <pc:sldMk cId="4199087111" sldId="262"/>
            <ac:picMk id="3" creationId="{3111C85D-8887-B918-B445-067330D37ED0}"/>
          </ac:picMkLst>
        </pc:picChg>
        <pc:picChg chg="add mod">
          <ac:chgData name="Dewhurst, Alastair (STFC,RAL,SC)" userId="68e90f74-28c5-4d4e-9a6e-cb6d92fd17f8" providerId="ADAL" clId="{E6F015C9-798D-FE4E-B9E0-CE813B136A68}" dt="2025-01-29T13:34:08.101" v="91" actId="1076"/>
          <ac:picMkLst>
            <pc:docMk/>
            <pc:sldMk cId="4199087111" sldId="262"/>
            <ac:picMk id="7" creationId="{A65E0F14-5FF2-3A2D-2DDE-E1F890AC9D97}"/>
          </ac:picMkLst>
        </pc:picChg>
        <pc:picChg chg="del">
          <ac:chgData name="Dewhurst, Alastair (STFC,RAL,SC)" userId="68e90f74-28c5-4d4e-9a6e-cb6d92fd17f8" providerId="ADAL" clId="{E6F015C9-798D-FE4E-B9E0-CE813B136A68}" dt="2025-01-29T14:03:13.845" v="107" actId="478"/>
          <ac:picMkLst>
            <pc:docMk/>
            <pc:sldMk cId="4199087111" sldId="262"/>
            <ac:picMk id="8" creationId="{FF1FB7BD-6108-FC89-DAF1-DB76BA77D16E}"/>
          </ac:picMkLst>
        </pc:picChg>
        <pc:picChg chg="add mod">
          <ac:chgData name="Dewhurst, Alastair (STFC,RAL,SC)" userId="68e90f74-28c5-4d4e-9a6e-cb6d92fd17f8" providerId="ADAL" clId="{E6F015C9-798D-FE4E-B9E0-CE813B136A68}" dt="2025-01-29T14:03:12.025" v="106" actId="167"/>
          <ac:picMkLst>
            <pc:docMk/>
            <pc:sldMk cId="4199087111" sldId="262"/>
            <ac:picMk id="10" creationId="{AE17DDEC-9CB5-A1EA-5764-0D68E5E6CD32}"/>
          </ac:picMkLst>
        </pc:picChg>
      </pc:sldChg>
      <pc:sldChg chg="addSp delSp modSp mod">
        <pc:chgData name="Dewhurst, Alastair (STFC,RAL,SC)" userId="68e90f74-28c5-4d4e-9a6e-cb6d92fd17f8" providerId="ADAL" clId="{E6F015C9-798D-FE4E-B9E0-CE813B136A68}" dt="2025-01-29T11:25:33.853" v="36" actId="478"/>
        <pc:sldMkLst>
          <pc:docMk/>
          <pc:sldMk cId="1014914202" sldId="263"/>
        </pc:sldMkLst>
        <pc:picChg chg="add mod">
          <ac:chgData name="Dewhurst, Alastair (STFC,RAL,SC)" userId="68e90f74-28c5-4d4e-9a6e-cb6d92fd17f8" providerId="ADAL" clId="{E6F015C9-798D-FE4E-B9E0-CE813B136A68}" dt="2025-01-29T11:25:32.431" v="35" actId="167"/>
          <ac:picMkLst>
            <pc:docMk/>
            <pc:sldMk cId="1014914202" sldId="263"/>
            <ac:picMk id="4" creationId="{2B3F5294-88BD-6B05-5212-E6F60DB3710F}"/>
          </ac:picMkLst>
        </pc:picChg>
        <pc:picChg chg="del">
          <ac:chgData name="Dewhurst, Alastair (STFC,RAL,SC)" userId="68e90f74-28c5-4d4e-9a6e-cb6d92fd17f8" providerId="ADAL" clId="{E6F015C9-798D-FE4E-B9E0-CE813B136A68}" dt="2025-01-29T11:25:33.853" v="36" actId="478"/>
          <ac:picMkLst>
            <pc:docMk/>
            <pc:sldMk cId="1014914202" sldId="263"/>
            <ac:picMk id="5" creationId="{B10BEB0D-4766-16BA-DD9A-3FE30E4E3F77}"/>
          </ac:picMkLst>
        </pc:picChg>
      </pc:sldChg>
      <pc:sldChg chg="addSp delSp modSp mod">
        <pc:chgData name="Dewhurst, Alastair (STFC,RAL,SC)" userId="68e90f74-28c5-4d4e-9a6e-cb6d92fd17f8" providerId="ADAL" clId="{E6F015C9-798D-FE4E-B9E0-CE813B136A68}" dt="2025-01-29T14:02:59.657" v="100" actId="478"/>
        <pc:sldMkLst>
          <pc:docMk/>
          <pc:sldMk cId="2245243324" sldId="264"/>
        </pc:sldMkLst>
        <pc:picChg chg="add mod">
          <ac:chgData name="Dewhurst, Alastair (STFC,RAL,SC)" userId="68e90f74-28c5-4d4e-9a6e-cb6d92fd17f8" providerId="ADAL" clId="{E6F015C9-798D-FE4E-B9E0-CE813B136A68}" dt="2025-01-29T13:34:35.949" v="96" actId="14100"/>
          <ac:picMkLst>
            <pc:docMk/>
            <pc:sldMk cId="2245243324" sldId="264"/>
            <ac:picMk id="5" creationId="{7E077C86-104B-B313-6469-801D578F2AE0}"/>
          </ac:picMkLst>
        </pc:picChg>
        <pc:picChg chg="del">
          <ac:chgData name="Dewhurst, Alastair (STFC,RAL,SC)" userId="68e90f74-28c5-4d4e-9a6e-cb6d92fd17f8" providerId="ADAL" clId="{E6F015C9-798D-FE4E-B9E0-CE813B136A68}" dt="2025-01-29T14:02:59.657" v="100" actId="478"/>
          <ac:picMkLst>
            <pc:docMk/>
            <pc:sldMk cId="2245243324" sldId="264"/>
            <ac:picMk id="7" creationId="{4B80EC3C-8567-572A-E6D4-B9ABCD3D7B7C}"/>
          </ac:picMkLst>
        </pc:picChg>
        <pc:picChg chg="add mod">
          <ac:chgData name="Dewhurst, Alastair (STFC,RAL,SC)" userId="68e90f74-28c5-4d4e-9a6e-cb6d92fd17f8" providerId="ADAL" clId="{E6F015C9-798D-FE4E-B9E0-CE813B136A68}" dt="2025-01-29T14:02:57.912" v="99" actId="167"/>
          <ac:picMkLst>
            <pc:docMk/>
            <pc:sldMk cId="2245243324" sldId="264"/>
            <ac:picMk id="8" creationId="{77A83EE3-4E11-53DB-D71C-12696B6D55B5}"/>
          </ac:picMkLst>
        </pc:picChg>
      </pc:sldChg>
      <pc:sldChg chg="addSp delSp modSp mod">
        <pc:chgData name="Dewhurst, Alastair (STFC,RAL,SC)" userId="68e90f74-28c5-4d4e-9a6e-cb6d92fd17f8" providerId="ADAL" clId="{E6F015C9-798D-FE4E-B9E0-CE813B136A68}" dt="2025-01-29T13:25:57.273" v="72" actId="478"/>
        <pc:sldMkLst>
          <pc:docMk/>
          <pc:sldMk cId="3454158219" sldId="266"/>
        </pc:sldMkLst>
        <pc:picChg chg="add mod">
          <ac:chgData name="Dewhurst, Alastair (STFC,RAL,SC)" userId="68e90f74-28c5-4d4e-9a6e-cb6d92fd17f8" providerId="ADAL" clId="{E6F015C9-798D-FE4E-B9E0-CE813B136A68}" dt="2025-01-29T13:25:55.851" v="71" actId="167"/>
          <ac:picMkLst>
            <pc:docMk/>
            <pc:sldMk cId="3454158219" sldId="266"/>
            <ac:picMk id="4" creationId="{B9449646-91CD-6E42-C486-E61D010148B3}"/>
          </ac:picMkLst>
        </pc:picChg>
        <pc:picChg chg="del">
          <ac:chgData name="Dewhurst, Alastair (STFC,RAL,SC)" userId="68e90f74-28c5-4d4e-9a6e-cb6d92fd17f8" providerId="ADAL" clId="{E6F015C9-798D-FE4E-B9E0-CE813B136A68}" dt="2025-01-29T13:25:57.273" v="72" actId="478"/>
          <ac:picMkLst>
            <pc:docMk/>
            <pc:sldMk cId="3454158219" sldId="266"/>
            <ac:picMk id="5" creationId="{10D1CAD6-5ED2-748F-0A9C-3BCDF22BD78C}"/>
          </ac:picMkLst>
        </pc:picChg>
        <pc:picChg chg="del">
          <ac:chgData name="Dewhurst, Alastair (STFC,RAL,SC)" userId="68e90f74-28c5-4d4e-9a6e-cb6d92fd17f8" providerId="ADAL" clId="{E6F015C9-798D-FE4E-B9E0-CE813B136A68}" dt="2025-01-29T13:25:53.277" v="70" actId="478"/>
          <ac:picMkLst>
            <pc:docMk/>
            <pc:sldMk cId="3454158219" sldId="266"/>
            <ac:picMk id="8" creationId="{67A5119F-3C65-C05A-0103-9B14910AE662}"/>
          </ac:picMkLst>
        </pc:picChg>
      </pc:sldChg>
      <pc:sldChg chg="addSp delSp modSp mod">
        <pc:chgData name="Dewhurst, Alastair (STFC,RAL,SC)" userId="68e90f74-28c5-4d4e-9a6e-cb6d92fd17f8" providerId="ADAL" clId="{E6F015C9-798D-FE4E-B9E0-CE813B136A68}" dt="2025-01-29T11:26:00.603" v="45" actId="1076"/>
        <pc:sldMkLst>
          <pc:docMk/>
          <pc:sldMk cId="1356069377" sldId="267"/>
        </pc:sldMkLst>
        <pc:spChg chg="add del mod">
          <ac:chgData name="Dewhurst, Alastair (STFC,RAL,SC)" userId="68e90f74-28c5-4d4e-9a6e-cb6d92fd17f8" providerId="ADAL" clId="{E6F015C9-798D-FE4E-B9E0-CE813B136A68}" dt="2025-01-29T11:25:57.184" v="44"/>
          <ac:spMkLst>
            <pc:docMk/>
            <pc:sldMk cId="1356069377" sldId="267"/>
            <ac:spMk id="7" creationId="{AB1CB16F-F92D-B0FE-E634-EB0DFC043595}"/>
          </ac:spMkLst>
        </pc:spChg>
        <pc:picChg chg="del">
          <ac:chgData name="Dewhurst, Alastair (STFC,RAL,SC)" userId="68e90f74-28c5-4d4e-9a6e-cb6d92fd17f8" providerId="ADAL" clId="{E6F015C9-798D-FE4E-B9E0-CE813B136A68}" dt="2025-01-29T11:25:52.206" v="42" actId="478"/>
          <ac:picMkLst>
            <pc:docMk/>
            <pc:sldMk cId="1356069377" sldId="267"/>
            <ac:picMk id="4" creationId="{11D131FC-230F-BF96-9634-FC2F325407A5}"/>
          </ac:picMkLst>
        </pc:picChg>
        <pc:picChg chg="add del mod">
          <ac:chgData name="Dewhurst, Alastair (STFC,RAL,SC)" userId="68e90f74-28c5-4d4e-9a6e-cb6d92fd17f8" providerId="ADAL" clId="{E6F015C9-798D-FE4E-B9E0-CE813B136A68}" dt="2025-01-29T11:25:55.417" v="43" actId="21"/>
          <ac:picMkLst>
            <pc:docMk/>
            <pc:sldMk cId="1356069377" sldId="267"/>
            <ac:picMk id="5" creationId="{DB9048CB-60C9-1A5E-3124-62DDE53EA175}"/>
          </ac:picMkLst>
        </pc:picChg>
        <pc:picChg chg="add mod">
          <ac:chgData name="Dewhurst, Alastair (STFC,RAL,SC)" userId="68e90f74-28c5-4d4e-9a6e-cb6d92fd17f8" providerId="ADAL" clId="{E6F015C9-798D-FE4E-B9E0-CE813B136A68}" dt="2025-01-29T11:26:00.603" v="45" actId="1076"/>
          <ac:picMkLst>
            <pc:docMk/>
            <pc:sldMk cId="1356069377" sldId="267"/>
            <ac:picMk id="9" creationId="{9E3DD596-E34E-D9E9-BCFD-12BD8A0B4E17}"/>
          </ac:picMkLst>
        </pc:picChg>
      </pc:sldChg>
      <pc:sldChg chg="addSp delSp modSp mod">
        <pc:chgData name="Dewhurst, Alastair (STFC,RAL,SC)" userId="68e90f74-28c5-4d4e-9a6e-cb6d92fd17f8" providerId="ADAL" clId="{E6F015C9-798D-FE4E-B9E0-CE813B136A68}" dt="2025-01-29T13:26:16.843" v="83" actId="1076"/>
        <pc:sldMkLst>
          <pc:docMk/>
          <pc:sldMk cId="2871373371" sldId="268"/>
        </pc:sldMkLst>
        <pc:spChg chg="mod">
          <ac:chgData name="Dewhurst, Alastair (STFC,RAL,SC)" userId="68e90f74-28c5-4d4e-9a6e-cb6d92fd17f8" providerId="ADAL" clId="{E6F015C9-798D-FE4E-B9E0-CE813B136A68}" dt="2025-01-29T13:26:07.693" v="77" actId="20577"/>
          <ac:spMkLst>
            <pc:docMk/>
            <pc:sldMk cId="2871373371" sldId="268"/>
            <ac:spMk id="2" creationId="{6729C06F-9E09-FA51-FBAC-7547CF3BE382}"/>
          </ac:spMkLst>
        </pc:spChg>
        <pc:picChg chg="del">
          <ac:chgData name="Dewhurst, Alastair (STFC,RAL,SC)" userId="68e90f74-28c5-4d4e-9a6e-cb6d92fd17f8" providerId="ADAL" clId="{E6F015C9-798D-FE4E-B9E0-CE813B136A68}" dt="2025-01-29T13:26:09.320" v="78" actId="478"/>
          <ac:picMkLst>
            <pc:docMk/>
            <pc:sldMk cId="2871373371" sldId="268"/>
            <ac:picMk id="4" creationId="{9954876B-D9EE-5712-337F-2C235DFFB345}"/>
          </ac:picMkLst>
        </pc:picChg>
        <pc:picChg chg="add mod">
          <ac:chgData name="Dewhurst, Alastair (STFC,RAL,SC)" userId="68e90f74-28c5-4d4e-9a6e-cb6d92fd17f8" providerId="ADAL" clId="{E6F015C9-798D-FE4E-B9E0-CE813B136A68}" dt="2025-01-29T13:26:16.843" v="83" actId="1076"/>
          <ac:picMkLst>
            <pc:docMk/>
            <pc:sldMk cId="2871373371" sldId="268"/>
            <ac:picMk id="5" creationId="{BB3652CB-199F-F675-48C7-989A2502ADAA}"/>
          </ac:picMkLst>
        </pc:picChg>
        <pc:picChg chg="del">
          <ac:chgData name="Dewhurst, Alastair (STFC,RAL,SC)" userId="68e90f74-28c5-4d4e-9a6e-cb6d92fd17f8" providerId="ADAL" clId="{E6F015C9-798D-FE4E-B9E0-CE813B136A68}" dt="2025-01-29T13:26:09.967" v="79" actId="478"/>
          <ac:picMkLst>
            <pc:docMk/>
            <pc:sldMk cId="2871373371" sldId="268"/>
            <ac:picMk id="7" creationId="{253FFF46-F520-AE81-7938-4B4CCA54CC7A}"/>
          </ac:picMkLst>
        </pc:picChg>
      </pc:sldChg>
      <pc:sldChg chg="new del">
        <pc:chgData name="Dewhurst, Alastair (STFC,RAL,SC)" userId="68e90f74-28c5-4d4e-9a6e-cb6d92fd17f8" providerId="ADAL" clId="{E6F015C9-798D-FE4E-B9E0-CE813B136A68}" dt="2025-01-29T11:21:41.342" v="1" actId="2696"/>
        <pc:sldMkLst>
          <pc:docMk/>
          <pc:sldMk cId="398042496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FE915-815D-CA47-AE1A-64772DF7C097}" type="datetimeFigureOut">
              <a:rPr lang="en-US" smtClean="0"/>
              <a:t>1/29/25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D5DA7-8F59-5149-BA4A-C7FC7F70A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4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AD5DA7-8F59-5149-BA4A-C7FC7F70A6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53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AD5DA7-8F59-5149-BA4A-C7FC7F70A6B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5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61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8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5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51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66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9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2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37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0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526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62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81C87-FD81-E34B-AFD5-B00376001572}" type="datetimeFigureOut">
              <a:rPr lang="en-US" smtClean="0"/>
              <a:t>1/29/25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9F350-49CE-4D43-9326-4892DCB5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D6477-5E62-D74A-BBD1-FF155D615B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Experiment Resource Usage 2024 Q4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4636EB-6692-C34F-913F-FE9553D8BE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0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884F34F-7A7D-88C3-504F-89577FC35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745" y="1485550"/>
            <a:ext cx="4413757" cy="2650703"/>
          </a:xfrm>
          <a:prstGeom prst="rect">
            <a:avLst/>
          </a:prstGeom>
        </p:spPr>
      </p:pic>
      <p:pic>
        <p:nvPicPr>
          <p:cNvPr id="4" name="Picture 3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7638189F-28D3-87BF-6F55-6A386379B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75" y="1500226"/>
            <a:ext cx="4425012" cy="26574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3295D0-965A-472F-D8EE-67189939A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605" y="4402488"/>
            <a:ext cx="8831148" cy="9274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FC4FA1-CC56-6348-ABE7-9C7A674BF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CPU usage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55540DBE-D069-0FAD-BE2E-4AA3D96EDD3F}"/>
              </a:ext>
            </a:extLst>
          </p:cNvPr>
          <p:cNvSpPr txBox="1">
            <a:spLocks/>
          </p:cNvSpPr>
          <p:nvPr/>
        </p:nvSpPr>
        <p:spPr>
          <a:xfrm>
            <a:off x="597837" y="5518388"/>
            <a:ext cx="7886700" cy="974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504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2B3F5294-88BD-6B05-5212-E6F60DB37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513073"/>
            <a:ext cx="7772400" cy="46720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570776-0EA6-B440-8B1E-16548D552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Non-LHC CPU Usage</a:t>
            </a:r>
          </a:p>
        </p:txBody>
      </p:sp>
    </p:spTree>
    <p:extLst>
      <p:ext uri="{BB962C8B-B14F-4D97-AF65-F5344CB8AC3E}">
        <p14:creationId xmlns:p14="http://schemas.microsoft.com/office/powerpoint/2010/main" val="1014914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70776-0EA6-B440-8B1E-16548D552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Non-LHC CPU Usage (2)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1876FF43-7232-1118-6659-A049807BDB7A}"/>
              </a:ext>
            </a:extLst>
          </p:cNvPr>
          <p:cNvSpPr txBox="1">
            <a:spLocks/>
          </p:cNvSpPr>
          <p:nvPr/>
        </p:nvSpPr>
        <p:spPr>
          <a:xfrm>
            <a:off x="597837" y="3624147"/>
            <a:ext cx="7886700" cy="286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9" name="Content Placeholder 8" descr="A screenshot of a data&#10;&#10;AI-generated content may be incorrect.">
            <a:extLst>
              <a:ext uri="{FF2B5EF4-FFF2-40B4-BE49-F238E27FC236}">
                <a16:creationId xmlns:a16="http://schemas.microsoft.com/office/drawing/2014/main" id="{9E3DD596-E34E-D9E9-BCFD-12BD8A0B4E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9463" y="1621569"/>
            <a:ext cx="7886700" cy="200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069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ata showing the amount of time&#10;&#10;AI-generated content may be incorrect.">
            <a:extLst>
              <a:ext uri="{FF2B5EF4-FFF2-40B4-BE49-F238E27FC236}">
                <a16:creationId xmlns:a16="http://schemas.microsoft.com/office/drawing/2014/main" id="{2B49248B-2B6C-5652-042D-D4D6DD06E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700" y="1277885"/>
            <a:ext cx="4584700" cy="2781300"/>
          </a:xfrm>
          <a:prstGeom prst="rect">
            <a:avLst/>
          </a:prstGeom>
        </p:spPr>
      </p:pic>
      <p:pic>
        <p:nvPicPr>
          <p:cNvPr id="4" name="Picture 3" descr="A chart with numbers and a number of data&#10;&#10;AI-generated content may be incorrect.">
            <a:extLst>
              <a:ext uri="{FF2B5EF4-FFF2-40B4-BE49-F238E27FC236}">
                <a16:creationId xmlns:a16="http://schemas.microsoft.com/office/drawing/2014/main" id="{7C455E7F-9000-D7AA-1C63-640F816AD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7885"/>
            <a:ext cx="4584700" cy="2781300"/>
          </a:xfrm>
          <a:prstGeom prst="rect">
            <a:avLst/>
          </a:prstGeom>
        </p:spPr>
      </p:pic>
      <p:pic>
        <p:nvPicPr>
          <p:cNvPr id="8" name="Picture 7" descr="A screenshot of a data&#10;&#10;AI-generated content may be incorrect.">
            <a:extLst>
              <a:ext uri="{FF2B5EF4-FFF2-40B4-BE49-F238E27FC236}">
                <a16:creationId xmlns:a16="http://schemas.microsoft.com/office/drawing/2014/main" id="{3D3043AE-BCEB-A7CE-D72B-B479A02FE4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167" y="4175944"/>
            <a:ext cx="8844042" cy="11838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6CCF6A-ED3B-E84D-9084-EC3D078D7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usage</a:t>
            </a:r>
          </a:p>
        </p:txBody>
      </p:sp>
    </p:spTree>
    <p:extLst>
      <p:ext uri="{BB962C8B-B14F-4D97-AF65-F5344CB8AC3E}">
        <p14:creationId xmlns:p14="http://schemas.microsoft.com/office/powerpoint/2010/main" val="4161420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data showing the number of data&#10;&#10;AI-generated content may be incorrect.">
            <a:extLst>
              <a:ext uri="{FF2B5EF4-FFF2-40B4-BE49-F238E27FC236}">
                <a16:creationId xmlns:a16="http://schemas.microsoft.com/office/drawing/2014/main" id="{B9449646-91CD-6E42-C486-E61D01014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080" y="1192785"/>
            <a:ext cx="7239829" cy="43920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E2CF84-5CBF-7040-8AF0-10EE6C792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9791"/>
          </a:xfrm>
        </p:spPr>
        <p:txBody>
          <a:bodyPr/>
          <a:lstStyle/>
          <a:p>
            <a:r>
              <a:rPr lang="en-US" dirty="0"/>
              <a:t>Non-LHC Disk Usage</a:t>
            </a:r>
          </a:p>
        </p:txBody>
      </p:sp>
    </p:spTree>
    <p:extLst>
      <p:ext uri="{BB962C8B-B14F-4D97-AF65-F5344CB8AC3E}">
        <p14:creationId xmlns:p14="http://schemas.microsoft.com/office/powerpoint/2010/main" val="3454158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6FF86-6C52-720D-A690-8EE59A3BD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9C06F-9E09-FA51-FBAC-7547CF3BE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9791"/>
          </a:xfrm>
        </p:spPr>
        <p:txBody>
          <a:bodyPr/>
          <a:lstStyle/>
          <a:p>
            <a:r>
              <a:rPr lang="en-US" dirty="0"/>
              <a:t>Non-LHC Disk Usage (2)</a:t>
            </a:r>
          </a:p>
        </p:txBody>
      </p:sp>
      <p:pic>
        <p:nvPicPr>
          <p:cNvPr id="5" name="Picture 4" descr="A screenshot of a table&#10;&#10;AI-generated content may be incorrect.">
            <a:extLst>
              <a:ext uri="{FF2B5EF4-FFF2-40B4-BE49-F238E27FC236}">
                <a16:creationId xmlns:a16="http://schemas.microsoft.com/office/drawing/2014/main" id="{BB3652CB-199F-F675-48C7-989A2502A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503539"/>
            <a:ext cx="7772400" cy="177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373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table with numbers and a number on it&#10;&#10;AI-generated content may be incorrect.">
            <a:extLst>
              <a:ext uri="{FF2B5EF4-FFF2-40B4-BE49-F238E27FC236}">
                <a16:creationId xmlns:a16="http://schemas.microsoft.com/office/drawing/2014/main" id="{AE17DDEC-9CB5-A1EA-5764-0D68E5E6C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69" y="4260910"/>
            <a:ext cx="8869143" cy="1130381"/>
          </a:xfrm>
          <a:prstGeom prst="rect">
            <a:avLst/>
          </a:prstGeom>
        </p:spPr>
      </p:pic>
      <p:pic>
        <p:nvPicPr>
          <p:cNvPr id="6" name="Picture 5" descr="A graph of tape usage&#10;&#10;Description automatically generated">
            <a:extLst>
              <a:ext uri="{FF2B5EF4-FFF2-40B4-BE49-F238E27FC236}">
                <a16:creationId xmlns:a16="http://schemas.microsoft.com/office/drawing/2014/main" id="{FFD260CE-A170-DAD3-B6BB-617D90C24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914" y="1279597"/>
            <a:ext cx="4533900" cy="2705100"/>
          </a:xfrm>
          <a:prstGeom prst="rect">
            <a:avLst/>
          </a:prstGeom>
        </p:spPr>
      </p:pic>
      <p:pic>
        <p:nvPicPr>
          <p:cNvPr id="4" name="Picture 3" descr="A graph of tape usage&#10;&#10;Description automatically generated">
            <a:extLst>
              <a:ext uri="{FF2B5EF4-FFF2-40B4-BE49-F238E27FC236}">
                <a16:creationId xmlns:a16="http://schemas.microsoft.com/office/drawing/2014/main" id="{3071E18F-948A-5DFB-2633-0114231A6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87" y="1279597"/>
            <a:ext cx="4546600" cy="27051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9E7B608F-C2C3-1347-AC55-48BD5943C63D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9144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Tape usage</a:t>
            </a:r>
          </a:p>
        </p:txBody>
      </p:sp>
      <p:pic>
        <p:nvPicPr>
          <p:cNvPr id="3" name="Picture 2" descr="A graph of tape usage&#10;&#10;AI-generated content may be incorrect.">
            <a:extLst>
              <a:ext uri="{FF2B5EF4-FFF2-40B4-BE49-F238E27FC236}">
                <a16:creationId xmlns:a16="http://schemas.microsoft.com/office/drawing/2014/main" id="{3111C85D-8887-B918-B445-067330D37E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60" y="1279597"/>
            <a:ext cx="4546600" cy="2705100"/>
          </a:xfrm>
          <a:prstGeom prst="rect">
            <a:avLst/>
          </a:prstGeom>
        </p:spPr>
      </p:pic>
      <p:pic>
        <p:nvPicPr>
          <p:cNvPr id="7" name="Picture 6" descr="A graph of tape usage&#10;&#10;AI-generated content may be incorrect.">
            <a:extLst>
              <a:ext uri="{FF2B5EF4-FFF2-40B4-BE49-F238E27FC236}">
                <a16:creationId xmlns:a16="http://schemas.microsoft.com/office/drawing/2014/main" id="{A65E0F14-5FF2-3A2D-2DDE-E1F890AC9D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7241" y="1279597"/>
            <a:ext cx="45339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87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7A83EE3-4E11-53DB-D71C-12696B6D55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5279541"/>
            <a:ext cx="7772400" cy="1270000"/>
          </a:xfrm>
          <a:prstGeom prst="rect">
            <a:avLst/>
          </a:prstGeom>
        </p:spPr>
      </p:pic>
      <p:pic>
        <p:nvPicPr>
          <p:cNvPr id="4" name="Picture 3" descr="A graph of tape usage&#10;&#10;Description automatically generated">
            <a:extLst>
              <a:ext uri="{FF2B5EF4-FFF2-40B4-BE49-F238E27FC236}">
                <a16:creationId xmlns:a16="http://schemas.microsoft.com/office/drawing/2014/main" id="{B9AD94CD-D7C4-09F9-1C15-CF51F20437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2089" y="1143870"/>
            <a:ext cx="6754483" cy="4048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B925DF-0D30-F349-AC29-2114D6E5F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22988"/>
          </a:xfrm>
        </p:spPr>
        <p:txBody>
          <a:bodyPr/>
          <a:lstStyle/>
          <a:p>
            <a:r>
              <a:rPr lang="en-US" dirty="0"/>
              <a:t>Non-LHC Tape usage</a:t>
            </a:r>
          </a:p>
        </p:txBody>
      </p:sp>
      <p:pic>
        <p:nvPicPr>
          <p:cNvPr id="5" name="Picture 4" descr="A graph of tape usage&#10;&#10;AI-generated content may be incorrect.">
            <a:extLst>
              <a:ext uri="{FF2B5EF4-FFF2-40B4-BE49-F238E27FC236}">
                <a16:creationId xmlns:a16="http://schemas.microsoft.com/office/drawing/2014/main" id="{7E077C86-104B-B313-6469-801D578F2A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2089" y="1143869"/>
            <a:ext cx="6754482" cy="40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243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12118</TotalTime>
  <Words>34</Words>
  <Application>Microsoft Macintosh PowerPoint</Application>
  <PresentationFormat>On-screen Show (4:3)</PresentationFormat>
  <Paragraphs>11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Experiment Resource Usage 2024 Q4</vt:lpstr>
      <vt:lpstr>CPU usage</vt:lpstr>
      <vt:lpstr>Non-LHC CPU Usage</vt:lpstr>
      <vt:lpstr>Non-LHC CPU Usage (2)</vt:lpstr>
      <vt:lpstr>Disk usage</vt:lpstr>
      <vt:lpstr>Non-LHC Disk Usage</vt:lpstr>
      <vt:lpstr>Non-LHC Disk Usage (2)</vt:lpstr>
      <vt:lpstr>PowerPoint Presentation</vt:lpstr>
      <vt:lpstr>Non-LHC Tape usage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Resource Usage</dc:title>
  <dc:creator>Dewhurst, Alastair (STFC,RAL,PPD)</dc:creator>
  <cp:lastModifiedBy>Dewhurst, Alastair (STFC,RAL,SC)</cp:lastModifiedBy>
  <cp:revision>52</cp:revision>
  <dcterms:created xsi:type="dcterms:W3CDTF">2018-03-19T10:56:02Z</dcterms:created>
  <dcterms:modified xsi:type="dcterms:W3CDTF">2025-01-29T14:03:22Z</dcterms:modified>
</cp:coreProperties>
</file>