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26"/>
  </p:notesMasterIdLst>
  <p:handoutMasterIdLst>
    <p:handoutMasterId r:id="rId27"/>
  </p:handoutMasterIdLst>
  <p:sldIdLst>
    <p:sldId id="337" r:id="rId5"/>
    <p:sldId id="336" r:id="rId6"/>
    <p:sldId id="339" r:id="rId7"/>
    <p:sldId id="313" r:id="rId8"/>
    <p:sldId id="320" r:id="rId9"/>
    <p:sldId id="338" r:id="rId10"/>
    <p:sldId id="321" r:id="rId11"/>
    <p:sldId id="340" r:id="rId12"/>
    <p:sldId id="322" r:id="rId13"/>
    <p:sldId id="323" r:id="rId14"/>
    <p:sldId id="341" r:id="rId15"/>
    <p:sldId id="342" r:id="rId16"/>
    <p:sldId id="324" r:id="rId17"/>
    <p:sldId id="325" r:id="rId18"/>
    <p:sldId id="330" r:id="rId19"/>
    <p:sldId id="327" r:id="rId20"/>
    <p:sldId id="333" r:id="rId21"/>
    <p:sldId id="332" r:id="rId22"/>
    <p:sldId id="334" r:id="rId23"/>
    <p:sldId id="343" r:id="rId24"/>
    <p:sldId id="344" r:id="rId25"/>
  </p:sldIdLst>
  <p:sldSz cx="12188825" cy="6858000"/>
  <p:notesSz cx="6797675" cy="9926638"/>
  <p:custDataLst>
    <p:tags r:id="rId28"/>
  </p:custDataLst>
  <p:defaultTextStyle>
    <a:defPPr rtl="0"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3839" userDrawn="1">
          <p15:clr>
            <a:srgbClr val="A4A3A4"/>
          </p15:clr>
        </p15:guide>
        <p15:guide id="2" orient="horz" pos="216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AC4"/>
    <a:srgbClr val="FFFF00"/>
    <a:srgbClr val="F6F6F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Aucun style, grille du tableau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29" autoAdjust="0"/>
  </p:normalViewPr>
  <p:slideViewPr>
    <p:cSldViewPr showGuides="1">
      <p:cViewPr varScale="1">
        <p:scale>
          <a:sx n="82" d="100"/>
          <a:sy n="82" d="100"/>
        </p:scale>
        <p:origin x="720" y="72"/>
      </p:cViewPr>
      <p:guideLst>
        <p:guide pos="3839"/>
        <p:guide orient="horz"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100" d="100"/>
          <a:sy n="100" d="100"/>
        </p:scale>
        <p:origin x="2802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tags" Target="tags/tag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en-tête 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rtl="0"/>
            <a:endParaRPr lang="fr-FR" dirty="0"/>
          </a:p>
        </p:txBody>
      </p:sp>
      <p:sp>
        <p:nvSpPr>
          <p:cNvPr id="3" name="Espace réservé de la date 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algn="r" rtl="0"/>
            <a:fld id="{4FD0811F-65A0-45DC-A418-D7D88257DA14}" type="datetime1">
              <a:rPr lang="fr-FR" smtClean="0"/>
              <a:t>12/01/2025</a:t>
            </a:fld>
            <a:endParaRPr lang="fr-FR" dirty="0"/>
          </a:p>
        </p:txBody>
      </p:sp>
      <p:sp>
        <p:nvSpPr>
          <p:cNvPr id="4" name="Espace réservé du pied de page 3"/>
          <p:cNvSpPr>
            <a:spLocks noGrp="1"/>
          </p:cNvSpPr>
          <p:nvPr>
            <p:ph type="ftr" sz="quarter" idx="2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rtl="0"/>
            <a:endParaRPr lang="fr-FR" dirty="0"/>
          </a:p>
        </p:txBody>
      </p:sp>
      <p:sp>
        <p:nvSpPr>
          <p:cNvPr id="5" name="Espace réservé du numéro de diapositive 4"/>
          <p:cNvSpPr>
            <a:spLocks noGrp="1"/>
          </p:cNvSpPr>
          <p:nvPr>
            <p:ph type="sldNum" sz="quarter" idx="3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algn="r" rtl="0"/>
            <a:fld id="{D9F912AB-2776-42F2-A957-313FC7EFEDB9}" type="slidenum">
              <a:rPr lang="fr-FR" smtClean="0"/>
              <a:pPr algn="r" rtl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93206574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en-tête 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rtl="0"/>
            <a:endParaRPr lang="fr-FR" noProof="0" dirty="0"/>
          </a:p>
        </p:txBody>
      </p:sp>
      <p:sp>
        <p:nvSpPr>
          <p:cNvPr id="3" name="Espace réservé de la date 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rtl="0">
              <a:defRPr sz="1200"/>
            </a:lvl1pPr>
          </a:lstStyle>
          <a:p>
            <a:fld id="{869BCCB5-3197-42F0-A23E-FBF35BB6BD6D}" type="datetime1">
              <a:rPr lang="fr-FR" smtClean="0"/>
              <a:pPr/>
              <a:t>12/01/2025</a:t>
            </a:fld>
            <a:endParaRPr lang="fr-FR" dirty="0"/>
          </a:p>
        </p:txBody>
      </p:sp>
      <p:sp>
        <p:nvSpPr>
          <p:cNvPr id="4" name="Espace réservé de l’image des diapositives 3"/>
          <p:cNvSpPr>
            <a:spLocks noGrp="1" noRot="1" noChangeAspect="1"/>
          </p:cNvSpPr>
          <p:nvPr>
            <p:ph type="sldImg" idx="2"/>
          </p:nvPr>
        </p:nvSpPr>
        <p:spPr>
          <a:xfrm>
            <a:off x="92075" y="744538"/>
            <a:ext cx="6613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fr-FR" noProof="0" dirty="0"/>
          </a:p>
        </p:txBody>
      </p:sp>
      <p:sp>
        <p:nvSpPr>
          <p:cNvPr id="5" name="Espace réservé des notes 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fr-FR" noProof="0" dirty="0"/>
              <a:t>Modifiez les styles du texte du masque</a:t>
            </a:r>
          </a:p>
          <a:p>
            <a:pPr lvl="1" rtl="0"/>
            <a:r>
              <a:rPr lang="fr-FR" noProof="0" dirty="0"/>
              <a:t>Deuxième niveau</a:t>
            </a:r>
          </a:p>
          <a:p>
            <a:pPr lvl="2" rtl="0"/>
            <a:r>
              <a:rPr lang="fr-FR" noProof="0" dirty="0"/>
              <a:t>Troisième niveau</a:t>
            </a:r>
          </a:p>
          <a:p>
            <a:pPr lvl="3" rtl="0"/>
            <a:r>
              <a:rPr lang="fr-FR" noProof="0" dirty="0"/>
              <a:t>Quatrième niveau</a:t>
            </a:r>
          </a:p>
          <a:p>
            <a:pPr lvl="4" rtl="0"/>
            <a:r>
              <a:rPr lang="fr-FR" noProof="0" dirty="0"/>
              <a:t>Cinquième niveau</a:t>
            </a:r>
          </a:p>
        </p:txBody>
      </p:sp>
      <p:sp>
        <p:nvSpPr>
          <p:cNvPr id="6" name="Espace réservé du pied de page 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rtl="0"/>
            <a:endParaRPr lang="fr-FR" noProof="0" dirty="0"/>
          </a:p>
        </p:txBody>
      </p:sp>
      <p:sp>
        <p:nvSpPr>
          <p:cNvPr id="7" name="Espace réservé du numéro de diapositive 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rtl="0">
              <a:defRPr sz="1200"/>
            </a:lvl1pPr>
          </a:lstStyle>
          <a:p>
            <a:fld id="{F93199CD-3E1B-4AE6-990F-76F925F5EA9F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2765798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065214" y="1828800"/>
            <a:ext cx="8229600" cy="2895600"/>
          </a:xfrm>
        </p:spPr>
        <p:txBody>
          <a:bodyPr rtlCol="0" anchor="b">
            <a:normAutofit/>
          </a:bodyPr>
          <a:lstStyle>
            <a:lvl1pPr algn="l" rtl="0">
              <a:lnSpc>
                <a:spcPct val="80000"/>
              </a:lnSpc>
              <a:defRPr sz="6600">
                <a:solidFill>
                  <a:schemeClr val="tx1"/>
                </a:solidFill>
              </a:defRPr>
            </a:lvl1pPr>
          </a:lstStyle>
          <a:p>
            <a:pPr rtl="0"/>
            <a:r>
              <a:rPr lang="fr-FR" noProof="0"/>
              <a:t>Modifiez le style du titre</a:t>
            </a:r>
            <a:endParaRPr lang="fr-FR" noProof="0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065213" y="4800600"/>
            <a:ext cx="8229600" cy="1219200"/>
          </a:xfrm>
        </p:spPr>
        <p:txBody>
          <a:bodyPr rtlCol="0">
            <a:normAutofit/>
          </a:bodyPr>
          <a:lstStyle>
            <a:lvl1pPr marL="0" indent="0" algn="l" rtl="0">
              <a:spcBef>
                <a:spcPts val="0"/>
              </a:spcBef>
              <a:buNone/>
              <a:defRPr sz="2000" cap="all" spc="200" baseline="0">
                <a:solidFill>
                  <a:schemeClr val="accent1"/>
                </a:solidFill>
              </a:defRPr>
            </a:lvl1pPr>
            <a:lvl2pPr marL="457200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rtl="0"/>
            <a:r>
              <a:rPr lang="fr-FR" noProof="0"/>
              <a:t>Modifiez le style des sous-titres du masque</a:t>
            </a:r>
            <a:endParaRPr lang="fr-FR" noProof="0" dirty="0"/>
          </a:p>
        </p:txBody>
      </p:sp>
    </p:spTree>
    <p:extLst>
      <p:ext uri="{BB962C8B-B14F-4D97-AF65-F5344CB8AC3E}">
        <p14:creationId xmlns:p14="http://schemas.microsoft.com/office/powerpoint/2010/main" val="949990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fr-FR" noProof="0"/>
              <a:t>Modifiez le style du titre</a:t>
            </a:r>
            <a:endParaRPr lang="fr-FR" noProof="0" dirty="0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 rtlCol="0"/>
          <a:lstStyle/>
          <a:p>
            <a:pPr lvl="0" rtl="0"/>
            <a:r>
              <a:rPr lang="fr-FR" noProof="0"/>
              <a:t>Cliquez pour modifier les styles du texte du masque</a:t>
            </a:r>
          </a:p>
          <a:p>
            <a:pPr lvl="1" rtl="0"/>
            <a:r>
              <a:rPr lang="fr-FR" noProof="0"/>
              <a:t>Deuxième niveau</a:t>
            </a:r>
          </a:p>
          <a:p>
            <a:pPr lvl="2" rtl="0"/>
            <a:r>
              <a:rPr lang="fr-FR" noProof="0"/>
              <a:t>Troisième niveau</a:t>
            </a:r>
          </a:p>
          <a:p>
            <a:pPr lvl="3" rtl="0"/>
            <a:r>
              <a:rPr lang="fr-FR" noProof="0"/>
              <a:t>Quatrième niveau</a:t>
            </a:r>
          </a:p>
          <a:p>
            <a:pPr lvl="4" rtl="0"/>
            <a:r>
              <a:rPr lang="fr-FR" noProof="0"/>
              <a:t>Cinquième niveau</a:t>
            </a:r>
            <a:endParaRPr lang="fr-FR" noProof="0" dirty="0"/>
          </a:p>
        </p:txBody>
      </p:sp>
      <p:sp>
        <p:nvSpPr>
          <p:cNvPr id="4" name="Espace réservé de la date 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C169FE22-A35D-4AA5-9ED0-CA5AA0D08EE7}" type="datetime1">
              <a:rPr lang="fr-FR" smtClean="0"/>
              <a:pPr/>
              <a:t>12/01/2025</a:t>
            </a:fld>
            <a:endParaRPr lang="fr-FR" dirty="0"/>
          </a:p>
        </p:txBody>
      </p:sp>
      <p:sp>
        <p:nvSpPr>
          <p:cNvPr id="5" name="Espace réservé du pied de page 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fr-FR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2A013F82-EE5E-44EE-A61D-E31C6657F26F}" type="slidenum">
              <a:rPr lang="fr-FR" noProof="0" smtClean="0"/>
              <a:t>‹N°›</a:t>
            </a:fld>
            <a:endParaRPr lang="fr-FR" noProof="0" dirty="0"/>
          </a:p>
        </p:txBody>
      </p:sp>
    </p:spTree>
    <p:extLst>
      <p:ext uri="{BB962C8B-B14F-4D97-AF65-F5344CB8AC3E}">
        <p14:creationId xmlns:p14="http://schemas.microsoft.com/office/powerpoint/2010/main" val="4600953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 1"/>
          <p:cNvSpPr>
            <a:spLocks noGrp="1"/>
          </p:cNvSpPr>
          <p:nvPr>
            <p:ph type="title" orient="vert"/>
          </p:nvPr>
        </p:nvSpPr>
        <p:spPr>
          <a:xfrm>
            <a:off x="9142412" y="381001"/>
            <a:ext cx="1524001" cy="5638800"/>
          </a:xfrm>
        </p:spPr>
        <p:txBody>
          <a:bodyPr vert="eaVert" rtlCol="0"/>
          <a:lstStyle/>
          <a:p>
            <a:pPr rtl="0"/>
            <a:r>
              <a:rPr lang="fr-FR" noProof="0"/>
              <a:t>Modifiez le style du titre</a:t>
            </a:r>
            <a:endParaRPr lang="fr-FR" noProof="0" dirty="0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1522412" y="381001"/>
            <a:ext cx="7391399" cy="5638800"/>
          </a:xfrm>
        </p:spPr>
        <p:txBody>
          <a:bodyPr vert="eaVert" rtlCol="0"/>
          <a:lstStyle/>
          <a:p>
            <a:pPr lvl="0" rtl="0"/>
            <a:r>
              <a:rPr lang="fr-FR" noProof="0"/>
              <a:t>Cliquez pour modifier les styles du texte du masque</a:t>
            </a:r>
          </a:p>
          <a:p>
            <a:pPr lvl="1" rtl="0"/>
            <a:r>
              <a:rPr lang="fr-FR" noProof="0"/>
              <a:t>Deuxième niveau</a:t>
            </a:r>
          </a:p>
          <a:p>
            <a:pPr lvl="2" rtl="0"/>
            <a:r>
              <a:rPr lang="fr-FR" noProof="0"/>
              <a:t>Troisième niveau</a:t>
            </a:r>
          </a:p>
          <a:p>
            <a:pPr lvl="3" rtl="0"/>
            <a:r>
              <a:rPr lang="fr-FR" noProof="0"/>
              <a:t>Quatrième niveau</a:t>
            </a:r>
          </a:p>
          <a:p>
            <a:pPr lvl="4" rtl="0"/>
            <a:r>
              <a:rPr lang="fr-FR" noProof="0"/>
              <a:t>Cinquième niveau</a:t>
            </a:r>
            <a:endParaRPr lang="fr-FR" noProof="0" dirty="0"/>
          </a:p>
        </p:txBody>
      </p:sp>
      <p:sp>
        <p:nvSpPr>
          <p:cNvPr id="4" name="Espace réservé de la date 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4B2D50EC-F18A-4356-A82F-ED015F56C2C6}" type="datetime1">
              <a:rPr lang="fr-FR" smtClean="0"/>
              <a:pPr/>
              <a:t>12/01/2025</a:t>
            </a:fld>
            <a:endParaRPr lang="fr-FR" dirty="0"/>
          </a:p>
        </p:txBody>
      </p:sp>
      <p:sp>
        <p:nvSpPr>
          <p:cNvPr id="5" name="Espace réservé du pied de page 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fr-FR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2A013F82-EE5E-44EE-A61D-E31C6657F26F}" type="slidenum">
              <a:rPr lang="fr-FR" noProof="0" smtClean="0"/>
              <a:t>‹N°›</a:t>
            </a:fld>
            <a:endParaRPr lang="fr-FR" noProof="0" dirty="0"/>
          </a:p>
        </p:txBody>
      </p:sp>
    </p:spTree>
    <p:extLst>
      <p:ext uri="{BB962C8B-B14F-4D97-AF65-F5344CB8AC3E}">
        <p14:creationId xmlns:p14="http://schemas.microsoft.com/office/powerpoint/2010/main" val="40790354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fr-FR" noProof="0"/>
              <a:t>Modifiez le style du titre</a:t>
            </a:r>
            <a:endParaRPr lang="fr-FR" noProof="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 rtlCol="0"/>
          <a:lstStyle>
            <a:lvl5pPr algn="l" rtl="0">
              <a:defRPr/>
            </a:lvl5pPr>
            <a:lvl6pPr algn="l" rtl="0">
              <a:defRPr/>
            </a:lvl6pPr>
          </a:lstStyle>
          <a:p>
            <a:pPr lvl="0" rtl="0"/>
            <a:r>
              <a:rPr lang="fr-FR" noProof="0"/>
              <a:t>Cliquez pour modifier les styles du texte du masque</a:t>
            </a:r>
          </a:p>
          <a:p>
            <a:pPr lvl="1" rtl="0"/>
            <a:r>
              <a:rPr lang="fr-FR" noProof="0"/>
              <a:t>Deuxième niveau</a:t>
            </a:r>
          </a:p>
          <a:p>
            <a:pPr lvl="2" rtl="0"/>
            <a:r>
              <a:rPr lang="fr-FR" noProof="0"/>
              <a:t>Troisième niveau</a:t>
            </a:r>
          </a:p>
          <a:p>
            <a:pPr lvl="3" rtl="0"/>
            <a:r>
              <a:rPr lang="fr-FR" noProof="0"/>
              <a:t>Quatrième niveau</a:t>
            </a:r>
          </a:p>
          <a:p>
            <a:pPr lvl="4" rtl="0"/>
            <a:r>
              <a:rPr lang="fr-FR" noProof="0"/>
              <a:t>Cinquième niveau</a:t>
            </a:r>
            <a:endParaRPr lang="fr-FR" noProof="0" dirty="0"/>
          </a:p>
        </p:txBody>
      </p:sp>
      <p:sp>
        <p:nvSpPr>
          <p:cNvPr id="4" name="Espace réservé de la date 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D8AB5196-52B1-4918-B153-34A0C9A4A7AD}" type="datetime1">
              <a:rPr lang="fr-FR" smtClean="0"/>
              <a:pPr/>
              <a:t>12/01/2025</a:t>
            </a:fld>
            <a:endParaRPr lang="fr-FR" dirty="0"/>
          </a:p>
        </p:txBody>
      </p:sp>
      <p:sp>
        <p:nvSpPr>
          <p:cNvPr id="5" name="Espace réservé du pied de page 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fr-FR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2A013F82-EE5E-44EE-A61D-E31C6657F26F}" type="slidenum">
              <a:rPr lang="fr-FR" noProof="0" smtClean="0"/>
              <a:t>‹N°›</a:t>
            </a:fld>
            <a:endParaRPr lang="fr-FR" noProof="0" dirty="0"/>
          </a:p>
        </p:txBody>
      </p:sp>
    </p:spTree>
    <p:extLst>
      <p:ext uri="{BB962C8B-B14F-4D97-AF65-F5344CB8AC3E}">
        <p14:creationId xmlns:p14="http://schemas.microsoft.com/office/powerpoint/2010/main" val="27382540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 1"/>
          <p:cNvSpPr>
            <a:spLocks noGrp="1"/>
          </p:cNvSpPr>
          <p:nvPr>
            <p:ph type="title"/>
          </p:nvPr>
        </p:nvSpPr>
        <p:spPr>
          <a:xfrm>
            <a:off x="1059614" y="2514600"/>
            <a:ext cx="8692399" cy="2819400"/>
          </a:xfrm>
        </p:spPr>
        <p:txBody>
          <a:bodyPr rtlCol="0" anchor="b">
            <a:normAutofit/>
          </a:bodyPr>
          <a:lstStyle>
            <a:lvl1pPr algn="l" rtl="0">
              <a:lnSpc>
                <a:spcPct val="80000"/>
              </a:lnSpc>
              <a:defRPr sz="4800" b="0" cap="none" baseline="0"/>
            </a:lvl1pPr>
          </a:lstStyle>
          <a:p>
            <a:pPr rtl="0"/>
            <a:r>
              <a:rPr lang="fr-FR" noProof="0"/>
              <a:t>Modifiez le style du titre</a:t>
            </a:r>
            <a:endParaRPr lang="fr-FR" noProof="0" dirty="0"/>
          </a:p>
        </p:txBody>
      </p:sp>
      <p:sp>
        <p:nvSpPr>
          <p:cNvPr id="3" name="Espace réservé du texte 2"/>
          <p:cNvSpPr>
            <a:spLocks noGrp="1"/>
          </p:cNvSpPr>
          <p:nvPr>
            <p:ph type="body" idx="1"/>
          </p:nvPr>
        </p:nvSpPr>
        <p:spPr>
          <a:xfrm>
            <a:off x="1065213" y="5410200"/>
            <a:ext cx="8687333" cy="609601"/>
          </a:xfrm>
        </p:spPr>
        <p:txBody>
          <a:bodyPr rtlCol="0" anchor="t">
            <a:normAutofit/>
          </a:bodyPr>
          <a:lstStyle>
            <a:lvl1pPr marL="0" indent="0" algn="l" rtl="0">
              <a:spcBef>
                <a:spcPts val="0"/>
              </a:spcBef>
              <a:buNone/>
              <a:defRPr sz="2000" cap="all" spc="200" baseline="0">
                <a:solidFill>
                  <a:schemeClr val="accent1"/>
                </a:solidFill>
              </a:defRPr>
            </a:lvl1pPr>
            <a:lvl2pPr marL="457200" indent="0" algn="l" rtl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l" rtl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l" rtl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l" rtl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l" rtl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l" rtl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l" rtl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fr-FR" noProof="0"/>
              <a:t>Cliquez pour modifier les styles du texte du masque</a:t>
            </a:r>
          </a:p>
        </p:txBody>
      </p:sp>
      <p:sp>
        <p:nvSpPr>
          <p:cNvPr id="4" name="Espace réservé de la date 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7399499F-CA45-4A76-BC24-F973E24AC3FB}" type="datetime1">
              <a:rPr lang="fr-FR" smtClean="0"/>
              <a:pPr/>
              <a:t>12/01/2025</a:t>
            </a:fld>
            <a:endParaRPr lang="fr-FR" dirty="0"/>
          </a:p>
        </p:txBody>
      </p:sp>
      <p:sp>
        <p:nvSpPr>
          <p:cNvPr id="5" name="Espace réservé du pied de page 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fr-FR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2A013F82-EE5E-44EE-A61D-E31C6657F26F}" type="slidenum">
              <a:rPr lang="fr-FR" noProof="0" smtClean="0"/>
              <a:t>‹N°›</a:t>
            </a:fld>
            <a:endParaRPr lang="fr-FR" noProof="0" dirty="0"/>
          </a:p>
        </p:txBody>
      </p:sp>
    </p:spTree>
    <p:extLst>
      <p:ext uri="{BB962C8B-B14F-4D97-AF65-F5344CB8AC3E}">
        <p14:creationId xmlns:p14="http://schemas.microsoft.com/office/powerpoint/2010/main" val="17618133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 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fr-FR" noProof="0"/>
              <a:t>Modifiez le style du titre</a:t>
            </a:r>
            <a:endParaRPr lang="fr-FR" noProof="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1504781" y="1905001"/>
            <a:ext cx="4419599" cy="4114800"/>
          </a:xfrm>
        </p:spPr>
        <p:txBody>
          <a:bodyPr rtlCol="0">
            <a:normAutofit/>
          </a:bodyPr>
          <a:lstStyle>
            <a:lvl1pPr algn="l" rtl="0">
              <a:defRPr sz="2400"/>
            </a:lvl1pPr>
            <a:lvl2pPr algn="l" rtl="0">
              <a:defRPr sz="2000"/>
            </a:lvl2pPr>
            <a:lvl3pPr algn="l" rtl="0">
              <a:defRPr sz="1800"/>
            </a:lvl3pPr>
            <a:lvl4pPr algn="l" rtl="0">
              <a:defRPr sz="1600"/>
            </a:lvl4pPr>
            <a:lvl5pPr algn="l" rtl="0">
              <a:defRPr sz="1600"/>
            </a:lvl5pPr>
            <a:lvl6pPr algn="l" rtl="0">
              <a:defRPr sz="1600"/>
            </a:lvl6pPr>
            <a:lvl7pPr algn="l" rtl="0">
              <a:defRPr sz="1600"/>
            </a:lvl7pPr>
            <a:lvl8pPr algn="l" rtl="0">
              <a:defRPr sz="1600"/>
            </a:lvl8pPr>
            <a:lvl9pPr algn="l" rtl="0">
              <a:defRPr sz="1600"/>
            </a:lvl9pPr>
          </a:lstStyle>
          <a:p>
            <a:pPr lvl="0" rtl="0"/>
            <a:r>
              <a:rPr lang="fr-FR" noProof="0"/>
              <a:t>Cliquez pour modifier les styles du texte du masque</a:t>
            </a:r>
          </a:p>
          <a:p>
            <a:pPr lvl="1" rtl="0"/>
            <a:r>
              <a:rPr lang="fr-FR" noProof="0"/>
              <a:t>Deuxième niveau</a:t>
            </a:r>
          </a:p>
          <a:p>
            <a:pPr lvl="2" rtl="0"/>
            <a:r>
              <a:rPr lang="fr-FR" noProof="0"/>
              <a:t>Troisième niveau</a:t>
            </a:r>
          </a:p>
          <a:p>
            <a:pPr lvl="3" rtl="0"/>
            <a:r>
              <a:rPr lang="fr-FR" noProof="0"/>
              <a:t>Quatrième niveau</a:t>
            </a:r>
          </a:p>
          <a:p>
            <a:pPr lvl="4" rtl="0"/>
            <a:r>
              <a:rPr lang="fr-FR" noProof="0"/>
              <a:t>Cinquième niveau</a:t>
            </a:r>
            <a:endParaRPr lang="fr-FR" noProof="0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229183" y="1905001"/>
            <a:ext cx="4419600" cy="4114800"/>
          </a:xfrm>
        </p:spPr>
        <p:txBody>
          <a:bodyPr rtlCol="0">
            <a:normAutofit/>
          </a:bodyPr>
          <a:lstStyle>
            <a:lvl1pPr algn="l" rtl="0">
              <a:defRPr sz="2400"/>
            </a:lvl1pPr>
            <a:lvl2pPr algn="l" rtl="0">
              <a:defRPr sz="2000"/>
            </a:lvl2pPr>
            <a:lvl3pPr algn="l" rtl="0">
              <a:defRPr sz="1800"/>
            </a:lvl3pPr>
            <a:lvl4pPr algn="l" rtl="0">
              <a:defRPr sz="1600"/>
            </a:lvl4pPr>
            <a:lvl5pPr algn="l" rtl="0">
              <a:defRPr sz="1600"/>
            </a:lvl5pPr>
            <a:lvl6pPr algn="l" rtl="0">
              <a:defRPr sz="1600"/>
            </a:lvl6pPr>
            <a:lvl7pPr algn="l" rtl="0">
              <a:defRPr sz="1600"/>
            </a:lvl7pPr>
            <a:lvl8pPr algn="l" rtl="0">
              <a:defRPr sz="1600"/>
            </a:lvl8pPr>
            <a:lvl9pPr algn="l" rtl="0">
              <a:defRPr sz="1600"/>
            </a:lvl9pPr>
          </a:lstStyle>
          <a:p>
            <a:pPr lvl="0" rtl="0"/>
            <a:r>
              <a:rPr lang="fr-FR" noProof="0"/>
              <a:t>Cliquez pour modifier les styles du texte du masque</a:t>
            </a:r>
          </a:p>
          <a:p>
            <a:pPr lvl="1" rtl="0"/>
            <a:r>
              <a:rPr lang="fr-FR" noProof="0"/>
              <a:t>Deuxième niveau</a:t>
            </a:r>
          </a:p>
          <a:p>
            <a:pPr lvl="2" rtl="0"/>
            <a:r>
              <a:rPr lang="fr-FR" noProof="0"/>
              <a:t>Troisième niveau</a:t>
            </a:r>
          </a:p>
          <a:p>
            <a:pPr lvl="3" rtl="0"/>
            <a:r>
              <a:rPr lang="fr-FR" noProof="0"/>
              <a:t>Quatrième niveau</a:t>
            </a:r>
          </a:p>
          <a:p>
            <a:pPr lvl="4" rtl="0"/>
            <a:r>
              <a:rPr lang="fr-FR" noProof="0"/>
              <a:t>Cinquième niveau</a:t>
            </a:r>
            <a:endParaRPr lang="fr-FR" noProof="0" dirty="0"/>
          </a:p>
        </p:txBody>
      </p:sp>
      <p:sp>
        <p:nvSpPr>
          <p:cNvPr id="5" name="Espace réservé de la date 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3817870C-A0A5-4D92-B86D-C2791EFA3A23}" type="datetime1">
              <a:rPr lang="fr-FR" smtClean="0"/>
              <a:pPr/>
              <a:t>12/01/2025</a:t>
            </a:fld>
            <a:endParaRPr lang="fr-FR" dirty="0"/>
          </a:p>
        </p:txBody>
      </p:sp>
      <p:sp>
        <p:nvSpPr>
          <p:cNvPr id="6" name="Espace réservé du pied de page 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fr-FR" noProof="0" dirty="0"/>
          </a:p>
        </p:txBody>
      </p:sp>
      <p:sp>
        <p:nvSpPr>
          <p:cNvPr id="7" name="Espace réservé du numéro de diapositive 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 rtl="0">
              <a:defRPr/>
            </a:lvl1pPr>
          </a:lstStyle>
          <a:p>
            <a:fld id="{2A013F82-EE5E-44EE-A61D-E31C6657F26F}" type="slidenum">
              <a:rPr lang="fr-FR" noProof="0" smtClean="0"/>
              <a:pPr/>
              <a:t>‹N°›</a:t>
            </a:fld>
            <a:endParaRPr lang="fr-FR" noProof="0" dirty="0"/>
          </a:p>
        </p:txBody>
      </p:sp>
    </p:spTree>
    <p:extLst>
      <p:ext uri="{BB962C8B-B14F-4D97-AF65-F5344CB8AC3E}">
        <p14:creationId xmlns:p14="http://schemas.microsoft.com/office/powerpoint/2010/main" val="28253407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 algn="l" rtl="0">
              <a:defRPr/>
            </a:lvl1pPr>
          </a:lstStyle>
          <a:p>
            <a:pPr rtl="0"/>
            <a:r>
              <a:rPr lang="fr-FR" noProof="0"/>
              <a:t>Modifiez le style du titre</a:t>
            </a:r>
            <a:endParaRPr lang="fr-FR" noProof="0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1522411" y="1905000"/>
            <a:ext cx="4416552" cy="762000"/>
          </a:xfrm>
        </p:spPr>
        <p:txBody>
          <a:bodyPr rtlCol="0" anchor="ctr">
            <a:noAutofit/>
          </a:bodyPr>
          <a:lstStyle>
            <a:lvl1pPr marL="0" indent="0" algn="l" rtl="0">
              <a:spcBef>
                <a:spcPts val="0"/>
              </a:spcBef>
              <a:buNone/>
              <a:defRPr sz="2000" b="0" cap="all" spc="200" baseline="0">
                <a:solidFill>
                  <a:schemeClr val="accent1"/>
                </a:solidFill>
              </a:defRPr>
            </a:lvl1pPr>
            <a:lvl2pPr marL="457200" indent="0" algn="l" rtl="0">
              <a:buNone/>
              <a:defRPr sz="2000" b="1"/>
            </a:lvl2pPr>
            <a:lvl3pPr marL="914400" indent="0" algn="l" rtl="0">
              <a:buNone/>
              <a:defRPr sz="1800" b="1"/>
            </a:lvl3pPr>
            <a:lvl4pPr marL="1371600" indent="0" algn="l" rtl="0">
              <a:buNone/>
              <a:defRPr sz="1600" b="1"/>
            </a:lvl4pPr>
            <a:lvl5pPr marL="1828800" indent="0" algn="l" rtl="0">
              <a:buNone/>
              <a:defRPr sz="1600" b="1"/>
            </a:lvl5pPr>
            <a:lvl6pPr marL="2286000" indent="0" algn="l" rtl="0">
              <a:buNone/>
              <a:defRPr sz="1600" b="1"/>
            </a:lvl6pPr>
            <a:lvl7pPr marL="2743200" indent="0" algn="l" rtl="0">
              <a:buNone/>
              <a:defRPr sz="1600" b="1"/>
            </a:lvl7pPr>
            <a:lvl8pPr marL="3200400" indent="0" algn="l" rtl="0">
              <a:buNone/>
              <a:defRPr sz="1600" b="1"/>
            </a:lvl8pPr>
            <a:lvl9pPr marL="3657600" indent="0" algn="l" rtl="0">
              <a:buNone/>
              <a:defRPr sz="1600" b="1"/>
            </a:lvl9pPr>
          </a:lstStyle>
          <a:p>
            <a:pPr lvl="0" rtl="0"/>
            <a:r>
              <a:rPr lang="fr-FR" noProof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1522411" y="2743201"/>
            <a:ext cx="4416552" cy="3276600"/>
          </a:xfrm>
        </p:spPr>
        <p:txBody>
          <a:bodyPr rtlCol="0">
            <a:normAutofit/>
          </a:bodyPr>
          <a:lstStyle>
            <a:lvl1pPr algn="l" rtl="0">
              <a:defRPr sz="2400"/>
            </a:lvl1pPr>
            <a:lvl2pPr algn="l" rtl="0">
              <a:defRPr sz="2000"/>
            </a:lvl2pPr>
            <a:lvl3pPr algn="l" rtl="0">
              <a:defRPr sz="1800"/>
            </a:lvl3pPr>
            <a:lvl4pPr algn="l" rtl="0">
              <a:defRPr sz="1600"/>
            </a:lvl4pPr>
            <a:lvl5pPr algn="l" rtl="0">
              <a:defRPr sz="1600"/>
            </a:lvl5pPr>
            <a:lvl6pPr algn="l" rtl="0">
              <a:defRPr sz="1600"/>
            </a:lvl6pPr>
            <a:lvl7pPr algn="l" rtl="0">
              <a:defRPr sz="1600"/>
            </a:lvl7pPr>
            <a:lvl8pPr algn="l" rtl="0">
              <a:defRPr sz="1600"/>
            </a:lvl8pPr>
            <a:lvl9pPr algn="l" rtl="0">
              <a:defRPr sz="1600"/>
            </a:lvl9pPr>
          </a:lstStyle>
          <a:p>
            <a:pPr lvl="0" rtl="0"/>
            <a:r>
              <a:rPr lang="fr-FR" noProof="0"/>
              <a:t>Cliquez pour modifier les styles du texte du masque</a:t>
            </a:r>
          </a:p>
          <a:p>
            <a:pPr lvl="1" rtl="0"/>
            <a:r>
              <a:rPr lang="fr-FR" noProof="0"/>
              <a:t>Deuxième niveau</a:t>
            </a:r>
          </a:p>
          <a:p>
            <a:pPr lvl="2" rtl="0"/>
            <a:r>
              <a:rPr lang="fr-FR" noProof="0"/>
              <a:t>Troisième niveau</a:t>
            </a:r>
          </a:p>
          <a:p>
            <a:pPr lvl="3" rtl="0"/>
            <a:r>
              <a:rPr lang="fr-FR" noProof="0"/>
              <a:t>Quatrième niveau</a:t>
            </a:r>
          </a:p>
          <a:p>
            <a:pPr lvl="4" rtl="0"/>
            <a:r>
              <a:rPr lang="fr-FR" noProof="0"/>
              <a:t>Cinquième niveau</a:t>
            </a:r>
            <a:endParaRPr lang="fr-FR" noProof="0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249861" y="1905000"/>
            <a:ext cx="4416552" cy="762000"/>
          </a:xfrm>
        </p:spPr>
        <p:txBody>
          <a:bodyPr rtlCol="0" anchor="ctr">
            <a:noAutofit/>
          </a:bodyPr>
          <a:lstStyle>
            <a:lvl1pPr marL="0" indent="0" algn="l" rtl="0">
              <a:spcBef>
                <a:spcPts val="0"/>
              </a:spcBef>
              <a:buNone/>
              <a:defRPr sz="2000" b="0" cap="all" spc="200" baseline="0">
                <a:solidFill>
                  <a:schemeClr val="accent1"/>
                </a:solidFill>
              </a:defRPr>
            </a:lvl1pPr>
            <a:lvl2pPr marL="457200" indent="0" algn="l" rtl="0">
              <a:buNone/>
              <a:defRPr sz="2000" b="1"/>
            </a:lvl2pPr>
            <a:lvl3pPr marL="914400" indent="0" algn="l" rtl="0">
              <a:buNone/>
              <a:defRPr sz="1800" b="1"/>
            </a:lvl3pPr>
            <a:lvl4pPr marL="1371600" indent="0" algn="l" rtl="0">
              <a:buNone/>
              <a:defRPr sz="1600" b="1"/>
            </a:lvl4pPr>
            <a:lvl5pPr marL="1828800" indent="0" algn="l" rtl="0">
              <a:buNone/>
              <a:defRPr sz="1600" b="1"/>
            </a:lvl5pPr>
            <a:lvl6pPr marL="2286000" indent="0" algn="l" rtl="0">
              <a:buNone/>
              <a:defRPr sz="1600" b="1"/>
            </a:lvl6pPr>
            <a:lvl7pPr marL="2743200" indent="0" algn="l" rtl="0">
              <a:buNone/>
              <a:defRPr sz="1600" b="1"/>
            </a:lvl7pPr>
            <a:lvl8pPr marL="3200400" indent="0" algn="l" rtl="0">
              <a:buNone/>
              <a:defRPr sz="1600" b="1"/>
            </a:lvl8pPr>
            <a:lvl9pPr marL="3657600" indent="0" algn="l" rtl="0">
              <a:buNone/>
              <a:defRPr sz="1600" b="1"/>
            </a:lvl9pPr>
          </a:lstStyle>
          <a:p>
            <a:pPr lvl="0" rtl="0"/>
            <a:r>
              <a:rPr lang="fr-FR" noProof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249861" y="2743201"/>
            <a:ext cx="4416552" cy="3276600"/>
          </a:xfrm>
        </p:spPr>
        <p:txBody>
          <a:bodyPr rtlCol="0">
            <a:normAutofit/>
          </a:bodyPr>
          <a:lstStyle>
            <a:lvl1pPr algn="l" rtl="0">
              <a:defRPr sz="2400"/>
            </a:lvl1pPr>
            <a:lvl2pPr algn="l" rtl="0">
              <a:defRPr sz="2000"/>
            </a:lvl2pPr>
            <a:lvl3pPr algn="l" rtl="0">
              <a:defRPr sz="1800"/>
            </a:lvl3pPr>
            <a:lvl4pPr algn="l" rtl="0">
              <a:defRPr sz="1600"/>
            </a:lvl4pPr>
            <a:lvl5pPr algn="l" rtl="0">
              <a:defRPr sz="1600"/>
            </a:lvl5pPr>
            <a:lvl6pPr algn="l" rtl="0">
              <a:defRPr sz="1600"/>
            </a:lvl6pPr>
            <a:lvl7pPr algn="l" rtl="0">
              <a:defRPr sz="1600"/>
            </a:lvl7pPr>
            <a:lvl8pPr algn="l" rtl="0">
              <a:defRPr sz="1600"/>
            </a:lvl8pPr>
            <a:lvl9pPr algn="l" rtl="0">
              <a:defRPr sz="1600"/>
            </a:lvl9pPr>
          </a:lstStyle>
          <a:p>
            <a:pPr lvl="0" rtl="0"/>
            <a:r>
              <a:rPr lang="fr-FR" noProof="0"/>
              <a:t>Cliquez pour modifier les styles du texte du masque</a:t>
            </a:r>
          </a:p>
          <a:p>
            <a:pPr lvl="1" rtl="0"/>
            <a:r>
              <a:rPr lang="fr-FR" noProof="0"/>
              <a:t>Deuxième niveau</a:t>
            </a:r>
          </a:p>
          <a:p>
            <a:pPr lvl="2" rtl="0"/>
            <a:r>
              <a:rPr lang="fr-FR" noProof="0"/>
              <a:t>Troisième niveau</a:t>
            </a:r>
          </a:p>
          <a:p>
            <a:pPr lvl="3" rtl="0"/>
            <a:r>
              <a:rPr lang="fr-FR" noProof="0"/>
              <a:t>Quatrième niveau</a:t>
            </a:r>
          </a:p>
          <a:p>
            <a:pPr lvl="4" rtl="0"/>
            <a:r>
              <a:rPr lang="fr-FR" noProof="0"/>
              <a:t>Cinquième niveau</a:t>
            </a:r>
            <a:endParaRPr lang="fr-FR" noProof="0" dirty="0"/>
          </a:p>
        </p:txBody>
      </p:sp>
      <p:sp>
        <p:nvSpPr>
          <p:cNvPr id="7" name="Espace réservé de la date 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812A7B89-83CE-4355-8D19-9AD5D8179E27}" type="datetime1">
              <a:rPr lang="fr-FR" smtClean="0"/>
              <a:pPr/>
              <a:t>12/01/2025</a:t>
            </a:fld>
            <a:endParaRPr lang="fr-FR" dirty="0"/>
          </a:p>
        </p:txBody>
      </p:sp>
      <p:sp>
        <p:nvSpPr>
          <p:cNvPr id="8" name="Espace réservé du pied de page 7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fr-FR" noProof="0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 rtl="0">
              <a:defRPr/>
            </a:lvl1pPr>
          </a:lstStyle>
          <a:p>
            <a:fld id="{2A013F82-EE5E-44EE-A61D-E31C6657F26F}" type="slidenum">
              <a:rPr lang="fr-FR" noProof="0" smtClean="0"/>
              <a:pPr/>
              <a:t>‹N°›</a:t>
            </a:fld>
            <a:endParaRPr lang="fr-FR" noProof="0" dirty="0"/>
          </a:p>
        </p:txBody>
      </p:sp>
    </p:spTree>
    <p:extLst>
      <p:ext uri="{BB962C8B-B14F-4D97-AF65-F5344CB8AC3E}">
        <p14:creationId xmlns:p14="http://schemas.microsoft.com/office/powerpoint/2010/main" val="42084195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uniqu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 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fr-FR" noProof="0"/>
              <a:t>Modifiez le style du titre</a:t>
            </a:r>
            <a:endParaRPr lang="fr-FR" noProof="0" dirty="0"/>
          </a:p>
        </p:txBody>
      </p:sp>
      <p:sp>
        <p:nvSpPr>
          <p:cNvPr id="3" name="Espace réservé de la date 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EA4593A4-CD22-4D89-9631-B432485C88BE}" type="datetime1">
              <a:rPr lang="fr-FR" smtClean="0"/>
              <a:pPr/>
              <a:t>12/01/2025</a:t>
            </a:fld>
            <a:endParaRPr lang="fr-FR" dirty="0"/>
          </a:p>
        </p:txBody>
      </p:sp>
      <p:sp>
        <p:nvSpPr>
          <p:cNvPr id="4" name="Espace réservé du pied de page 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fr-FR" noProof="0" dirty="0"/>
          </a:p>
        </p:txBody>
      </p:sp>
      <p:sp>
        <p:nvSpPr>
          <p:cNvPr id="5" name="Espace réservé du numéro de diapositive 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2A013F82-EE5E-44EE-A61D-E31C6657F26F}" type="slidenum">
              <a:rPr lang="fr-FR" noProof="0" smtClean="0"/>
              <a:t>‹N°›</a:t>
            </a:fld>
            <a:endParaRPr lang="fr-FR" noProof="0" dirty="0"/>
          </a:p>
        </p:txBody>
      </p:sp>
    </p:spTree>
    <p:extLst>
      <p:ext uri="{BB962C8B-B14F-4D97-AF65-F5344CB8AC3E}">
        <p14:creationId xmlns:p14="http://schemas.microsoft.com/office/powerpoint/2010/main" val="16266314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 1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88F3045D-8AE6-4E47-932F-47FA387FEA34}" type="datetime1">
              <a:rPr lang="fr-FR" smtClean="0"/>
              <a:pPr/>
              <a:t>12/01/2025</a:t>
            </a:fld>
            <a:endParaRPr lang="fr-FR" dirty="0"/>
          </a:p>
        </p:txBody>
      </p:sp>
      <p:sp>
        <p:nvSpPr>
          <p:cNvPr id="3" name="Espace réservé du pied de page 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fr-FR" noProof="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2A013F82-EE5E-44EE-A61D-E31C6657F26F}" type="slidenum">
              <a:rPr lang="fr-FR" noProof="0" smtClean="0"/>
              <a:t>‹N°›</a:t>
            </a:fld>
            <a:endParaRPr lang="fr-FR" noProof="0" dirty="0"/>
          </a:p>
        </p:txBody>
      </p:sp>
    </p:spTree>
    <p:extLst>
      <p:ext uri="{BB962C8B-B14F-4D97-AF65-F5344CB8AC3E}">
        <p14:creationId xmlns:p14="http://schemas.microsoft.com/office/powerpoint/2010/main" val="36075401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055604" y="1905000"/>
            <a:ext cx="3596607" cy="2667000"/>
          </a:xfrm>
        </p:spPr>
        <p:txBody>
          <a:bodyPr rtlCol="0" anchor="b">
            <a:noAutofit/>
          </a:bodyPr>
          <a:lstStyle>
            <a:lvl1pPr algn="l" rtl="0">
              <a:lnSpc>
                <a:spcPct val="90000"/>
              </a:lnSpc>
              <a:defRPr sz="3600" b="0" baseline="0">
                <a:solidFill>
                  <a:schemeClr val="tx1"/>
                </a:solidFill>
              </a:defRPr>
            </a:lvl1pPr>
          </a:lstStyle>
          <a:p>
            <a:pPr rtl="0"/>
            <a:r>
              <a:rPr lang="fr-FR" noProof="0"/>
              <a:t>Modifiez le style du titre</a:t>
            </a:r>
            <a:endParaRPr lang="fr-FR" noProof="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951414" y="685800"/>
            <a:ext cx="6400800" cy="5334000"/>
          </a:xfrm>
        </p:spPr>
        <p:txBody>
          <a:bodyPr rtlCol="0">
            <a:normAutofit/>
          </a:bodyPr>
          <a:lstStyle>
            <a:lvl1pPr algn="l" rtl="0">
              <a:defRPr sz="2400"/>
            </a:lvl1pPr>
            <a:lvl2pPr algn="l" rtl="0">
              <a:defRPr sz="2000"/>
            </a:lvl2pPr>
            <a:lvl3pPr algn="l" rtl="0">
              <a:defRPr sz="1800"/>
            </a:lvl3pPr>
            <a:lvl4pPr algn="l" rtl="0">
              <a:defRPr sz="1600"/>
            </a:lvl4pPr>
            <a:lvl5pPr algn="l" rtl="0">
              <a:defRPr sz="1600"/>
            </a:lvl5pPr>
            <a:lvl6pPr algn="l" rtl="0">
              <a:defRPr sz="1600"/>
            </a:lvl6pPr>
            <a:lvl7pPr algn="l" rtl="0">
              <a:defRPr sz="1600"/>
            </a:lvl7pPr>
            <a:lvl8pPr algn="l" rtl="0">
              <a:defRPr sz="1600"/>
            </a:lvl8pPr>
            <a:lvl9pPr algn="l" rtl="0">
              <a:defRPr sz="1600"/>
            </a:lvl9pPr>
          </a:lstStyle>
          <a:p>
            <a:pPr lvl="0" rtl="0"/>
            <a:r>
              <a:rPr lang="fr-FR" noProof="0"/>
              <a:t>Cliquez pour modifier les styles du texte du masque</a:t>
            </a:r>
          </a:p>
          <a:p>
            <a:pPr lvl="1" rtl="0"/>
            <a:r>
              <a:rPr lang="fr-FR" noProof="0"/>
              <a:t>Deuxième niveau</a:t>
            </a:r>
          </a:p>
          <a:p>
            <a:pPr lvl="2" rtl="0"/>
            <a:r>
              <a:rPr lang="fr-FR" noProof="0"/>
              <a:t>Troisième niveau</a:t>
            </a:r>
          </a:p>
          <a:p>
            <a:pPr lvl="3" rtl="0"/>
            <a:r>
              <a:rPr lang="fr-FR" noProof="0"/>
              <a:t>Quatrième niveau</a:t>
            </a:r>
          </a:p>
          <a:p>
            <a:pPr lvl="4" rtl="0"/>
            <a:r>
              <a:rPr lang="fr-FR" noProof="0"/>
              <a:t>Cinquième niveau</a:t>
            </a:r>
            <a:endParaRPr lang="fr-FR" noProof="0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065213" y="4648200"/>
            <a:ext cx="3581399" cy="1371600"/>
          </a:xfrm>
        </p:spPr>
        <p:txBody>
          <a:bodyPr rtlCol="0">
            <a:normAutofit/>
          </a:bodyPr>
          <a:lstStyle>
            <a:lvl1pPr marL="0" indent="0" algn="l" rtl="0">
              <a:lnSpc>
                <a:spcPct val="90000"/>
              </a:lnSpc>
              <a:spcBef>
                <a:spcPts val="1200"/>
              </a:spcBef>
              <a:buNone/>
              <a:defRPr sz="1800"/>
            </a:lvl1pPr>
            <a:lvl2pPr marL="457200" indent="0" algn="l" rtl="0">
              <a:buNone/>
              <a:defRPr sz="1200"/>
            </a:lvl2pPr>
            <a:lvl3pPr marL="914400" indent="0" algn="l" rtl="0">
              <a:buNone/>
              <a:defRPr sz="1000"/>
            </a:lvl3pPr>
            <a:lvl4pPr marL="1371600" indent="0" algn="l" rtl="0">
              <a:buNone/>
              <a:defRPr sz="900"/>
            </a:lvl4pPr>
            <a:lvl5pPr marL="1828800" indent="0" algn="l" rtl="0">
              <a:buNone/>
              <a:defRPr sz="900"/>
            </a:lvl5pPr>
            <a:lvl6pPr marL="2286000" indent="0" algn="l" rtl="0">
              <a:buNone/>
              <a:defRPr sz="900"/>
            </a:lvl6pPr>
            <a:lvl7pPr marL="2743200" indent="0" algn="l" rtl="0">
              <a:buNone/>
              <a:defRPr sz="900"/>
            </a:lvl7pPr>
            <a:lvl8pPr marL="3200400" indent="0" algn="l" rtl="0">
              <a:buNone/>
              <a:defRPr sz="900"/>
            </a:lvl8pPr>
            <a:lvl9pPr marL="3657600" indent="0" algn="l" rtl="0">
              <a:buNone/>
              <a:defRPr sz="900"/>
            </a:lvl9pPr>
          </a:lstStyle>
          <a:p>
            <a:pPr lvl="0" rtl="0"/>
            <a:r>
              <a:rPr lang="fr-FR" noProof="0"/>
              <a:t>Cliquez pour modifier les styles du texte du masque</a:t>
            </a:r>
          </a:p>
        </p:txBody>
      </p:sp>
      <p:sp>
        <p:nvSpPr>
          <p:cNvPr id="5" name="Espace réservé de la date 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2282C9DA-93FE-4DDE-8920-2C8AB1F5E18A}" type="datetime1">
              <a:rPr lang="fr-FR" smtClean="0"/>
              <a:pPr/>
              <a:t>12/01/2025</a:t>
            </a:fld>
            <a:endParaRPr lang="fr-FR" dirty="0"/>
          </a:p>
        </p:txBody>
      </p:sp>
      <p:sp>
        <p:nvSpPr>
          <p:cNvPr id="6" name="Espace réservé du pied de page 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fr-FR" noProof="0" dirty="0"/>
          </a:p>
        </p:txBody>
      </p:sp>
      <p:sp>
        <p:nvSpPr>
          <p:cNvPr id="7" name="Espace réservé du numéro de diapositive 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2A013F82-EE5E-44EE-A61D-E31C6657F26F}" type="slidenum">
              <a:rPr lang="fr-FR" noProof="0" smtClean="0"/>
              <a:t>‹N°›</a:t>
            </a:fld>
            <a:endParaRPr lang="fr-FR" noProof="0" dirty="0"/>
          </a:p>
        </p:txBody>
      </p:sp>
    </p:spTree>
    <p:extLst>
      <p:ext uri="{BB962C8B-B14F-4D97-AF65-F5344CB8AC3E}">
        <p14:creationId xmlns:p14="http://schemas.microsoft.com/office/powerpoint/2010/main" val="25449815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’image 2"/>
          <p:cNvSpPr>
            <a:spLocks noGrp="1"/>
          </p:cNvSpPr>
          <p:nvPr>
            <p:ph type="pic" idx="1"/>
          </p:nvPr>
        </p:nvSpPr>
        <p:spPr>
          <a:xfrm>
            <a:off x="4951414" y="685800"/>
            <a:ext cx="6400799" cy="5334000"/>
          </a:xfrm>
          <a:solidFill>
            <a:schemeClr val="bg2"/>
          </a:solidFill>
          <a:ln w="76200">
            <a:solidFill>
              <a:schemeClr val="tx1"/>
            </a:solidFill>
            <a:miter lim="800000"/>
          </a:ln>
        </p:spPr>
        <p:txBody>
          <a:bodyPr rtlCol="0">
            <a:normAutofit/>
          </a:bodyPr>
          <a:lstStyle>
            <a:lvl1pPr marL="0" indent="0" algn="ctr" rtl="0">
              <a:buNone/>
              <a:defRPr sz="2400"/>
            </a:lvl1pPr>
            <a:lvl2pPr marL="457200" indent="0" algn="l" rtl="0">
              <a:buNone/>
              <a:defRPr sz="2800"/>
            </a:lvl2pPr>
            <a:lvl3pPr marL="914400" indent="0" algn="l" rtl="0">
              <a:buNone/>
              <a:defRPr sz="2400"/>
            </a:lvl3pPr>
            <a:lvl4pPr marL="1371600" indent="0" algn="l" rtl="0">
              <a:buNone/>
              <a:defRPr sz="2000"/>
            </a:lvl4pPr>
            <a:lvl5pPr marL="1828800" indent="0" algn="l" rtl="0">
              <a:buNone/>
              <a:defRPr sz="2000"/>
            </a:lvl5pPr>
            <a:lvl6pPr marL="2286000" indent="0" algn="l" rtl="0">
              <a:buNone/>
              <a:defRPr sz="2000"/>
            </a:lvl6pPr>
            <a:lvl7pPr marL="2743200" indent="0" algn="l" rtl="0">
              <a:buNone/>
              <a:defRPr sz="2000"/>
            </a:lvl7pPr>
            <a:lvl8pPr marL="3200400" indent="0" algn="l" rtl="0">
              <a:buNone/>
              <a:defRPr sz="2000"/>
            </a:lvl8pPr>
            <a:lvl9pPr marL="3657600" indent="0" algn="l" rtl="0">
              <a:buNone/>
              <a:defRPr sz="2000"/>
            </a:lvl9pPr>
          </a:lstStyle>
          <a:p>
            <a:pPr rtl="0"/>
            <a:r>
              <a:rPr lang="fr-FR" noProof="0"/>
              <a:t>Cliquez sur l'icône pour ajouter une image</a:t>
            </a:r>
            <a:endParaRPr lang="fr-FR" noProof="0" dirty="0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055604" y="1905000"/>
            <a:ext cx="3596607" cy="2667000"/>
          </a:xfrm>
        </p:spPr>
        <p:txBody>
          <a:bodyPr rtlCol="0" anchor="b">
            <a:normAutofit/>
          </a:bodyPr>
          <a:lstStyle>
            <a:lvl1pPr algn="l" rtl="0">
              <a:lnSpc>
                <a:spcPct val="90000"/>
              </a:lnSpc>
              <a:defRPr sz="3600" b="0" i="0" baseline="0">
                <a:solidFill>
                  <a:schemeClr val="tx1"/>
                </a:solidFill>
              </a:defRPr>
            </a:lvl1pPr>
          </a:lstStyle>
          <a:p>
            <a:pPr rtl="0"/>
            <a:r>
              <a:rPr lang="fr-FR" noProof="0"/>
              <a:t>Modifiez le style du titre</a:t>
            </a:r>
            <a:endParaRPr lang="fr-FR" noProof="0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065213" y="4648200"/>
            <a:ext cx="3581399" cy="1371600"/>
          </a:xfrm>
        </p:spPr>
        <p:txBody>
          <a:bodyPr rtlCol="0">
            <a:normAutofit/>
          </a:bodyPr>
          <a:lstStyle>
            <a:lvl1pPr marL="0" indent="0" algn="l" rtl="0">
              <a:lnSpc>
                <a:spcPct val="90000"/>
              </a:lnSpc>
              <a:spcBef>
                <a:spcPts val="1200"/>
              </a:spcBef>
              <a:buNone/>
              <a:defRPr sz="1800"/>
            </a:lvl1pPr>
            <a:lvl2pPr marL="457200" indent="0" algn="l" rtl="0">
              <a:buNone/>
              <a:defRPr sz="1200"/>
            </a:lvl2pPr>
            <a:lvl3pPr marL="914400" indent="0" algn="l" rtl="0">
              <a:buNone/>
              <a:defRPr sz="1000"/>
            </a:lvl3pPr>
            <a:lvl4pPr marL="1371600" indent="0" algn="l" rtl="0">
              <a:buNone/>
              <a:defRPr sz="900"/>
            </a:lvl4pPr>
            <a:lvl5pPr marL="1828800" indent="0" algn="l" rtl="0">
              <a:buNone/>
              <a:defRPr sz="900"/>
            </a:lvl5pPr>
            <a:lvl6pPr marL="2286000" indent="0" algn="l" rtl="0">
              <a:buNone/>
              <a:defRPr sz="900"/>
            </a:lvl6pPr>
            <a:lvl7pPr marL="2743200" indent="0" algn="l" rtl="0">
              <a:buNone/>
              <a:defRPr sz="900"/>
            </a:lvl7pPr>
            <a:lvl8pPr marL="3200400" indent="0" algn="l" rtl="0">
              <a:buNone/>
              <a:defRPr sz="900"/>
            </a:lvl8pPr>
            <a:lvl9pPr marL="3657600" indent="0" algn="l" rtl="0">
              <a:buNone/>
              <a:defRPr sz="900"/>
            </a:lvl9pPr>
          </a:lstStyle>
          <a:p>
            <a:pPr lvl="0" rtl="0"/>
            <a:r>
              <a:rPr lang="fr-FR" noProof="0"/>
              <a:t>Cliquez pour modifier les styles du texte du masque</a:t>
            </a:r>
          </a:p>
        </p:txBody>
      </p:sp>
      <p:sp>
        <p:nvSpPr>
          <p:cNvPr id="5" name="Espace réservé de la date 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EB002A6A-F78C-474F-BA6B-17AE42EC613D}" type="datetime1">
              <a:rPr lang="fr-FR" smtClean="0"/>
              <a:pPr/>
              <a:t>12/01/2025</a:t>
            </a:fld>
            <a:endParaRPr lang="fr-FR" dirty="0"/>
          </a:p>
        </p:txBody>
      </p:sp>
      <p:sp>
        <p:nvSpPr>
          <p:cNvPr id="6" name="Espace réservé du pied de page 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fr-FR" noProof="0" dirty="0"/>
          </a:p>
        </p:txBody>
      </p:sp>
      <p:sp>
        <p:nvSpPr>
          <p:cNvPr id="7" name="Espace réservé du numéro de diapositive 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2A013F82-EE5E-44EE-A61D-E31C6657F26F}" type="slidenum">
              <a:rPr lang="fr-FR" noProof="0" smtClean="0"/>
              <a:pPr rtl="0"/>
              <a:t>‹N°›</a:t>
            </a:fld>
            <a:endParaRPr lang="fr-FR" noProof="0" dirty="0"/>
          </a:p>
        </p:txBody>
      </p:sp>
    </p:spTree>
    <p:extLst>
      <p:ext uri="{BB962C8B-B14F-4D97-AF65-F5344CB8AC3E}">
        <p14:creationId xmlns:p14="http://schemas.microsoft.com/office/powerpoint/2010/main" val="22491721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 1"/>
          <p:cNvSpPr>
            <a:spLocks noGrp="1"/>
          </p:cNvSpPr>
          <p:nvPr>
            <p:ph type="title"/>
          </p:nvPr>
        </p:nvSpPr>
        <p:spPr>
          <a:xfrm>
            <a:off x="1522413" y="381000"/>
            <a:ext cx="9144001" cy="1371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rtl="0"/>
            <a:r>
              <a:rPr lang="fr-FR" noProof="0" dirty="0"/>
              <a:t>Modifiez le style du titre</a:t>
            </a:r>
          </a:p>
        </p:txBody>
      </p:sp>
      <p:sp>
        <p:nvSpPr>
          <p:cNvPr id="3" name="Espace réservé du texte 2"/>
          <p:cNvSpPr>
            <a:spLocks noGrp="1"/>
          </p:cNvSpPr>
          <p:nvPr>
            <p:ph type="body" idx="1"/>
          </p:nvPr>
        </p:nvSpPr>
        <p:spPr>
          <a:xfrm>
            <a:off x="1522413" y="1904999"/>
            <a:ext cx="9134391" cy="41148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rtl="0"/>
            <a:r>
              <a:rPr lang="fr-FR" noProof="0" dirty="0"/>
              <a:t>Modifiez les styles du texte du masque</a:t>
            </a:r>
          </a:p>
          <a:p>
            <a:pPr lvl="1" rtl="0"/>
            <a:r>
              <a:rPr lang="fr-FR" noProof="0" dirty="0"/>
              <a:t>Deuxième niveau</a:t>
            </a:r>
          </a:p>
          <a:p>
            <a:pPr lvl="2" rtl="0"/>
            <a:r>
              <a:rPr lang="fr-FR" noProof="0" dirty="0"/>
              <a:t>Troisième niveau</a:t>
            </a:r>
          </a:p>
          <a:p>
            <a:pPr lvl="3" rtl="0"/>
            <a:r>
              <a:rPr lang="fr-FR" noProof="0" dirty="0"/>
              <a:t>Quatrième niveau</a:t>
            </a:r>
          </a:p>
          <a:p>
            <a:pPr lvl="4" rtl="0"/>
            <a:r>
              <a:rPr lang="fr-FR" noProof="0" dirty="0"/>
              <a:t>Cinquième niveau</a:t>
            </a:r>
          </a:p>
        </p:txBody>
      </p:sp>
      <p:sp>
        <p:nvSpPr>
          <p:cNvPr id="4" name="Espace réservé de la date 3"/>
          <p:cNvSpPr>
            <a:spLocks noGrp="1"/>
          </p:cNvSpPr>
          <p:nvPr>
            <p:ph type="dt" sz="half" idx="2"/>
          </p:nvPr>
        </p:nvSpPr>
        <p:spPr>
          <a:xfrm>
            <a:off x="8226422" y="6400800"/>
            <a:ext cx="1449389" cy="2762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rtl="0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406553-4B01-4903-B663-70E503E45D52}" type="datetime1">
              <a:rPr lang="fr-FR" smtClean="0"/>
              <a:pPr/>
              <a:t>12/01/2025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522413" y="6400800"/>
            <a:ext cx="6553199" cy="2762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rtl="0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endParaRPr lang="fr-FR" noProof="0" dirty="0"/>
          </a:p>
        </p:txBody>
      </p:sp>
      <p:sp>
        <p:nvSpPr>
          <p:cNvPr id="6" name="Espace réservé du numéro de diapositive 5"/>
          <p:cNvSpPr>
            <a:spLocks noGrp="1"/>
          </p:cNvSpPr>
          <p:nvPr>
            <p:ph type="sldNum" sz="quarter" idx="4"/>
          </p:nvPr>
        </p:nvSpPr>
        <p:spPr>
          <a:xfrm>
            <a:off x="9828211" y="6400800"/>
            <a:ext cx="838201" cy="2762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rtl="0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013F82-EE5E-44EE-A61D-E31C6657F26F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40305999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spc="10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3838" indent="-223838" algn="l" defTabSz="914400" rtl="0" eaLnBrk="1" latinLnBrk="0" hangingPunct="1">
        <a:lnSpc>
          <a:spcPct val="90000"/>
        </a:lnSpc>
        <a:spcBef>
          <a:spcPts val="1800"/>
        </a:spcBef>
        <a:buClr>
          <a:schemeClr val="accent1"/>
        </a:buClr>
        <a:buSzPct val="100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63550" indent="-231775" algn="l" defTabSz="914400" rtl="0" eaLnBrk="1" latinLnBrk="0" hangingPunct="1">
        <a:lnSpc>
          <a:spcPct val="90000"/>
        </a:lnSpc>
        <a:spcBef>
          <a:spcPts val="1200"/>
        </a:spcBef>
        <a:buClr>
          <a:schemeClr val="accent1"/>
        </a:buClr>
        <a:buSzPct val="100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682625" indent="-219075" algn="l" defTabSz="914400" rtl="0" eaLnBrk="1" latinLnBrk="0" hangingPunct="1">
        <a:lnSpc>
          <a:spcPct val="90000"/>
        </a:lnSpc>
        <a:spcBef>
          <a:spcPts val="600"/>
        </a:spcBef>
        <a:buClr>
          <a:schemeClr val="accent1"/>
        </a:buClr>
        <a:buSzPct val="10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857250" indent="-174625" algn="l" defTabSz="914400" rtl="0" eaLnBrk="1" latinLnBrk="0" hangingPunct="1">
        <a:lnSpc>
          <a:spcPct val="90000"/>
        </a:lnSpc>
        <a:spcBef>
          <a:spcPts val="600"/>
        </a:spcBef>
        <a:buClr>
          <a:schemeClr val="accent1"/>
        </a:buClr>
        <a:buSzPct val="100000"/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030288" indent="-173038" algn="l" defTabSz="914400" rtl="0" eaLnBrk="1" latinLnBrk="0" hangingPunct="1">
        <a:lnSpc>
          <a:spcPct val="90000"/>
        </a:lnSpc>
        <a:spcBef>
          <a:spcPts val="600"/>
        </a:spcBef>
        <a:buClr>
          <a:schemeClr val="accent1"/>
        </a:buClr>
        <a:buSzPct val="100000"/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207008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380744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554480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1728216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3839" userDrawn="1">
          <p15:clr>
            <a:srgbClr val="F26B43"/>
          </p15:clr>
        </p15:guide>
        <p15:guide id="2" orient="horz" pos="216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68.png"/><Relationship Id="rId4" Type="http://schemas.openxmlformats.org/officeDocument/2006/relationships/image" Target="../media/image6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75.jpeg"/><Relationship Id="rId4" Type="http://schemas.openxmlformats.org/officeDocument/2006/relationships/image" Target="../media/image74.jp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79.jpeg"/><Relationship Id="rId4" Type="http://schemas.openxmlformats.org/officeDocument/2006/relationships/image" Target="../media/image78.jp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81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jp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83.png"/></Relationships>
</file>

<file path=ppt/slides/_rels/slide2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8.png"/><Relationship Id="rId18" Type="http://schemas.openxmlformats.org/officeDocument/2006/relationships/image" Target="../media/image23.png"/><Relationship Id="rId26" Type="http://schemas.openxmlformats.org/officeDocument/2006/relationships/image" Target="../media/image31.png"/><Relationship Id="rId21" Type="http://schemas.openxmlformats.org/officeDocument/2006/relationships/image" Target="../media/image26.png"/><Relationship Id="rId34" Type="http://schemas.openxmlformats.org/officeDocument/2006/relationships/image" Target="../media/image39.png"/><Relationship Id="rId7" Type="http://schemas.openxmlformats.org/officeDocument/2006/relationships/image" Target="../media/image12.png"/><Relationship Id="rId12" Type="http://schemas.openxmlformats.org/officeDocument/2006/relationships/image" Target="../media/image17.png"/><Relationship Id="rId17" Type="http://schemas.openxmlformats.org/officeDocument/2006/relationships/image" Target="../media/image22.png"/><Relationship Id="rId25" Type="http://schemas.openxmlformats.org/officeDocument/2006/relationships/image" Target="../media/image30.png"/><Relationship Id="rId33" Type="http://schemas.openxmlformats.org/officeDocument/2006/relationships/image" Target="../media/image38.png"/><Relationship Id="rId2" Type="http://schemas.openxmlformats.org/officeDocument/2006/relationships/image" Target="../media/image7.png"/><Relationship Id="rId16" Type="http://schemas.openxmlformats.org/officeDocument/2006/relationships/image" Target="../media/image21.png"/><Relationship Id="rId20" Type="http://schemas.openxmlformats.org/officeDocument/2006/relationships/image" Target="../media/image25.png"/><Relationship Id="rId29" Type="http://schemas.openxmlformats.org/officeDocument/2006/relationships/image" Target="../media/image3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11" Type="http://schemas.openxmlformats.org/officeDocument/2006/relationships/image" Target="../media/image16.png"/><Relationship Id="rId24" Type="http://schemas.openxmlformats.org/officeDocument/2006/relationships/image" Target="../media/image29.png"/><Relationship Id="rId32" Type="http://schemas.openxmlformats.org/officeDocument/2006/relationships/image" Target="../media/image37.png"/><Relationship Id="rId37" Type="http://schemas.openxmlformats.org/officeDocument/2006/relationships/image" Target="../media/image42.png"/><Relationship Id="rId5" Type="http://schemas.openxmlformats.org/officeDocument/2006/relationships/image" Target="../media/image10.png"/><Relationship Id="rId15" Type="http://schemas.openxmlformats.org/officeDocument/2006/relationships/image" Target="../media/image20.png"/><Relationship Id="rId23" Type="http://schemas.openxmlformats.org/officeDocument/2006/relationships/image" Target="../media/image28.png"/><Relationship Id="rId28" Type="http://schemas.openxmlformats.org/officeDocument/2006/relationships/image" Target="../media/image33.png"/><Relationship Id="rId36" Type="http://schemas.openxmlformats.org/officeDocument/2006/relationships/image" Target="../media/image41.png"/><Relationship Id="rId10" Type="http://schemas.openxmlformats.org/officeDocument/2006/relationships/image" Target="../media/image15.png"/><Relationship Id="rId19" Type="http://schemas.openxmlformats.org/officeDocument/2006/relationships/image" Target="../media/image24.png"/><Relationship Id="rId31" Type="http://schemas.openxmlformats.org/officeDocument/2006/relationships/image" Target="../media/image36.png"/><Relationship Id="rId4" Type="http://schemas.openxmlformats.org/officeDocument/2006/relationships/image" Target="../media/image9.png"/><Relationship Id="rId9" Type="http://schemas.openxmlformats.org/officeDocument/2006/relationships/image" Target="../media/image14.png"/><Relationship Id="rId14" Type="http://schemas.openxmlformats.org/officeDocument/2006/relationships/image" Target="../media/image19.png"/><Relationship Id="rId22" Type="http://schemas.openxmlformats.org/officeDocument/2006/relationships/image" Target="../media/image27.png"/><Relationship Id="rId27" Type="http://schemas.openxmlformats.org/officeDocument/2006/relationships/image" Target="../media/image32.png"/><Relationship Id="rId30" Type="http://schemas.openxmlformats.org/officeDocument/2006/relationships/image" Target="../media/image35.png"/><Relationship Id="rId35" Type="http://schemas.openxmlformats.org/officeDocument/2006/relationships/image" Target="../media/image40.png"/><Relationship Id="rId8" Type="http://schemas.openxmlformats.org/officeDocument/2006/relationships/image" Target="../media/image13.png"/><Relationship Id="rId3" Type="http://schemas.openxmlformats.org/officeDocument/2006/relationships/image" Target="../media/image8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8.jpeg"/><Relationship Id="rId13" Type="http://schemas.openxmlformats.org/officeDocument/2006/relationships/image" Target="../media/image53.png"/><Relationship Id="rId3" Type="http://schemas.openxmlformats.org/officeDocument/2006/relationships/image" Target="../media/image43.png"/><Relationship Id="rId7" Type="http://schemas.openxmlformats.org/officeDocument/2006/relationships/image" Target="../media/image47.png"/><Relationship Id="rId12" Type="http://schemas.openxmlformats.org/officeDocument/2006/relationships/image" Target="../media/image52.jp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6.png"/><Relationship Id="rId11" Type="http://schemas.openxmlformats.org/officeDocument/2006/relationships/image" Target="../media/image51.jpeg"/><Relationship Id="rId5" Type="http://schemas.openxmlformats.org/officeDocument/2006/relationships/image" Target="../media/image45.png"/><Relationship Id="rId10" Type="http://schemas.openxmlformats.org/officeDocument/2006/relationships/image" Target="../media/image50.png"/><Relationship Id="rId4" Type="http://schemas.openxmlformats.org/officeDocument/2006/relationships/image" Target="../media/image44.png"/><Relationship Id="rId9" Type="http://schemas.openxmlformats.org/officeDocument/2006/relationships/image" Target="../media/image49.jpeg"/><Relationship Id="rId14" Type="http://schemas.openxmlformats.org/officeDocument/2006/relationships/image" Target="../media/image5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57.png"/><Relationship Id="rId4" Type="http://schemas.openxmlformats.org/officeDocument/2006/relationships/image" Target="../media/image5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62.png"/><Relationship Id="rId5" Type="http://schemas.openxmlformats.org/officeDocument/2006/relationships/image" Target="../media/image61.png"/><Relationship Id="rId4" Type="http://schemas.openxmlformats.org/officeDocument/2006/relationships/image" Target="../media/image6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 2"/>
          <p:cNvSpPr>
            <a:spLocks noGrp="1"/>
          </p:cNvSpPr>
          <p:nvPr>
            <p:ph type="ctrTitle"/>
          </p:nvPr>
        </p:nvSpPr>
        <p:spPr>
          <a:xfrm>
            <a:off x="5374333" y="332656"/>
            <a:ext cx="5040560" cy="1151384"/>
          </a:xfrm>
        </p:spPr>
        <p:txBody>
          <a:bodyPr rtlCol="0"/>
          <a:lstStyle/>
          <a:p>
            <a:pPr algn="ctr" rtl="0"/>
            <a:r>
              <a:rPr lang="fr-FR" b="1" dirty="0" err="1">
                <a:latin typeface="+mn-lt"/>
              </a:rPr>
              <a:t>Welcome</a:t>
            </a:r>
            <a:endParaRPr lang="fr-FR" b="1" dirty="0">
              <a:latin typeface="+mn-lt"/>
            </a:endParaRP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D25F3260-1100-962A-959D-44726AA64D5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827" t="18099" r="10419" b="16917"/>
          <a:stretch/>
        </p:blipFill>
        <p:spPr>
          <a:xfrm>
            <a:off x="301723" y="260648"/>
            <a:ext cx="3776465" cy="1538560"/>
          </a:xfrm>
          <a:prstGeom prst="rect">
            <a:avLst/>
          </a:prstGeom>
        </p:spPr>
      </p:pic>
      <p:sp>
        <p:nvSpPr>
          <p:cNvPr id="8" name="Sous-titre 3">
            <a:extLst>
              <a:ext uri="{FF2B5EF4-FFF2-40B4-BE49-F238E27FC236}">
                <a16:creationId xmlns:a16="http://schemas.microsoft.com/office/drawing/2014/main" id="{203A19CB-E21F-3178-567F-93E5FB0A3DA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0" y="2636912"/>
            <a:ext cx="12188824" cy="422207"/>
          </a:xfrm>
        </p:spPr>
        <p:txBody>
          <a:bodyPr rtlCol="0">
            <a:noAutofit/>
          </a:bodyPr>
          <a:lstStyle/>
          <a:p>
            <a:pPr algn="ctr" rtl="0"/>
            <a:r>
              <a:rPr lang="fr-FR" sz="3000" b="1" dirty="0" err="1"/>
              <a:t>Practical</a:t>
            </a:r>
            <a:r>
              <a:rPr lang="fr-FR" sz="3000" b="1" dirty="0"/>
              <a:t> information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D279659B-B0F2-64B7-FC51-9D1F1DD919BF}"/>
              </a:ext>
            </a:extLst>
          </p:cNvPr>
          <p:cNvSpPr txBox="1"/>
          <p:nvPr/>
        </p:nvSpPr>
        <p:spPr>
          <a:xfrm>
            <a:off x="0" y="3356992"/>
            <a:ext cx="121888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D. Baizhanova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CF05CB87-A5F5-F956-09D8-636A87EEB16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13892" y="4509120"/>
            <a:ext cx="9640135" cy="1562235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6037042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>
            <a:extLst>
              <a:ext uri="{FF2B5EF4-FFF2-40B4-BE49-F238E27FC236}">
                <a16:creationId xmlns:a16="http://schemas.microsoft.com/office/drawing/2014/main" id="{BF3A54DA-F46E-D08A-1E09-A9921480B28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1844" y="1191333"/>
            <a:ext cx="8768155" cy="5516389"/>
          </a:xfrm>
          <a:prstGeom prst="rect">
            <a:avLst/>
          </a:prstGeom>
        </p:spPr>
      </p:pic>
      <p:sp>
        <p:nvSpPr>
          <p:cNvPr id="11" name="Titre 12">
            <a:extLst>
              <a:ext uri="{FF2B5EF4-FFF2-40B4-BE49-F238E27FC236}">
                <a16:creationId xmlns:a16="http://schemas.microsoft.com/office/drawing/2014/main" id="{5B98ACD6-C871-E305-12D2-A329A19AE8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1805" y="381000"/>
            <a:ext cx="9073007" cy="743744"/>
          </a:xfrm>
        </p:spPr>
        <p:txBody>
          <a:bodyPr rtlCol="0">
            <a:normAutofit/>
          </a:bodyPr>
          <a:lstStyle/>
          <a:p>
            <a:pPr rtl="0"/>
            <a:r>
              <a:rPr lang="fr-FR" b="1" dirty="0"/>
              <a:t>The program (INDICO)</a:t>
            </a:r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B807F806-B277-C5AC-C758-65807374AC83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824" t="23173" r="22825" b="23173"/>
          <a:stretch/>
        </p:blipFill>
        <p:spPr>
          <a:xfrm>
            <a:off x="9694812" y="314411"/>
            <a:ext cx="1980257" cy="977440"/>
          </a:xfrm>
          <a:prstGeom prst="rect">
            <a:avLst/>
          </a:prstGeom>
        </p:spPr>
      </p:pic>
      <p:pic>
        <p:nvPicPr>
          <p:cNvPr id="15" name="Image 14">
            <a:extLst>
              <a:ext uri="{FF2B5EF4-FFF2-40B4-BE49-F238E27FC236}">
                <a16:creationId xmlns:a16="http://schemas.microsoft.com/office/drawing/2014/main" id="{E129C78E-464D-0184-B75F-ADE2745641F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26184" y="1068873"/>
            <a:ext cx="4439200" cy="1153433"/>
          </a:xfrm>
          <a:prstGeom prst="rect">
            <a:avLst/>
          </a:prstGeom>
          <a:ln w="28575">
            <a:solidFill>
              <a:srgbClr val="00B050"/>
            </a:solidFill>
          </a:ln>
        </p:spPr>
      </p:pic>
      <p:cxnSp>
        <p:nvCxnSpPr>
          <p:cNvPr id="5" name="Connecteur droit avec flèche 4">
            <a:extLst>
              <a:ext uri="{FF2B5EF4-FFF2-40B4-BE49-F238E27FC236}">
                <a16:creationId xmlns:a16="http://schemas.microsoft.com/office/drawing/2014/main" id="{E6DF16F8-9275-B94F-0F80-44A04DB2D71B}"/>
              </a:ext>
            </a:extLst>
          </p:cNvPr>
          <p:cNvCxnSpPr>
            <a:cxnSpLocks/>
          </p:cNvCxnSpPr>
          <p:nvPr/>
        </p:nvCxnSpPr>
        <p:spPr>
          <a:xfrm flipV="1">
            <a:off x="3718148" y="4717027"/>
            <a:ext cx="1215924" cy="957369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Image 2">
            <a:extLst>
              <a:ext uri="{FF2B5EF4-FFF2-40B4-BE49-F238E27FC236}">
                <a16:creationId xmlns:a16="http://schemas.microsoft.com/office/drawing/2014/main" id="{E89064EF-F9F9-B15D-94C2-BB41B77E054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994700" y="2577886"/>
            <a:ext cx="6897540" cy="33495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03970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1130C88-82AC-D828-FD70-52A80E48726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re 12">
            <a:extLst>
              <a:ext uri="{FF2B5EF4-FFF2-40B4-BE49-F238E27FC236}">
                <a16:creationId xmlns:a16="http://schemas.microsoft.com/office/drawing/2014/main" id="{F8479617-F720-A533-5A79-162FDC9445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1805" y="381000"/>
            <a:ext cx="9073007" cy="743744"/>
          </a:xfrm>
        </p:spPr>
        <p:txBody>
          <a:bodyPr rtlCol="0">
            <a:normAutofit/>
          </a:bodyPr>
          <a:lstStyle/>
          <a:p>
            <a:pPr rtl="0"/>
            <a:r>
              <a:rPr lang="fr-FR" b="1" dirty="0"/>
              <a:t>The program (INDICO)</a:t>
            </a:r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F58C0AAB-28B0-D2BD-3074-D2732580DEA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824" t="23173" r="22825" b="23173"/>
          <a:stretch/>
        </p:blipFill>
        <p:spPr>
          <a:xfrm>
            <a:off x="9694812" y="314411"/>
            <a:ext cx="1980257" cy="977440"/>
          </a:xfrm>
          <a:prstGeom prst="rect">
            <a:avLst/>
          </a:prstGeom>
        </p:spPr>
      </p:pic>
      <p:pic>
        <p:nvPicPr>
          <p:cNvPr id="4" name="Image 3">
            <a:extLst>
              <a:ext uri="{FF2B5EF4-FFF2-40B4-BE49-F238E27FC236}">
                <a16:creationId xmlns:a16="http://schemas.microsoft.com/office/drawing/2014/main" id="{70B39D0B-094E-138D-5F32-514FB72D2A8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1805" y="1340939"/>
            <a:ext cx="11053264" cy="5253416"/>
          </a:xfrm>
          <a:prstGeom prst="rect">
            <a:avLst/>
          </a:prstGeom>
        </p:spPr>
      </p:pic>
      <p:sp>
        <p:nvSpPr>
          <p:cNvPr id="6" name="Ellipse 5">
            <a:extLst>
              <a:ext uri="{FF2B5EF4-FFF2-40B4-BE49-F238E27FC236}">
                <a16:creationId xmlns:a16="http://schemas.microsoft.com/office/drawing/2014/main" id="{098D5AF8-AF1B-55A1-EDDC-1678EEC63F42}"/>
              </a:ext>
            </a:extLst>
          </p:cNvPr>
          <p:cNvSpPr/>
          <p:nvPr/>
        </p:nvSpPr>
        <p:spPr>
          <a:xfrm>
            <a:off x="909836" y="5589240"/>
            <a:ext cx="3816424" cy="1005115"/>
          </a:xfrm>
          <a:prstGeom prst="ellipse">
            <a:avLst/>
          </a:prstGeom>
          <a:noFill/>
          <a:ln w="38100">
            <a:solidFill>
              <a:schemeClr val="accent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362021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9585AE5-C859-BD7C-2C99-02529972EA6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re 12">
            <a:extLst>
              <a:ext uri="{FF2B5EF4-FFF2-40B4-BE49-F238E27FC236}">
                <a16:creationId xmlns:a16="http://schemas.microsoft.com/office/drawing/2014/main" id="{C0D96110-8558-C9AE-4CA8-60A1AB0793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1805" y="381000"/>
            <a:ext cx="9073007" cy="743744"/>
          </a:xfrm>
        </p:spPr>
        <p:txBody>
          <a:bodyPr rtlCol="0">
            <a:normAutofit/>
          </a:bodyPr>
          <a:lstStyle/>
          <a:p>
            <a:pPr rtl="0"/>
            <a:r>
              <a:rPr lang="fr-FR" b="1" dirty="0"/>
              <a:t>The program (INDICO)</a:t>
            </a:r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093BD05D-B910-6005-727C-BD72DB6BD0AC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824" t="23173" r="22825" b="23173"/>
          <a:stretch/>
        </p:blipFill>
        <p:spPr>
          <a:xfrm>
            <a:off x="9694812" y="314411"/>
            <a:ext cx="1980257" cy="977440"/>
          </a:xfrm>
          <a:prstGeom prst="rect">
            <a:avLst/>
          </a:prstGeom>
        </p:spPr>
      </p:pic>
      <p:pic>
        <p:nvPicPr>
          <p:cNvPr id="3" name="Image 2">
            <a:extLst>
              <a:ext uri="{FF2B5EF4-FFF2-40B4-BE49-F238E27FC236}">
                <a16:creationId xmlns:a16="http://schemas.microsoft.com/office/drawing/2014/main" id="{2B1015FA-0D29-F05A-2D72-4AF2AF1A509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5455" y="1351949"/>
            <a:ext cx="10537913" cy="5373047"/>
          </a:xfrm>
          <a:prstGeom prst="rect">
            <a:avLst/>
          </a:prstGeom>
        </p:spPr>
      </p:pic>
      <p:sp>
        <p:nvSpPr>
          <p:cNvPr id="5" name="Ellipse 4">
            <a:extLst>
              <a:ext uri="{FF2B5EF4-FFF2-40B4-BE49-F238E27FC236}">
                <a16:creationId xmlns:a16="http://schemas.microsoft.com/office/drawing/2014/main" id="{5F5ED5F2-D24A-7B8B-87CA-CCCD65C6A571}"/>
              </a:ext>
            </a:extLst>
          </p:cNvPr>
          <p:cNvSpPr/>
          <p:nvPr/>
        </p:nvSpPr>
        <p:spPr>
          <a:xfrm>
            <a:off x="1917948" y="1988840"/>
            <a:ext cx="2520280" cy="936104"/>
          </a:xfrm>
          <a:prstGeom prst="ellipse">
            <a:avLst/>
          </a:prstGeom>
          <a:noFill/>
          <a:ln w="38100">
            <a:solidFill>
              <a:schemeClr val="accent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4" name="Ellipse 3">
            <a:extLst>
              <a:ext uri="{FF2B5EF4-FFF2-40B4-BE49-F238E27FC236}">
                <a16:creationId xmlns:a16="http://schemas.microsoft.com/office/drawing/2014/main" id="{EBEF1B5D-1183-DEB9-8EEF-E69F585E33AA}"/>
              </a:ext>
            </a:extLst>
          </p:cNvPr>
          <p:cNvSpPr/>
          <p:nvPr/>
        </p:nvSpPr>
        <p:spPr>
          <a:xfrm>
            <a:off x="909836" y="1761635"/>
            <a:ext cx="1008112" cy="587246"/>
          </a:xfrm>
          <a:prstGeom prst="ellipse">
            <a:avLst/>
          </a:prstGeom>
          <a:noFill/>
          <a:ln w="38100">
            <a:solidFill>
              <a:schemeClr val="accent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0474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4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re 12">
            <a:extLst>
              <a:ext uri="{FF2B5EF4-FFF2-40B4-BE49-F238E27FC236}">
                <a16:creationId xmlns:a16="http://schemas.microsoft.com/office/drawing/2014/main" id="{5B98ACD6-C871-E305-12D2-A329A19AE8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1805" y="381000"/>
            <a:ext cx="9073007" cy="743744"/>
          </a:xfrm>
        </p:spPr>
        <p:txBody>
          <a:bodyPr rtlCol="0">
            <a:normAutofit/>
          </a:bodyPr>
          <a:lstStyle/>
          <a:p>
            <a:pPr rtl="0"/>
            <a:r>
              <a:rPr lang="fr-FR" b="1" dirty="0"/>
              <a:t>The program (INDICO)</a:t>
            </a:r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B807F806-B277-C5AC-C758-65807374AC8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824" t="23173" r="22825" b="23173"/>
          <a:stretch/>
        </p:blipFill>
        <p:spPr>
          <a:xfrm>
            <a:off x="9694812" y="314411"/>
            <a:ext cx="1980257" cy="977440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3C3CDFA9-81BC-4A45-2038-5EE40A97F05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5860" y="1264062"/>
            <a:ext cx="8458475" cy="53522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03990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re 12">
            <a:extLst>
              <a:ext uri="{FF2B5EF4-FFF2-40B4-BE49-F238E27FC236}">
                <a16:creationId xmlns:a16="http://schemas.microsoft.com/office/drawing/2014/main" id="{5B98ACD6-C871-E305-12D2-A329A19AE8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1805" y="381000"/>
            <a:ext cx="9073007" cy="743744"/>
          </a:xfrm>
        </p:spPr>
        <p:txBody>
          <a:bodyPr rtlCol="0">
            <a:normAutofit/>
          </a:bodyPr>
          <a:lstStyle/>
          <a:p>
            <a:pPr rtl="0"/>
            <a:r>
              <a:rPr lang="fr-FR" b="1" dirty="0"/>
              <a:t>The program (INDICO)</a:t>
            </a:r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B807F806-B277-C5AC-C758-65807374AC8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824" t="23173" r="22825" b="23173"/>
          <a:stretch/>
        </p:blipFill>
        <p:spPr>
          <a:xfrm>
            <a:off x="9694812" y="314411"/>
            <a:ext cx="1980257" cy="977440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2C0126AA-E0B0-DBB3-03F5-2645DDEEE4B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45940" y="1312072"/>
            <a:ext cx="6512848" cy="49425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88587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re 12">
            <a:extLst>
              <a:ext uri="{FF2B5EF4-FFF2-40B4-BE49-F238E27FC236}">
                <a16:creationId xmlns:a16="http://schemas.microsoft.com/office/drawing/2014/main" id="{5B98ACD6-C871-E305-12D2-A329A19AE8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1805" y="381000"/>
            <a:ext cx="9073007" cy="743744"/>
          </a:xfrm>
        </p:spPr>
        <p:txBody>
          <a:bodyPr rtlCol="0">
            <a:normAutofit/>
          </a:bodyPr>
          <a:lstStyle/>
          <a:p>
            <a:pPr rtl="0"/>
            <a:r>
              <a:rPr lang="fr-FR" b="1" dirty="0" err="1"/>
              <a:t>Visits</a:t>
            </a:r>
            <a:endParaRPr lang="fr-FR" b="1" dirty="0"/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B807F806-B277-C5AC-C758-65807374AC8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824" t="23173" r="22825" b="23173"/>
          <a:stretch/>
        </p:blipFill>
        <p:spPr>
          <a:xfrm>
            <a:off x="9694812" y="314411"/>
            <a:ext cx="1980257" cy="977440"/>
          </a:xfrm>
          <a:prstGeom prst="rect">
            <a:avLst/>
          </a:prstGeom>
        </p:spPr>
      </p:pic>
      <p:sp>
        <p:nvSpPr>
          <p:cNvPr id="3" name="ZoneTexte 2">
            <a:extLst>
              <a:ext uri="{FF2B5EF4-FFF2-40B4-BE49-F238E27FC236}">
                <a16:creationId xmlns:a16="http://schemas.microsoft.com/office/drawing/2014/main" id="{8FDD5A73-EC5B-D782-9803-CD34489D2F46}"/>
              </a:ext>
            </a:extLst>
          </p:cNvPr>
          <p:cNvSpPr txBox="1"/>
          <p:nvPr/>
        </p:nvSpPr>
        <p:spPr>
          <a:xfrm>
            <a:off x="2998068" y="5746030"/>
            <a:ext cx="8784976" cy="92333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marR="53430" algn="ctr"/>
            <a:r>
              <a:rPr lang="en-GB" b="0" i="0" u="none" strike="noStrike" baseline="0" dirty="0">
                <a:solidFill>
                  <a:srgbClr val="FF0000"/>
                </a:solidFill>
                <a:latin typeface="Corbel" panose="020B0503020204020204" pitchFamily="34" charset="0"/>
              </a:rPr>
              <a:t>It will be MANDATORY to bring your ID Card / Passport (and visa when applicable) and insurance paper for all the visits scheduled in the programme. </a:t>
            </a:r>
            <a:r>
              <a:rPr lang="en-GB" b="0" i="0" u="none" strike="noStrike" baseline="0" dirty="0">
                <a:latin typeface="Corbel" panose="020B0503020204020204" pitchFamily="34" charset="0"/>
              </a:rPr>
              <a:t>This is due to the very strict security protocols in place in the institutions you will visit! </a:t>
            </a:r>
            <a:endParaRPr lang="en-GB" dirty="0">
              <a:latin typeface="Corbel" panose="020B0503020204020204" pitchFamily="34" charset="0"/>
            </a:endParaRPr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18C0B962-0328-A038-F0AE-9313FAF1F6CF}"/>
              </a:ext>
            </a:extLst>
          </p:cNvPr>
          <p:cNvGrpSpPr/>
          <p:nvPr/>
        </p:nvGrpSpPr>
        <p:grpSpPr>
          <a:xfrm>
            <a:off x="549796" y="4444310"/>
            <a:ext cx="11449272" cy="1648986"/>
            <a:chOff x="549796" y="4444310"/>
            <a:chExt cx="11449272" cy="1648986"/>
          </a:xfrm>
        </p:grpSpPr>
        <p:pic>
          <p:nvPicPr>
            <p:cNvPr id="9" name="Image 8">
              <a:extLst>
                <a:ext uri="{FF2B5EF4-FFF2-40B4-BE49-F238E27FC236}">
                  <a16:creationId xmlns:a16="http://schemas.microsoft.com/office/drawing/2014/main" id="{E2364E24-7875-922E-823E-E28974A2782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9796" y="4519859"/>
              <a:ext cx="1260000" cy="1573437"/>
            </a:xfrm>
            <a:prstGeom prst="rect">
              <a:avLst/>
            </a:prstGeom>
          </p:spPr>
        </p:pic>
        <p:sp>
          <p:nvSpPr>
            <p:cNvPr id="10" name="ZoneTexte 9">
              <a:extLst>
                <a:ext uri="{FF2B5EF4-FFF2-40B4-BE49-F238E27FC236}">
                  <a16:creationId xmlns:a16="http://schemas.microsoft.com/office/drawing/2014/main" id="{75670A64-39E8-FE78-E845-963B3B192F18}"/>
                </a:ext>
              </a:extLst>
            </p:cNvPr>
            <p:cNvSpPr txBox="1"/>
            <p:nvPr/>
          </p:nvSpPr>
          <p:spPr>
            <a:xfrm>
              <a:off x="1917948" y="4444310"/>
              <a:ext cx="10081120" cy="11387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400" b="1" dirty="0">
                  <a:solidFill>
                    <a:srgbClr val="008AC4"/>
                  </a:solidFill>
                </a:rPr>
                <a:t>Thursday 13 February</a:t>
              </a:r>
            </a:p>
            <a:p>
              <a:pPr marL="342900" indent="-342900">
                <a:buFont typeface="Arial" panose="020B0604020202020204" pitchFamily="34" charset="0"/>
                <a:buChar char="•"/>
              </a:pPr>
              <a:r>
                <a:rPr lang="en-GB" sz="2200" dirty="0"/>
                <a:t>Departure from </a:t>
              </a:r>
              <a:r>
                <a:rPr lang="en-GB" sz="2200" i="1" dirty="0"/>
                <a:t>Globe </a:t>
              </a:r>
              <a:r>
                <a:rPr lang="en-GB" sz="2200" b="1" dirty="0"/>
                <a:t>at 8:15 </a:t>
              </a:r>
              <a:r>
                <a:rPr lang="en-GB" sz="2200" dirty="0"/>
                <a:t>// Return from ESRF (bus departure at 16:00)</a:t>
              </a:r>
            </a:p>
            <a:p>
              <a:pPr marL="342900" indent="-342900">
                <a:buFont typeface="Arial" panose="020B0604020202020204" pitchFamily="34" charset="0"/>
                <a:buChar char="•"/>
              </a:pPr>
              <a:r>
                <a:rPr lang="en-GB" sz="2200" dirty="0"/>
                <a:t>Detailed program not finalized yet</a:t>
              </a:r>
            </a:p>
          </p:txBody>
        </p:sp>
      </p:grpSp>
      <p:grpSp>
        <p:nvGrpSpPr>
          <p:cNvPr id="2" name="Groupe 1">
            <a:extLst>
              <a:ext uri="{FF2B5EF4-FFF2-40B4-BE49-F238E27FC236}">
                <a16:creationId xmlns:a16="http://schemas.microsoft.com/office/drawing/2014/main" id="{69360418-0937-F03B-40E9-6F3D60F0FB2A}"/>
              </a:ext>
            </a:extLst>
          </p:cNvPr>
          <p:cNvGrpSpPr/>
          <p:nvPr/>
        </p:nvGrpSpPr>
        <p:grpSpPr>
          <a:xfrm>
            <a:off x="549797" y="1343835"/>
            <a:ext cx="11164065" cy="3057109"/>
            <a:chOff x="549797" y="1343835"/>
            <a:chExt cx="11164065" cy="3057109"/>
          </a:xfrm>
        </p:grpSpPr>
        <p:sp>
          <p:nvSpPr>
            <p:cNvPr id="5" name="ZoneTexte 4">
              <a:extLst>
                <a:ext uri="{FF2B5EF4-FFF2-40B4-BE49-F238E27FC236}">
                  <a16:creationId xmlns:a16="http://schemas.microsoft.com/office/drawing/2014/main" id="{5A1A126E-8BF5-4F95-4651-866AD070B882}"/>
                </a:ext>
              </a:extLst>
            </p:cNvPr>
            <p:cNvSpPr txBox="1"/>
            <p:nvPr/>
          </p:nvSpPr>
          <p:spPr>
            <a:xfrm>
              <a:off x="1848766" y="1343835"/>
              <a:ext cx="9865096" cy="215443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400" b="1" dirty="0">
                  <a:solidFill>
                    <a:srgbClr val="008AC4"/>
                  </a:solidFill>
                </a:rPr>
                <a:t>Tuesday 28 January</a:t>
              </a:r>
            </a:p>
            <a:p>
              <a:pPr marL="342900" indent="-342900">
                <a:buFont typeface="Arial" panose="020B0604020202020204" pitchFamily="34" charset="0"/>
                <a:buChar char="•"/>
              </a:pPr>
              <a:r>
                <a:rPr lang="en-GB" sz="2200" u="sng" dirty="0"/>
                <a:t>Program</a:t>
              </a:r>
              <a:r>
                <a:rPr lang="en-GB" sz="2200" dirty="0"/>
                <a:t>: </a:t>
              </a:r>
            </a:p>
            <a:p>
              <a:pPr marL="800100" lvl="1" indent="-342900">
                <a:buFont typeface="Wingdings" panose="05000000000000000000" pitchFamily="2" charset="2"/>
                <a:buChar char="Ø"/>
              </a:pPr>
              <a:r>
                <a:rPr lang="en-GB" sz="2200" dirty="0"/>
                <a:t>ALICE introduction, exhibition &amp; experiment in underground cavern</a:t>
              </a:r>
            </a:p>
            <a:p>
              <a:pPr marL="800100" lvl="1" indent="-342900">
                <a:buFont typeface="Wingdings" panose="05000000000000000000" pitchFamily="2" charset="2"/>
                <a:buChar char="Ø"/>
              </a:pPr>
              <a:r>
                <a:rPr lang="en-GB" sz="2200" dirty="0"/>
                <a:t>CERN Control </a:t>
              </a:r>
              <a:r>
                <a:rPr lang="en-GB" sz="2200" dirty="0" err="1"/>
                <a:t>Center</a:t>
              </a:r>
              <a:r>
                <a:rPr lang="en-GB" sz="2200" dirty="0"/>
                <a:t> </a:t>
              </a:r>
              <a:endParaRPr lang="en-GB" sz="2200" i="1" dirty="0"/>
            </a:p>
            <a:p>
              <a:pPr marL="800100" lvl="1" indent="-342900">
                <a:buFont typeface="Wingdings" panose="05000000000000000000" pitchFamily="2" charset="2"/>
                <a:buChar char="Ø"/>
              </a:pPr>
              <a:r>
                <a:rPr lang="en-GB" sz="2200" dirty="0"/>
                <a:t>CERN LEIR Accelerator</a:t>
              </a:r>
            </a:p>
            <a:p>
              <a:pPr marL="800100" lvl="1" indent="-342900">
                <a:buFont typeface="Wingdings" panose="05000000000000000000" pitchFamily="2" charset="2"/>
                <a:buChar char="Ø"/>
              </a:pPr>
              <a:r>
                <a:rPr lang="en-GB" sz="2200" dirty="0"/>
                <a:t>Dinner</a:t>
              </a:r>
            </a:p>
          </p:txBody>
        </p:sp>
        <p:pic>
          <p:nvPicPr>
            <p:cNvPr id="6" name="Image 5">
              <a:extLst>
                <a:ext uri="{FF2B5EF4-FFF2-40B4-BE49-F238E27FC236}">
                  <a16:creationId xmlns:a16="http://schemas.microsoft.com/office/drawing/2014/main" id="{14B518C4-12CE-ED34-3E98-537FA7CC33E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9797" y="1436528"/>
              <a:ext cx="1260000" cy="1254400"/>
            </a:xfrm>
            <a:prstGeom prst="rect">
              <a:avLst/>
            </a:prstGeom>
          </p:spPr>
        </p:pic>
        <p:pic>
          <p:nvPicPr>
            <p:cNvPr id="14" name="Image 13">
              <a:extLst>
                <a:ext uri="{FF2B5EF4-FFF2-40B4-BE49-F238E27FC236}">
                  <a16:creationId xmlns:a16="http://schemas.microsoft.com/office/drawing/2014/main" id="{75A7A79A-C5EB-0364-91CA-C33EBD76E87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784" t="19551" r="14293" b="23750"/>
            <a:stretch/>
          </p:blipFill>
          <p:spPr>
            <a:xfrm>
              <a:off x="8827892" y="2924944"/>
              <a:ext cx="2885970" cy="14760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0688256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re 12">
            <a:extLst>
              <a:ext uri="{FF2B5EF4-FFF2-40B4-BE49-F238E27FC236}">
                <a16:creationId xmlns:a16="http://schemas.microsoft.com/office/drawing/2014/main" id="{5B98ACD6-C871-E305-12D2-A329A19AE8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1805" y="381000"/>
            <a:ext cx="9073007" cy="743744"/>
          </a:xfrm>
        </p:spPr>
        <p:txBody>
          <a:bodyPr rtlCol="0">
            <a:normAutofit/>
          </a:bodyPr>
          <a:lstStyle/>
          <a:p>
            <a:pPr rtl="0"/>
            <a:r>
              <a:rPr lang="fr-FR" b="1" dirty="0" err="1"/>
              <a:t>Practical</a:t>
            </a:r>
            <a:r>
              <a:rPr lang="fr-FR" b="1" dirty="0"/>
              <a:t> Information (CERN)</a:t>
            </a:r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B807F806-B277-C5AC-C758-65807374AC8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824" t="23173" r="22825" b="23173"/>
          <a:stretch/>
        </p:blipFill>
        <p:spPr>
          <a:xfrm>
            <a:off x="9694812" y="314411"/>
            <a:ext cx="1980257" cy="977440"/>
          </a:xfrm>
          <a:prstGeom prst="rect">
            <a:avLst/>
          </a:prstGeom>
        </p:spPr>
      </p:pic>
      <p:sp>
        <p:nvSpPr>
          <p:cNvPr id="5" name="ZoneTexte 4">
            <a:extLst>
              <a:ext uri="{FF2B5EF4-FFF2-40B4-BE49-F238E27FC236}">
                <a16:creationId xmlns:a16="http://schemas.microsoft.com/office/drawing/2014/main" id="{5A1A126E-8BF5-4F95-4651-866AD070B882}"/>
              </a:ext>
            </a:extLst>
          </p:cNvPr>
          <p:cNvSpPr txBox="1"/>
          <p:nvPr/>
        </p:nvSpPr>
        <p:spPr>
          <a:xfrm>
            <a:off x="621805" y="1546559"/>
            <a:ext cx="10515570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dirty="0"/>
              <a:t>For those staying at the hostel, respect the rules of the hostel;</a:t>
            </a:r>
          </a:p>
          <a:p>
            <a:r>
              <a:rPr lang="en-GB" sz="2200" dirty="0"/>
              <a:t>Take the badge today or tomorrow evening;</a:t>
            </a:r>
          </a:p>
          <a:p>
            <a:r>
              <a:rPr lang="en-GB" sz="2200" dirty="0"/>
              <a:t>You are in charge of your own daily meals;</a:t>
            </a:r>
          </a:p>
          <a:p>
            <a:r>
              <a:rPr lang="en-GB" sz="2200" dirty="0"/>
              <a:t>Lunch/dinner might be provided during the visit, we will let you know in advance;</a:t>
            </a:r>
          </a:p>
          <a:p>
            <a:r>
              <a:rPr lang="en-GB" sz="2200" dirty="0"/>
              <a:t>Lunch break is 1h15min;</a:t>
            </a:r>
          </a:p>
          <a:p>
            <a:r>
              <a:rPr lang="en-GB" sz="2200" dirty="0"/>
              <a:t>Table tennis are at your disposal;</a:t>
            </a:r>
          </a:p>
          <a:p>
            <a:r>
              <a:rPr lang="en-GB" sz="2200" dirty="0"/>
              <a:t>List of clubs and events  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D223EDED-7137-165C-1131-D5E0D470C52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34372" y="3068960"/>
            <a:ext cx="5616624" cy="36389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12019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id="{0C0D60D8-2BF0-9E76-AD95-72509872052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0653" y="2872797"/>
            <a:ext cx="9335309" cy="1996613"/>
          </a:xfrm>
          <a:prstGeom prst="rect">
            <a:avLst/>
          </a:prstGeom>
        </p:spPr>
      </p:pic>
      <p:sp>
        <p:nvSpPr>
          <p:cNvPr id="11" name="Titre 12">
            <a:extLst>
              <a:ext uri="{FF2B5EF4-FFF2-40B4-BE49-F238E27FC236}">
                <a16:creationId xmlns:a16="http://schemas.microsoft.com/office/drawing/2014/main" id="{5B98ACD6-C871-E305-12D2-A329A19AE8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1805" y="381000"/>
            <a:ext cx="9073007" cy="743744"/>
          </a:xfrm>
        </p:spPr>
        <p:txBody>
          <a:bodyPr rtlCol="0">
            <a:normAutofit/>
          </a:bodyPr>
          <a:lstStyle/>
          <a:p>
            <a:pPr rtl="0"/>
            <a:r>
              <a:rPr lang="fr-FR" b="1" dirty="0"/>
              <a:t>Evaluation </a:t>
            </a:r>
            <a:r>
              <a:rPr lang="fr-FR" b="1" dirty="0" err="1"/>
              <a:t>forms</a:t>
            </a:r>
            <a:r>
              <a:rPr lang="fr-FR" b="1" dirty="0"/>
              <a:t> </a:t>
            </a:r>
            <a:r>
              <a:rPr lang="fr-FR" dirty="0"/>
              <a:t>(topics / speakers)</a:t>
            </a:r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B807F806-B277-C5AC-C758-65807374AC83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824" t="23173" r="22825" b="23173"/>
          <a:stretch/>
        </p:blipFill>
        <p:spPr>
          <a:xfrm>
            <a:off x="9694812" y="314411"/>
            <a:ext cx="1980257" cy="977440"/>
          </a:xfrm>
          <a:prstGeom prst="rect">
            <a:avLst/>
          </a:prstGeom>
        </p:spPr>
      </p:pic>
      <p:sp>
        <p:nvSpPr>
          <p:cNvPr id="14" name="ZoneTexte 13">
            <a:extLst>
              <a:ext uri="{FF2B5EF4-FFF2-40B4-BE49-F238E27FC236}">
                <a16:creationId xmlns:a16="http://schemas.microsoft.com/office/drawing/2014/main" id="{0453CDA6-7BBD-5D99-0ACF-1D7CDAF70348}"/>
              </a:ext>
            </a:extLst>
          </p:cNvPr>
          <p:cNvSpPr txBox="1"/>
          <p:nvPr/>
        </p:nvSpPr>
        <p:spPr>
          <a:xfrm>
            <a:off x="663730" y="5805264"/>
            <a:ext cx="7374897" cy="923330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marL="285750" marR="47060" indent="-285750" algn="l">
              <a:buFont typeface="Wingdings" panose="05000000000000000000" pitchFamily="2" charset="2"/>
              <a:buChar char="§"/>
            </a:pPr>
            <a:r>
              <a:rPr lang="en-GB" sz="1800" i="0" u="none" strike="noStrike" baseline="0" dirty="0"/>
              <a:t>A </a:t>
            </a:r>
            <a:r>
              <a:rPr lang="en-GB" sz="1800" b="1" i="0" u="none" strike="noStrike" baseline="0" dirty="0"/>
              <a:t>global</a:t>
            </a:r>
            <a:r>
              <a:rPr lang="en-GB" sz="1800" i="0" u="none" strike="noStrike" baseline="0" dirty="0"/>
              <a:t> evaluation form will be shared to you at the end of the course. </a:t>
            </a:r>
          </a:p>
          <a:p>
            <a:pPr marL="285750" marR="47060" indent="-285750" algn="l">
              <a:buFont typeface="Wingdings" panose="05000000000000000000" pitchFamily="2" charset="2"/>
              <a:buChar char="§"/>
            </a:pPr>
            <a:r>
              <a:rPr lang="en-GB" sz="1800" i="0" u="none" strike="noStrike" baseline="0" dirty="0"/>
              <a:t>Specific to organizational &amp; logistical questions. </a:t>
            </a:r>
          </a:p>
          <a:p>
            <a:pPr marL="285750" marR="47060" indent="-285750" algn="l">
              <a:buFont typeface="Wingdings" panose="05000000000000000000" pitchFamily="2" charset="2"/>
              <a:buChar char="§"/>
            </a:pPr>
            <a:r>
              <a:rPr lang="en-GB" sz="1800" i="0" u="none" strike="noStrike" baseline="0" dirty="0"/>
              <a:t>Your feedback will bring added value for next editions !</a:t>
            </a:r>
            <a:endParaRPr lang="en-GB" dirty="0"/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BEB9765B-A1D3-8816-FFB9-217FA748E3C3}"/>
              </a:ext>
            </a:extLst>
          </p:cNvPr>
          <p:cNvSpPr txBox="1"/>
          <p:nvPr/>
        </p:nvSpPr>
        <p:spPr>
          <a:xfrm>
            <a:off x="549796" y="5229200"/>
            <a:ext cx="6218039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marR="5950" indent="-342900" algn="l">
              <a:buFont typeface="Wingdings" panose="05000000000000000000" pitchFamily="2" charset="2"/>
              <a:buChar char="v"/>
            </a:pPr>
            <a:r>
              <a:rPr lang="en-GB" sz="2200" i="0" u="sng" strike="noStrike" baseline="0" dirty="0"/>
              <a:t>Purpose</a:t>
            </a:r>
            <a:r>
              <a:rPr lang="en-GB" sz="2200" i="0" u="none" strike="noStrike" baseline="0" dirty="0"/>
              <a:t>: To improve JUAS program in the future !</a:t>
            </a:r>
            <a:endParaRPr lang="en-GB" sz="2200" dirty="0"/>
          </a:p>
        </p:txBody>
      </p:sp>
      <p:grpSp>
        <p:nvGrpSpPr>
          <p:cNvPr id="23" name="Groupe 22">
            <a:extLst>
              <a:ext uri="{FF2B5EF4-FFF2-40B4-BE49-F238E27FC236}">
                <a16:creationId xmlns:a16="http://schemas.microsoft.com/office/drawing/2014/main" id="{522DD365-2961-0018-4BB5-755E36617C6D}"/>
              </a:ext>
            </a:extLst>
          </p:cNvPr>
          <p:cNvGrpSpPr/>
          <p:nvPr/>
        </p:nvGrpSpPr>
        <p:grpSpPr>
          <a:xfrm>
            <a:off x="1989956" y="1197913"/>
            <a:ext cx="7466063" cy="3461072"/>
            <a:chOff x="1724693" y="1628800"/>
            <a:chExt cx="7466063" cy="3461072"/>
          </a:xfrm>
        </p:grpSpPr>
        <p:grpSp>
          <p:nvGrpSpPr>
            <p:cNvPr id="18" name="Groupe 17">
              <a:extLst>
                <a:ext uri="{FF2B5EF4-FFF2-40B4-BE49-F238E27FC236}">
                  <a16:creationId xmlns:a16="http://schemas.microsoft.com/office/drawing/2014/main" id="{F2F7AB77-A497-078D-DE28-66364AE099E0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6238428" y="1628800"/>
              <a:ext cx="2952328" cy="3461072"/>
              <a:chOff x="9409176" y="3952340"/>
              <a:chExt cx="2449270" cy="2730726"/>
            </a:xfrm>
          </p:grpSpPr>
          <p:pic>
            <p:nvPicPr>
              <p:cNvPr id="19" name="Image 18">
                <a:extLst>
                  <a:ext uri="{FF2B5EF4-FFF2-40B4-BE49-F238E27FC236}">
                    <a16:creationId xmlns:a16="http://schemas.microsoft.com/office/drawing/2014/main" id="{C88A6188-75F5-01C4-3D8E-E94F50592CEF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3894" t="11515" r="12292" b="6189"/>
              <a:stretch/>
            </p:blipFill>
            <p:spPr>
              <a:xfrm>
                <a:off x="9409176" y="3952340"/>
                <a:ext cx="2449270" cy="2730726"/>
              </a:xfrm>
              <a:prstGeom prst="rect">
                <a:avLst/>
              </a:prstGeom>
            </p:spPr>
          </p:pic>
          <p:pic>
            <p:nvPicPr>
              <p:cNvPr id="20" name="Image 19">
                <a:extLst>
                  <a:ext uri="{FF2B5EF4-FFF2-40B4-BE49-F238E27FC236}">
                    <a16:creationId xmlns:a16="http://schemas.microsoft.com/office/drawing/2014/main" id="{E2D7A9FF-695F-E32B-E24A-1A55476C4877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5564" t="34533" r="5647" b="40000"/>
              <a:stretch/>
            </p:blipFill>
            <p:spPr>
              <a:xfrm>
                <a:off x="9509763" y="5755442"/>
                <a:ext cx="2008219" cy="612000"/>
              </a:xfrm>
              <a:prstGeom prst="rect">
                <a:avLst/>
              </a:prstGeom>
            </p:spPr>
          </p:pic>
        </p:grpSp>
        <p:cxnSp>
          <p:nvCxnSpPr>
            <p:cNvPr id="6" name="Connecteur droit avec flèche 5">
              <a:extLst>
                <a:ext uri="{FF2B5EF4-FFF2-40B4-BE49-F238E27FC236}">
                  <a16:creationId xmlns:a16="http://schemas.microsoft.com/office/drawing/2014/main" id="{64F8C9ED-7519-0EC6-AB3F-1D42D839628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854052" y="3861048"/>
              <a:ext cx="3384376" cy="1008112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Ellipse 21">
              <a:extLst>
                <a:ext uri="{FF2B5EF4-FFF2-40B4-BE49-F238E27FC236}">
                  <a16:creationId xmlns:a16="http://schemas.microsoft.com/office/drawing/2014/main" id="{0F135C4E-4B85-6A07-D314-16FF74AADFB0}"/>
                </a:ext>
              </a:extLst>
            </p:cNvPr>
            <p:cNvSpPr/>
            <p:nvPr/>
          </p:nvSpPr>
          <p:spPr>
            <a:xfrm>
              <a:off x="1724693" y="4651975"/>
              <a:ext cx="1008112" cy="432048"/>
            </a:xfrm>
            <a:prstGeom prst="ellipse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42725328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9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re 12">
            <a:extLst>
              <a:ext uri="{FF2B5EF4-FFF2-40B4-BE49-F238E27FC236}">
                <a16:creationId xmlns:a16="http://schemas.microsoft.com/office/drawing/2014/main" id="{5B98ACD6-C871-E305-12D2-A329A19AE8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1805" y="381000"/>
            <a:ext cx="9073007" cy="743744"/>
          </a:xfrm>
        </p:spPr>
        <p:txBody>
          <a:bodyPr rtlCol="0">
            <a:normAutofit fontScale="90000"/>
          </a:bodyPr>
          <a:lstStyle/>
          <a:p>
            <a:pPr rtl="0"/>
            <a:r>
              <a:rPr lang="fr-FR" b="1" dirty="0" err="1"/>
              <a:t>Certificate</a:t>
            </a:r>
            <a:r>
              <a:rPr lang="fr-FR" b="1" dirty="0"/>
              <a:t> of participation / Attendance </a:t>
            </a:r>
            <a:r>
              <a:rPr lang="fr-FR" b="1" dirty="0" err="1"/>
              <a:t>list</a:t>
            </a:r>
            <a:endParaRPr lang="fr-FR" b="1" dirty="0"/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B807F806-B277-C5AC-C758-65807374AC8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824" t="23173" r="22825" b="23173"/>
          <a:stretch/>
        </p:blipFill>
        <p:spPr>
          <a:xfrm>
            <a:off x="9694812" y="314411"/>
            <a:ext cx="1980257" cy="977440"/>
          </a:xfrm>
          <a:prstGeom prst="rect">
            <a:avLst/>
          </a:prstGeom>
        </p:spPr>
      </p:pic>
      <p:sp>
        <p:nvSpPr>
          <p:cNvPr id="5" name="ZoneTexte 4">
            <a:extLst>
              <a:ext uri="{FF2B5EF4-FFF2-40B4-BE49-F238E27FC236}">
                <a16:creationId xmlns:a16="http://schemas.microsoft.com/office/drawing/2014/main" id="{5A1A126E-8BF5-4F95-4651-866AD070B882}"/>
              </a:ext>
            </a:extLst>
          </p:cNvPr>
          <p:cNvSpPr txBox="1"/>
          <p:nvPr/>
        </p:nvSpPr>
        <p:spPr>
          <a:xfrm>
            <a:off x="639787" y="1268760"/>
            <a:ext cx="1090924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dirty="0"/>
              <a:t>At the end of the course, we will generate your individual certificate of attendance </a:t>
            </a:r>
            <a:br>
              <a:rPr lang="en-GB" sz="2200" dirty="0"/>
            </a:br>
            <a:r>
              <a:rPr lang="en-GB" sz="2200" dirty="0"/>
              <a:t>(including your marks - for those who will take the exams). You will receive it in March. </a:t>
            </a:r>
          </a:p>
        </p:txBody>
      </p:sp>
      <p:grpSp>
        <p:nvGrpSpPr>
          <p:cNvPr id="22" name="Groupe 21">
            <a:extLst>
              <a:ext uri="{FF2B5EF4-FFF2-40B4-BE49-F238E27FC236}">
                <a16:creationId xmlns:a16="http://schemas.microsoft.com/office/drawing/2014/main" id="{3D40603D-56C6-184A-3B11-581FB5D69031}"/>
              </a:ext>
            </a:extLst>
          </p:cNvPr>
          <p:cNvGrpSpPr/>
          <p:nvPr/>
        </p:nvGrpSpPr>
        <p:grpSpPr>
          <a:xfrm>
            <a:off x="2205980" y="2127881"/>
            <a:ext cx="3575433" cy="4623313"/>
            <a:chOff x="2205980" y="2127881"/>
            <a:chExt cx="3575433" cy="4623313"/>
          </a:xfrm>
        </p:grpSpPr>
        <p:grpSp>
          <p:nvGrpSpPr>
            <p:cNvPr id="20" name="Groupe 19">
              <a:extLst>
                <a:ext uri="{FF2B5EF4-FFF2-40B4-BE49-F238E27FC236}">
                  <a16:creationId xmlns:a16="http://schemas.microsoft.com/office/drawing/2014/main" id="{CAD730C4-CE51-BB54-A8C3-39C2166D6A4E}"/>
                </a:ext>
              </a:extLst>
            </p:cNvPr>
            <p:cNvGrpSpPr/>
            <p:nvPr/>
          </p:nvGrpSpPr>
          <p:grpSpPr>
            <a:xfrm>
              <a:off x="2205980" y="2127881"/>
              <a:ext cx="3575433" cy="4623313"/>
              <a:chOff x="2205980" y="2127881"/>
              <a:chExt cx="3575433" cy="4623313"/>
            </a:xfrm>
          </p:grpSpPr>
          <p:pic>
            <p:nvPicPr>
              <p:cNvPr id="9" name="Image 8">
                <a:extLst>
                  <a:ext uri="{FF2B5EF4-FFF2-40B4-BE49-F238E27FC236}">
                    <a16:creationId xmlns:a16="http://schemas.microsoft.com/office/drawing/2014/main" id="{EEB9CB66-7AFE-821E-69CF-EEE746E0290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2205980" y="2127881"/>
                <a:ext cx="3575433" cy="4623313"/>
              </a:xfrm>
              <a:prstGeom prst="rect">
                <a:avLst/>
              </a:prstGeom>
            </p:spPr>
          </p:pic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44270CC3-8CBB-1E8D-1467-2CD9871C7FC6}"/>
                  </a:ext>
                </a:extLst>
              </p:cNvPr>
              <p:cNvSpPr/>
              <p:nvPr/>
            </p:nvSpPr>
            <p:spPr>
              <a:xfrm>
                <a:off x="3434879" y="3155826"/>
                <a:ext cx="1152128" cy="144016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95AB0A6B-F4E7-88E8-A4B9-CFB20328DFEC}"/>
                  </a:ext>
                </a:extLst>
              </p:cNvPr>
              <p:cNvSpPr/>
              <p:nvPr/>
            </p:nvSpPr>
            <p:spPr>
              <a:xfrm>
                <a:off x="3630108" y="5551140"/>
                <a:ext cx="174335" cy="72008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16C59884-697B-C9A8-7AA5-1421B53C3495}"/>
                  </a:ext>
                </a:extLst>
              </p:cNvPr>
              <p:cNvSpPr/>
              <p:nvPr/>
            </p:nvSpPr>
            <p:spPr>
              <a:xfrm>
                <a:off x="3387220" y="5703540"/>
                <a:ext cx="174335" cy="72008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69F85BAD-10C5-E38F-5FF5-51905F39BBD9}"/>
                  </a:ext>
                </a:extLst>
              </p:cNvPr>
              <p:cNvSpPr/>
              <p:nvPr/>
            </p:nvSpPr>
            <p:spPr>
              <a:xfrm>
                <a:off x="3715832" y="5779740"/>
                <a:ext cx="174335" cy="72008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507C07A9-46DF-DD9B-2565-1DA40B024F3A}"/>
                </a:ext>
              </a:extLst>
            </p:cNvPr>
            <p:cNvSpPr/>
            <p:nvPr/>
          </p:nvSpPr>
          <p:spPr>
            <a:xfrm>
              <a:off x="4116288" y="5752876"/>
              <a:ext cx="1296144" cy="216024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31" name="Groupe 30">
            <a:extLst>
              <a:ext uri="{FF2B5EF4-FFF2-40B4-BE49-F238E27FC236}">
                <a16:creationId xmlns:a16="http://schemas.microsoft.com/office/drawing/2014/main" id="{BB0F66EF-01C0-35DF-D359-ECDE67CB028F}"/>
              </a:ext>
            </a:extLst>
          </p:cNvPr>
          <p:cNvGrpSpPr/>
          <p:nvPr/>
        </p:nvGrpSpPr>
        <p:grpSpPr>
          <a:xfrm>
            <a:off x="6083695" y="2127881"/>
            <a:ext cx="3573531" cy="4622400"/>
            <a:chOff x="6083695" y="2127881"/>
            <a:chExt cx="3573531" cy="4622400"/>
          </a:xfrm>
        </p:grpSpPr>
        <p:pic>
          <p:nvPicPr>
            <p:cNvPr id="14" name="Image 13">
              <a:extLst>
                <a:ext uri="{FF2B5EF4-FFF2-40B4-BE49-F238E27FC236}">
                  <a16:creationId xmlns:a16="http://schemas.microsoft.com/office/drawing/2014/main" id="{437C0869-69B4-D9F1-FD7F-8D16E5A677B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083695" y="2127881"/>
              <a:ext cx="3573531" cy="4622400"/>
            </a:xfrm>
            <a:prstGeom prst="rect">
              <a:avLst/>
            </a:prstGeom>
          </p:spPr>
        </p:pic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15448942-65A0-03A9-28F5-93A2BFB56F56}"/>
                </a:ext>
              </a:extLst>
            </p:cNvPr>
            <p:cNvSpPr/>
            <p:nvPr/>
          </p:nvSpPr>
          <p:spPr>
            <a:xfrm>
              <a:off x="7294396" y="3645024"/>
              <a:ext cx="1152128" cy="144016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87076C2C-3264-BF0E-24C0-3CEA61B9F986}"/>
                </a:ext>
              </a:extLst>
            </p:cNvPr>
            <p:cNvSpPr/>
            <p:nvPr/>
          </p:nvSpPr>
          <p:spPr>
            <a:xfrm>
              <a:off x="7865796" y="4221088"/>
              <a:ext cx="1320296" cy="7200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93178741-DBB1-0BF2-8BEE-6CEAA5EEB51C}"/>
                </a:ext>
              </a:extLst>
            </p:cNvPr>
            <p:cNvSpPr/>
            <p:nvPr/>
          </p:nvSpPr>
          <p:spPr>
            <a:xfrm>
              <a:off x="7870460" y="5517232"/>
              <a:ext cx="1248288" cy="288032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827ADB7F-1666-9102-8CE1-624371B2492D}"/>
                </a:ext>
              </a:extLst>
            </p:cNvPr>
            <p:cNvSpPr/>
            <p:nvPr/>
          </p:nvSpPr>
          <p:spPr>
            <a:xfrm>
              <a:off x="7865796" y="4409492"/>
              <a:ext cx="1320296" cy="7200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DEFE0A5A-DFF0-3DDE-6E52-548EBEDED114}"/>
                </a:ext>
              </a:extLst>
            </p:cNvPr>
            <p:cNvSpPr/>
            <p:nvPr/>
          </p:nvSpPr>
          <p:spPr>
            <a:xfrm>
              <a:off x="7865796" y="4628740"/>
              <a:ext cx="1320296" cy="7200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D09D6270-9890-733F-2514-0B2319ADEC8B}"/>
                </a:ext>
              </a:extLst>
            </p:cNvPr>
            <p:cNvSpPr/>
            <p:nvPr/>
          </p:nvSpPr>
          <p:spPr>
            <a:xfrm>
              <a:off x="7865796" y="4847988"/>
              <a:ext cx="1320296" cy="7200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82134701-E211-2003-4131-1F17912444D1}"/>
                </a:ext>
              </a:extLst>
            </p:cNvPr>
            <p:cNvSpPr/>
            <p:nvPr/>
          </p:nvSpPr>
          <p:spPr>
            <a:xfrm>
              <a:off x="7865796" y="5072436"/>
              <a:ext cx="1320296" cy="7200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A713C031-1618-8A74-534B-9AD6487F51AE}"/>
                </a:ext>
              </a:extLst>
            </p:cNvPr>
            <p:cNvSpPr/>
            <p:nvPr/>
          </p:nvSpPr>
          <p:spPr>
            <a:xfrm>
              <a:off x="7865796" y="5316040"/>
              <a:ext cx="1320296" cy="7200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95424494-4D33-4DE7-E642-5D92A0184AD1}"/>
                </a:ext>
              </a:extLst>
            </p:cNvPr>
            <p:cNvSpPr/>
            <p:nvPr/>
          </p:nvSpPr>
          <p:spPr>
            <a:xfrm>
              <a:off x="6423819" y="4797152"/>
              <a:ext cx="1152128" cy="15884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A2B3908A-09D1-256A-8BFF-12D72C18A651}"/>
                </a:ext>
              </a:extLst>
            </p:cNvPr>
            <p:cNvSpPr/>
            <p:nvPr/>
          </p:nvSpPr>
          <p:spPr>
            <a:xfrm>
              <a:off x="6423819" y="4985868"/>
              <a:ext cx="1152128" cy="23618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39967686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re 12">
            <a:extLst>
              <a:ext uri="{FF2B5EF4-FFF2-40B4-BE49-F238E27FC236}">
                <a16:creationId xmlns:a16="http://schemas.microsoft.com/office/drawing/2014/main" id="{5B98ACD6-C871-E305-12D2-A329A19AE8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1805" y="381000"/>
            <a:ext cx="9073007" cy="743744"/>
          </a:xfrm>
        </p:spPr>
        <p:txBody>
          <a:bodyPr rtlCol="0">
            <a:normAutofit/>
          </a:bodyPr>
          <a:lstStyle/>
          <a:p>
            <a:pPr rtl="0"/>
            <a:r>
              <a:rPr lang="fr-FR" b="1" dirty="0"/>
              <a:t>Last information</a:t>
            </a:r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B807F806-B277-C5AC-C758-65807374AC8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824" t="23173" r="22825" b="23173"/>
          <a:stretch/>
        </p:blipFill>
        <p:spPr>
          <a:xfrm>
            <a:off x="9694812" y="314411"/>
            <a:ext cx="1980257" cy="977440"/>
          </a:xfrm>
          <a:prstGeom prst="rect">
            <a:avLst/>
          </a:prstGeom>
        </p:spPr>
      </p:pic>
      <p:sp>
        <p:nvSpPr>
          <p:cNvPr id="4" name="ZoneTexte 3">
            <a:extLst>
              <a:ext uri="{FF2B5EF4-FFF2-40B4-BE49-F238E27FC236}">
                <a16:creationId xmlns:a16="http://schemas.microsoft.com/office/drawing/2014/main" id="{4C83A4E8-DEE9-4F6D-6536-3D77109EA62E}"/>
              </a:ext>
            </a:extLst>
          </p:cNvPr>
          <p:cNvSpPr txBox="1"/>
          <p:nvPr/>
        </p:nvSpPr>
        <p:spPr>
          <a:xfrm>
            <a:off x="656750" y="4911386"/>
            <a:ext cx="10909249" cy="492443"/>
          </a:xfrm>
          <a:prstGeom prst="rect">
            <a:avLst/>
          </a:prstGeom>
          <a:noFill/>
          <a:ln w="57150">
            <a:solidFill>
              <a:srgbClr val="008AC4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600" b="1" dirty="0"/>
              <a:t>- Thank you -</a:t>
            </a:r>
          </a:p>
        </p:txBody>
      </p:sp>
      <p:grpSp>
        <p:nvGrpSpPr>
          <p:cNvPr id="3" name="Groupe 2">
            <a:extLst>
              <a:ext uri="{FF2B5EF4-FFF2-40B4-BE49-F238E27FC236}">
                <a16:creationId xmlns:a16="http://schemas.microsoft.com/office/drawing/2014/main" id="{760C4046-77C3-9275-ED07-169C5751A23E}"/>
              </a:ext>
            </a:extLst>
          </p:cNvPr>
          <p:cNvGrpSpPr/>
          <p:nvPr/>
        </p:nvGrpSpPr>
        <p:grpSpPr>
          <a:xfrm>
            <a:off x="639787" y="1590474"/>
            <a:ext cx="10909249" cy="1096960"/>
            <a:chOff x="639787" y="1590474"/>
            <a:chExt cx="10909249" cy="1096960"/>
          </a:xfrm>
        </p:grpSpPr>
        <p:sp>
          <p:nvSpPr>
            <p:cNvPr id="2" name="ZoneTexte 1">
              <a:extLst>
                <a:ext uri="{FF2B5EF4-FFF2-40B4-BE49-F238E27FC236}">
                  <a16:creationId xmlns:a16="http://schemas.microsoft.com/office/drawing/2014/main" id="{506F0406-9CEE-6F8E-D137-96899B7BE632}"/>
                </a:ext>
              </a:extLst>
            </p:cNvPr>
            <p:cNvSpPr txBox="1"/>
            <p:nvPr/>
          </p:nvSpPr>
          <p:spPr>
            <a:xfrm>
              <a:off x="639787" y="1917993"/>
              <a:ext cx="10909249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342900" indent="-342900">
                <a:buFont typeface="Arial" panose="020B0604020202020204" pitchFamily="34" charset="0"/>
                <a:buChar char="•"/>
              </a:pPr>
              <a:r>
                <a:rPr lang="en-GB" sz="2200" dirty="0"/>
                <a:t>Please sign the agreement regarding reproduction of photographic images</a:t>
              </a:r>
            </a:p>
            <a:p>
              <a:r>
                <a:rPr lang="en-GB" sz="2200" dirty="0"/>
                <a:t>as from tomorrow</a:t>
              </a:r>
            </a:p>
          </p:txBody>
        </p:sp>
        <p:pic>
          <p:nvPicPr>
            <p:cNvPr id="7" name="Image 6">
              <a:extLst>
                <a:ext uri="{FF2B5EF4-FFF2-40B4-BE49-F238E27FC236}">
                  <a16:creationId xmlns:a16="http://schemas.microsoft.com/office/drawing/2014/main" id="{021C5E42-19C9-40DD-D9C4-7A67078D933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398" t="19118" r="7537" b="22979"/>
            <a:stretch/>
          </p:blipFill>
          <p:spPr>
            <a:xfrm>
              <a:off x="9838828" y="1590474"/>
              <a:ext cx="1512168" cy="1080120"/>
            </a:xfrm>
            <a:prstGeom prst="rect">
              <a:avLst/>
            </a:prstGeom>
          </p:spPr>
        </p:pic>
      </p:grpSp>
      <p:grpSp>
        <p:nvGrpSpPr>
          <p:cNvPr id="6" name="Groupe 5">
            <a:extLst>
              <a:ext uri="{FF2B5EF4-FFF2-40B4-BE49-F238E27FC236}">
                <a16:creationId xmlns:a16="http://schemas.microsoft.com/office/drawing/2014/main" id="{99C542F0-7383-54BB-CE2B-10F9358DD69C}"/>
              </a:ext>
            </a:extLst>
          </p:cNvPr>
          <p:cNvGrpSpPr/>
          <p:nvPr/>
        </p:nvGrpSpPr>
        <p:grpSpPr>
          <a:xfrm>
            <a:off x="621805" y="3154171"/>
            <a:ext cx="10909249" cy="1210933"/>
            <a:chOff x="621805" y="3154171"/>
            <a:chExt cx="10909249" cy="1210933"/>
          </a:xfrm>
        </p:grpSpPr>
        <p:sp>
          <p:nvSpPr>
            <p:cNvPr id="5" name="ZoneTexte 4">
              <a:extLst>
                <a:ext uri="{FF2B5EF4-FFF2-40B4-BE49-F238E27FC236}">
                  <a16:creationId xmlns:a16="http://schemas.microsoft.com/office/drawing/2014/main" id="{5A1A126E-8BF5-4F95-4651-866AD070B882}"/>
                </a:ext>
              </a:extLst>
            </p:cNvPr>
            <p:cNvSpPr txBox="1"/>
            <p:nvPr/>
          </p:nvSpPr>
          <p:spPr>
            <a:xfrm>
              <a:off x="621805" y="3544775"/>
              <a:ext cx="10909249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342900" indent="-342900">
                <a:buFont typeface="Arial" panose="020B0604020202020204" pitchFamily="34" charset="0"/>
                <a:buChar char="•"/>
              </a:pPr>
              <a:r>
                <a:rPr lang="en-GB" sz="2200" dirty="0"/>
                <a:t>Attendance list MUST be signed upon your arrival every day </a:t>
              </a:r>
            </a:p>
          </p:txBody>
        </p:sp>
        <p:pic>
          <p:nvPicPr>
            <p:cNvPr id="13" name="Image 12">
              <a:extLst>
                <a:ext uri="{FF2B5EF4-FFF2-40B4-BE49-F238E27FC236}">
                  <a16:creationId xmlns:a16="http://schemas.microsoft.com/office/drawing/2014/main" id="{9F8235A7-9932-C8CA-DEC0-6C755EA0F36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038628" y="3154171"/>
              <a:ext cx="1210933" cy="1210933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8363759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12">
            <a:extLst>
              <a:ext uri="{FF2B5EF4-FFF2-40B4-BE49-F238E27FC236}">
                <a16:creationId xmlns:a16="http://schemas.microsoft.com/office/drawing/2014/main" id="{7B08D289-3D95-E2EC-AD26-FF4275F045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6044" y="359562"/>
            <a:ext cx="9073007" cy="743744"/>
          </a:xfrm>
        </p:spPr>
        <p:txBody>
          <a:bodyPr rtlCol="0">
            <a:normAutofit fontScale="90000"/>
          </a:bodyPr>
          <a:lstStyle/>
          <a:p>
            <a:pPr rtl="0"/>
            <a:r>
              <a:rPr lang="fr-FR" b="1" dirty="0"/>
              <a:t>Your Faculty </a:t>
            </a:r>
            <a:r>
              <a:rPr lang="fr-FR" b="1" dirty="0" err="1"/>
              <a:t>during</a:t>
            </a:r>
            <a:r>
              <a:rPr lang="fr-FR" b="1" dirty="0"/>
              <a:t> </a:t>
            </a:r>
            <a:r>
              <a:rPr lang="fr-FR" b="1" dirty="0" err="1"/>
              <a:t>these</a:t>
            </a:r>
            <a:r>
              <a:rPr lang="fr-FR" b="1" dirty="0"/>
              <a:t> 5 intensive </a:t>
            </a:r>
            <a:r>
              <a:rPr lang="fr-FR" b="1" dirty="0" err="1"/>
              <a:t>weeks</a:t>
            </a:r>
            <a:endParaRPr lang="fr-FR" b="1" dirty="0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3089F6AC-8FF0-9143-3927-993B5F54B55D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824" t="23173" r="22825" b="23173"/>
          <a:stretch/>
        </p:blipFill>
        <p:spPr>
          <a:xfrm>
            <a:off x="10053271" y="240011"/>
            <a:ext cx="1749308" cy="863445"/>
          </a:xfrm>
          <a:prstGeom prst="rect">
            <a:avLst/>
          </a:prstGeom>
        </p:spPr>
      </p:pic>
      <p:sp>
        <p:nvSpPr>
          <p:cNvPr id="110" name="ZoneTexte 109">
            <a:extLst>
              <a:ext uri="{FF2B5EF4-FFF2-40B4-BE49-F238E27FC236}">
                <a16:creationId xmlns:a16="http://schemas.microsoft.com/office/drawing/2014/main" id="{DA16D366-DB4C-A41F-E243-3AD8A62FA899}"/>
              </a:ext>
            </a:extLst>
          </p:cNvPr>
          <p:cNvSpPr txBox="1"/>
          <p:nvPr/>
        </p:nvSpPr>
        <p:spPr>
          <a:xfrm>
            <a:off x="9118748" y="1492858"/>
            <a:ext cx="303996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b="1" dirty="0"/>
              <a:t>27 lecturers in 2025</a:t>
            </a:r>
          </a:p>
          <a:p>
            <a:pPr algn="ctr"/>
            <a:r>
              <a:rPr lang="en-GB" sz="2000" b="1" dirty="0"/>
              <a:t>And 8 assistants in 2024</a:t>
            </a:r>
            <a:r>
              <a:rPr lang="en-GB" sz="2800" b="1" dirty="0"/>
              <a:t>!</a:t>
            </a:r>
          </a:p>
        </p:txBody>
      </p:sp>
      <p:pic>
        <p:nvPicPr>
          <p:cNvPr id="165" name="Image 164">
            <a:extLst>
              <a:ext uri="{FF2B5EF4-FFF2-40B4-BE49-F238E27FC236}">
                <a16:creationId xmlns:a16="http://schemas.microsoft.com/office/drawing/2014/main" id="{F71F3A37-CC77-B9E3-B96A-636F44C1ED8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612" y="1210477"/>
            <a:ext cx="1026000" cy="1368000"/>
          </a:xfrm>
          <a:prstGeom prst="rect">
            <a:avLst/>
          </a:prstGeom>
        </p:spPr>
      </p:pic>
      <p:pic>
        <p:nvPicPr>
          <p:cNvPr id="167" name="Image 166">
            <a:extLst>
              <a:ext uri="{FF2B5EF4-FFF2-40B4-BE49-F238E27FC236}">
                <a16:creationId xmlns:a16="http://schemas.microsoft.com/office/drawing/2014/main" id="{72894403-F78C-D4A5-463B-5AFA8816C5E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7043" y="2583503"/>
            <a:ext cx="1026000" cy="1368000"/>
          </a:xfrm>
          <a:prstGeom prst="rect">
            <a:avLst/>
          </a:prstGeom>
        </p:spPr>
      </p:pic>
      <p:pic>
        <p:nvPicPr>
          <p:cNvPr id="169" name="Image 168">
            <a:extLst>
              <a:ext uri="{FF2B5EF4-FFF2-40B4-BE49-F238E27FC236}">
                <a16:creationId xmlns:a16="http://schemas.microsoft.com/office/drawing/2014/main" id="{CC334198-544D-05DB-961E-CEEF3F3DBE31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3556" y="1210502"/>
            <a:ext cx="1026000" cy="1368000"/>
          </a:xfrm>
          <a:prstGeom prst="rect">
            <a:avLst/>
          </a:prstGeom>
        </p:spPr>
      </p:pic>
      <p:pic>
        <p:nvPicPr>
          <p:cNvPr id="175" name="Image 174">
            <a:extLst>
              <a:ext uri="{FF2B5EF4-FFF2-40B4-BE49-F238E27FC236}">
                <a16:creationId xmlns:a16="http://schemas.microsoft.com/office/drawing/2014/main" id="{69F3DFBB-F772-AA15-519D-4B811B716760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4102" y="1210502"/>
            <a:ext cx="1026000" cy="1368000"/>
          </a:xfrm>
          <a:prstGeom prst="rect">
            <a:avLst/>
          </a:prstGeom>
        </p:spPr>
      </p:pic>
      <p:pic>
        <p:nvPicPr>
          <p:cNvPr id="177" name="Image 176">
            <a:extLst>
              <a:ext uri="{FF2B5EF4-FFF2-40B4-BE49-F238E27FC236}">
                <a16:creationId xmlns:a16="http://schemas.microsoft.com/office/drawing/2014/main" id="{76960693-123F-F091-DB08-8B3070791C1D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90102" y="1210502"/>
            <a:ext cx="1026000" cy="1368000"/>
          </a:xfrm>
          <a:prstGeom prst="rect">
            <a:avLst/>
          </a:prstGeom>
        </p:spPr>
      </p:pic>
      <p:pic>
        <p:nvPicPr>
          <p:cNvPr id="181" name="Image 180">
            <a:extLst>
              <a:ext uri="{FF2B5EF4-FFF2-40B4-BE49-F238E27FC236}">
                <a16:creationId xmlns:a16="http://schemas.microsoft.com/office/drawing/2014/main" id="{03AC8AAB-BDFA-9C2F-3D10-7FFC74879F80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9518" y="1210502"/>
            <a:ext cx="1026000" cy="1368000"/>
          </a:xfrm>
          <a:prstGeom prst="rect">
            <a:avLst/>
          </a:prstGeom>
        </p:spPr>
      </p:pic>
      <p:pic>
        <p:nvPicPr>
          <p:cNvPr id="183" name="Image 182">
            <a:extLst>
              <a:ext uri="{FF2B5EF4-FFF2-40B4-BE49-F238E27FC236}">
                <a16:creationId xmlns:a16="http://schemas.microsoft.com/office/drawing/2014/main" id="{626B5EC6-2348-3211-EBC4-C59588B10A92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68934" y="1210501"/>
            <a:ext cx="1026000" cy="1368000"/>
          </a:xfrm>
          <a:prstGeom prst="rect">
            <a:avLst/>
          </a:prstGeom>
        </p:spPr>
      </p:pic>
      <p:pic>
        <p:nvPicPr>
          <p:cNvPr id="185" name="Image 184">
            <a:extLst>
              <a:ext uri="{FF2B5EF4-FFF2-40B4-BE49-F238E27FC236}">
                <a16:creationId xmlns:a16="http://schemas.microsoft.com/office/drawing/2014/main" id="{333197F0-85EA-378C-F0C4-F14B2556C8C0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1753" y="1220317"/>
            <a:ext cx="1026000" cy="1368000"/>
          </a:xfrm>
          <a:prstGeom prst="rect">
            <a:avLst/>
          </a:prstGeom>
        </p:spPr>
      </p:pic>
      <p:pic>
        <p:nvPicPr>
          <p:cNvPr id="187" name="Image 186">
            <a:extLst>
              <a:ext uri="{FF2B5EF4-FFF2-40B4-BE49-F238E27FC236}">
                <a16:creationId xmlns:a16="http://schemas.microsoft.com/office/drawing/2014/main" id="{916BF748-9454-49EA-B559-177EDF0965A8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3822" y="2583503"/>
            <a:ext cx="1026000" cy="1368000"/>
          </a:xfrm>
          <a:prstGeom prst="rect">
            <a:avLst/>
          </a:prstGeom>
        </p:spPr>
      </p:pic>
      <p:pic>
        <p:nvPicPr>
          <p:cNvPr id="189" name="Image 188">
            <a:extLst>
              <a:ext uri="{FF2B5EF4-FFF2-40B4-BE49-F238E27FC236}">
                <a16:creationId xmlns:a16="http://schemas.microsoft.com/office/drawing/2014/main" id="{FB946DE0-CE1C-D467-6E31-EA3CC04281AD}"/>
              </a:ext>
            </a:extLst>
          </p:cNvPr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7302" y="2587016"/>
            <a:ext cx="1026000" cy="1368000"/>
          </a:xfrm>
          <a:prstGeom prst="rect">
            <a:avLst/>
          </a:prstGeom>
        </p:spPr>
      </p:pic>
      <p:pic>
        <p:nvPicPr>
          <p:cNvPr id="191" name="Image 190">
            <a:extLst>
              <a:ext uri="{FF2B5EF4-FFF2-40B4-BE49-F238E27FC236}">
                <a16:creationId xmlns:a16="http://schemas.microsoft.com/office/drawing/2014/main" id="{895239D9-E99E-A28A-A5CD-737A81D9C2A5}"/>
              </a:ext>
            </a:extLst>
          </p:cNvPr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54363" y="3934642"/>
            <a:ext cx="1026000" cy="1368000"/>
          </a:xfrm>
          <a:prstGeom prst="rect">
            <a:avLst/>
          </a:prstGeom>
        </p:spPr>
      </p:pic>
      <p:pic>
        <p:nvPicPr>
          <p:cNvPr id="193" name="Image 192">
            <a:extLst>
              <a:ext uri="{FF2B5EF4-FFF2-40B4-BE49-F238E27FC236}">
                <a16:creationId xmlns:a16="http://schemas.microsoft.com/office/drawing/2014/main" id="{FAACC248-C0AF-6CE7-962C-5FBBA730D22E}"/>
              </a:ext>
            </a:extLst>
          </p:cNvPr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4370" y="2594140"/>
            <a:ext cx="1026000" cy="1368000"/>
          </a:xfrm>
          <a:prstGeom prst="rect">
            <a:avLst/>
          </a:prstGeom>
        </p:spPr>
      </p:pic>
      <p:pic>
        <p:nvPicPr>
          <p:cNvPr id="195" name="Image 194">
            <a:extLst>
              <a:ext uri="{FF2B5EF4-FFF2-40B4-BE49-F238E27FC236}">
                <a16:creationId xmlns:a16="http://schemas.microsoft.com/office/drawing/2014/main" id="{BC01FA38-4BB4-3083-DDEA-26395E511285}"/>
              </a:ext>
            </a:extLst>
          </p:cNvPr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7115" y="2594140"/>
            <a:ext cx="1026000" cy="1368000"/>
          </a:xfrm>
          <a:prstGeom prst="rect">
            <a:avLst/>
          </a:prstGeom>
        </p:spPr>
      </p:pic>
      <p:pic>
        <p:nvPicPr>
          <p:cNvPr id="199" name="Image 198">
            <a:extLst>
              <a:ext uri="{FF2B5EF4-FFF2-40B4-BE49-F238E27FC236}">
                <a16:creationId xmlns:a16="http://schemas.microsoft.com/office/drawing/2014/main" id="{BD0F8F2F-D717-79FD-549F-FC653B562223}"/>
              </a:ext>
            </a:extLst>
          </p:cNvPr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6998" y="2577200"/>
            <a:ext cx="1026000" cy="1368000"/>
          </a:xfrm>
          <a:prstGeom prst="rect">
            <a:avLst/>
          </a:prstGeom>
        </p:spPr>
      </p:pic>
      <p:pic>
        <p:nvPicPr>
          <p:cNvPr id="201" name="Image 200">
            <a:extLst>
              <a:ext uri="{FF2B5EF4-FFF2-40B4-BE49-F238E27FC236}">
                <a16:creationId xmlns:a16="http://schemas.microsoft.com/office/drawing/2014/main" id="{2CF586E6-518B-2D7E-0273-AAC399665037}"/>
              </a:ext>
            </a:extLst>
          </p:cNvPr>
          <p:cNvPicPr>
            <a:picLocks noChangeAspect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26253" y="2596830"/>
            <a:ext cx="1026000" cy="1368000"/>
          </a:xfrm>
          <a:prstGeom prst="rect">
            <a:avLst/>
          </a:prstGeom>
        </p:spPr>
      </p:pic>
      <p:pic>
        <p:nvPicPr>
          <p:cNvPr id="203" name="Image 202">
            <a:extLst>
              <a:ext uri="{FF2B5EF4-FFF2-40B4-BE49-F238E27FC236}">
                <a16:creationId xmlns:a16="http://schemas.microsoft.com/office/drawing/2014/main" id="{8ADDE2F9-CA3F-D421-881D-4C4DD0A4240A}"/>
              </a:ext>
            </a:extLst>
          </p:cNvPr>
          <p:cNvPicPr>
            <a:picLocks noChangeAspect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52253" y="2596830"/>
            <a:ext cx="1026000" cy="1368000"/>
          </a:xfrm>
          <a:prstGeom prst="rect">
            <a:avLst/>
          </a:prstGeom>
        </p:spPr>
      </p:pic>
      <p:pic>
        <p:nvPicPr>
          <p:cNvPr id="205" name="Image 204">
            <a:extLst>
              <a:ext uri="{FF2B5EF4-FFF2-40B4-BE49-F238E27FC236}">
                <a16:creationId xmlns:a16="http://schemas.microsoft.com/office/drawing/2014/main" id="{7E69326C-1273-63F5-71F5-B36950E8B09C}"/>
              </a:ext>
            </a:extLst>
          </p:cNvPr>
          <p:cNvPicPr>
            <a:picLocks noChangeAspect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2105" y="3984760"/>
            <a:ext cx="1026000" cy="1368000"/>
          </a:xfrm>
          <a:prstGeom prst="rect">
            <a:avLst/>
          </a:prstGeom>
        </p:spPr>
      </p:pic>
      <p:pic>
        <p:nvPicPr>
          <p:cNvPr id="209" name="Image 208">
            <a:extLst>
              <a:ext uri="{FF2B5EF4-FFF2-40B4-BE49-F238E27FC236}">
                <a16:creationId xmlns:a16="http://schemas.microsoft.com/office/drawing/2014/main" id="{9540153E-D15D-28CB-A4CA-5B3ECB87909D}"/>
              </a:ext>
            </a:extLst>
          </p:cNvPr>
          <p:cNvPicPr>
            <a:picLocks noChangeAspect="1"/>
          </p:cNvPicPr>
          <p:nvPr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3635" y="3968700"/>
            <a:ext cx="1026000" cy="1368000"/>
          </a:xfrm>
          <a:prstGeom prst="rect">
            <a:avLst/>
          </a:prstGeom>
        </p:spPr>
      </p:pic>
      <p:pic>
        <p:nvPicPr>
          <p:cNvPr id="211" name="Image 210">
            <a:extLst>
              <a:ext uri="{FF2B5EF4-FFF2-40B4-BE49-F238E27FC236}">
                <a16:creationId xmlns:a16="http://schemas.microsoft.com/office/drawing/2014/main" id="{83D5442E-B460-DD84-C187-C63A682C2199}"/>
              </a:ext>
            </a:extLst>
          </p:cNvPr>
          <p:cNvPicPr>
            <a:picLocks noChangeAspect="1"/>
          </p:cNvPicPr>
          <p:nvPr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4370" y="3952720"/>
            <a:ext cx="1026000" cy="1368000"/>
          </a:xfrm>
          <a:prstGeom prst="rect">
            <a:avLst/>
          </a:prstGeom>
        </p:spPr>
      </p:pic>
      <p:pic>
        <p:nvPicPr>
          <p:cNvPr id="213" name="Image 212">
            <a:extLst>
              <a:ext uri="{FF2B5EF4-FFF2-40B4-BE49-F238E27FC236}">
                <a16:creationId xmlns:a16="http://schemas.microsoft.com/office/drawing/2014/main" id="{911548DE-5EC3-EE8E-6924-0D0BC3F16F78}"/>
              </a:ext>
            </a:extLst>
          </p:cNvPr>
          <p:cNvPicPr>
            <a:picLocks noChangeAspect="1"/>
          </p:cNvPicPr>
          <p:nvPr/>
        </p:nvPicPr>
        <p:blipFill>
          <a:blip r:embed="rId2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7115" y="3952720"/>
            <a:ext cx="1026000" cy="1368000"/>
          </a:xfrm>
          <a:prstGeom prst="rect">
            <a:avLst/>
          </a:prstGeom>
        </p:spPr>
      </p:pic>
      <p:pic>
        <p:nvPicPr>
          <p:cNvPr id="215" name="Image 214">
            <a:extLst>
              <a:ext uri="{FF2B5EF4-FFF2-40B4-BE49-F238E27FC236}">
                <a16:creationId xmlns:a16="http://schemas.microsoft.com/office/drawing/2014/main" id="{92663B10-434D-EC42-3F51-AE107B37961A}"/>
              </a:ext>
            </a:extLst>
          </p:cNvPr>
          <p:cNvPicPr>
            <a:picLocks noChangeAspect="1"/>
          </p:cNvPicPr>
          <p:nvPr/>
        </p:nvPicPr>
        <p:blipFill>
          <a:blip r:embed="rId2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9860" y="3952720"/>
            <a:ext cx="1026000" cy="1368000"/>
          </a:xfrm>
          <a:prstGeom prst="rect">
            <a:avLst/>
          </a:prstGeom>
        </p:spPr>
      </p:pic>
      <p:pic>
        <p:nvPicPr>
          <p:cNvPr id="217" name="Image 216">
            <a:extLst>
              <a:ext uri="{FF2B5EF4-FFF2-40B4-BE49-F238E27FC236}">
                <a16:creationId xmlns:a16="http://schemas.microsoft.com/office/drawing/2014/main" id="{69BC898B-3101-6208-38A1-1A4F9AF12542}"/>
              </a:ext>
            </a:extLst>
          </p:cNvPr>
          <p:cNvPicPr>
            <a:picLocks noChangeAspect="1"/>
          </p:cNvPicPr>
          <p:nvPr/>
        </p:nvPicPr>
        <p:blipFill>
          <a:blip r:embed="rId2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52605" y="3952720"/>
            <a:ext cx="1026000" cy="1368000"/>
          </a:xfrm>
          <a:prstGeom prst="rect">
            <a:avLst/>
          </a:prstGeom>
        </p:spPr>
      </p:pic>
      <p:pic>
        <p:nvPicPr>
          <p:cNvPr id="219" name="Image 218">
            <a:extLst>
              <a:ext uri="{FF2B5EF4-FFF2-40B4-BE49-F238E27FC236}">
                <a16:creationId xmlns:a16="http://schemas.microsoft.com/office/drawing/2014/main" id="{B2FC32B0-290B-CA33-D4F9-6FA9A814810B}"/>
              </a:ext>
            </a:extLst>
          </p:cNvPr>
          <p:cNvPicPr>
            <a:picLocks noChangeAspect="1"/>
          </p:cNvPicPr>
          <p:nvPr/>
        </p:nvPicPr>
        <p:blipFill>
          <a:blip r:embed="rId2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5202" y="3943760"/>
            <a:ext cx="1026000" cy="1368000"/>
          </a:xfrm>
          <a:prstGeom prst="rect">
            <a:avLst/>
          </a:prstGeom>
        </p:spPr>
      </p:pic>
      <p:pic>
        <p:nvPicPr>
          <p:cNvPr id="221" name="Image 220">
            <a:extLst>
              <a:ext uri="{FF2B5EF4-FFF2-40B4-BE49-F238E27FC236}">
                <a16:creationId xmlns:a16="http://schemas.microsoft.com/office/drawing/2014/main" id="{99303053-771A-AB77-755D-7B66DD2A7081}"/>
              </a:ext>
            </a:extLst>
          </p:cNvPr>
          <p:cNvPicPr>
            <a:picLocks noChangeAspect="1"/>
          </p:cNvPicPr>
          <p:nvPr/>
        </p:nvPicPr>
        <p:blipFill>
          <a:blip r:embed="rId2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996" y="5330508"/>
            <a:ext cx="1026000" cy="1368000"/>
          </a:xfrm>
          <a:prstGeom prst="rect">
            <a:avLst/>
          </a:prstGeom>
        </p:spPr>
      </p:pic>
      <p:pic>
        <p:nvPicPr>
          <p:cNvPr id="223" name="Image 222">
            <a:extLst>
              <a:ext uri="{FF2B5EF4-FFF2-40B4-BE49-F238E27FC236}">
                <a16:creationId xmlns:a16="http://schemas.microsoft.com/office/drawing/2014/main" id="{3C800D1C-6FD2-57FB-8AFE-489B3761E31E}"/>
              </a:ext>
            </a:extLst>
          </p:cNvPr>
          <p:cNvPicPr>
            <a:picLocks noChangeAspect="1"/>
          </p:cNvPicPr>
          <p:nvPr/>
        </p:nvPicPr>
        <p:blipFill>
          <a:blip r:embed="rId2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9290" y="5314448"/>
            <a:ext cx="1026000" cy="1368000"/>
          </a:xfrm>
          <a:prstGeom prst="rect">
            <a:avLst/>
          </a:prstGeom>
        </p:spPr>
      </p:pic>
      <p:pic>
        <p:nvPicPr>
          <p:cNvPr id="225" name="Image 224">
            <a:extLst>
              <a:ext uri="{FF2B5EF4-FFF2-40B4-BE49-F238E27FC236}">
                <a16:creationId xmlns:a16="http://schemas.microsoft.com/office/drawing/2014/main" id="{BE4D3F7F-9293-E15E-C3DE-DBE49285B601}"/>
              </a:ext>
            </a:extLst>
          </p:cNvPr>
          <p:cNvPicPr>
            <a:picLocks noChangeAspect="1"/>
          </p:cNvPicPr>
          <p:nvPr/>
        </p:nvPicPr>
        <p:blipFill>
          <a:blip r:embed="rId2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9622" y="5321548"/>
            <a:ext cx="1026000" cy="1368000"/>
          </a:xfrm>
          <a:prstGeom prst="rect">
            <a:avLst/>
          </a:prstGeom>
        </p:spPr>
      </p:pic>
      <p:pic>
        <p:nvPicPr>
          <p:cNvPr id="227" name="Image 226">
            <a:extLst>
              <a:ext uri="{FF2B5EF4-FFF2-40B4-BE49-F238E27FC236}">
                <a16:creationId xmlns:a16="http://schemas.microsoft.com/office/drawing/2014/main" id="{9D5D951C-74B2-D2CE-6138-247CD0300417}"/>
              </a:ext>
            </a:extLst>
          </p:cNvPr>
          <p:cNvPicPr>
            <a:picLocks noChangeAspect="1"/>
          </p:cNvPicPr>
          <p:nvPr/>
        </p:nvPicPr>
        <p:blipFill>
          <a:blip r:embed="rId2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70420" y="5311760"/>
            <a:ext cx="1026000" cy="1368000"/>
          </a:xfrm>
          <a:prstGeom prst="rect">
            <a:avLst/>
          </a:prstGeom>
        </p:spPr>
      </p:pic>
      <p:pic>
        <p:nvPicPr>
          <p:cNvPr id="229" name="Image 228">
            <a:extLst>
              <a:ext uri="{FF2B5EF4-FFF2-40B4-BE49-F238E27FC236}">
                <a16:creationId xmlns:a16="http://schemas.microsoft.com/office/drawing/2014/main" id="{B723673F-23DA-6DB6-253E-8D7559F79F13}"/>
              </a:ext>
            </a:extLst>
          </p:cNvPr>
          <p:cNvPicPr>
            <a:picLocks noChangeAspect="1"/>
          </p:cNvPicPr>
          <p:nvPr/>
        </p:nvPicPr>
        <p:blipFill>
          <a:blip r:embed="rId3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3165" y="5311760"/>
            <a:ext cx="1026000" cy="1368000"/>
          </a:xfrm>
          <a:prstGeom prst="rect">
            <a:avLst/>
          </a:prstGeom>
        </p:spPr>
      </p:pic>
      <p:pic>
        <p:nvPicPr>
          <p:cNvPr id="235" name="Image 234">
            <a:extLst>
              <a:ext uri="{FF2B5EF4-FFF2-40B4-BE49-F238E27FC236}">
                <a16:creationId xmlns:a16="http://schemas.microsoft.com/office/drawing/2014/main" id="{A387A860-5DC9-F025-E856-7A5F1776CDDC}"/>
              </a:ext>
            </a:extLst>
          </p:cNvPr>
          <p:cNvPicPr>
            <a:picLocks noChangeAspect="1"/>
          </p:cNvPicPr>
          <p:nvPr/>
        </p:nvPicPr>
        <p:blipFill>
          <a:blip r:embed="rId3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8157" y="5293284"/>
            <a:ext cx="1026000" cy="1368000"/>
          </a:xfrm>
          <a:prstGeom prst="rect">
            <a:avLst/>
          </a:prstGeom>
        </p:spPr>
      </p:pic>
      <p:pic>
        <p:nvPicPr>
          <p:cNvPr id="5" name="Image 4">
            <a:extLst>
              <a:ext uri="{FF2B5EF4-FFF2-40B4-BE49-F238E27FC236}">
                <a16:creationId xmlns:a16="http://schemas.microsoft.com/office/drawing/2014/main" id="{C8658E2D-8194-4AF9-F012-47D95E522D5A}"/>
              </a:ext>
            </a:extLst>
          </p:cNvPr>
          <p:cNvPicPr>
            <a:picLocks noChangeAspect="1"/>
          </p:cNvPicPr>
          <p:nvPr/>
        </p:nvPicPr>
        <p:blipFill>
          <a:blip r:embed="rId3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54011" y="3941854"/>
            <a:ext cx="1026000" cy="1368000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9A4E22E9-96FD-EAE4-B509-D945ADB51BB9}"/>
              </a:ext>
            </a:extLst>
          </p:cNvPr>
          <p:cNvPicPr>
            <a:picLocks noChangeAspect="1"/>
          </p:cNvPicPr>
          <p:nvPr/>
        </p:nvPicPr>
        <p:blipFill>
          <a:blip r:embed="rId3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78199" y="3961152"/>
            <a:ext cx="1026000" cy="1368000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62EEDD02-D31E-EF86-ABE3-03AF7F9E11C1}"/>
              </a:ext>
            </a:extLst>
          </p:cNvPr>
          <p:cNvPicPr>
            <a:picLocks noChangeAspect="1"/>
          </p:cNvPicPr>
          <p:nvPr/>
        </p:nvPicPr>
        <p:blipFill>
          <a:blip r:embed="rId3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76906" y="5307694"/>
            <a:ext cx="1025999" cy="1368000"/>
          </a:xfrm>
          <a:prstGeom prst="rect">
            <a:avLst/>
          </a:prstGeom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12FEA4D7-5502-7662-A965-9B9E7B253BB3}"/>
              </a:ext>
            </a:extLst>
          </p:cNvPr>
          <p:cNvPicPr>
            <a:picLocks noChangeAspect="1"/>
          </p:cNvPicPr>
          <p:nvPr/>
        </p:nvPicPr>
        <p:blipFill>
          <a:blip r:embed="rId3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02905" y="5307694"/>
            <a:ext cx="1026000" cy="1368000"/>
          </a:xfrm>
          <a:prstGeom prst="rect">
            <a:avLst/>
          </a:prstGeom>
        </p:spPr>
      </p:pic>
      <p:pic>
        <p:nvPicPr>
          <p:cNvPr id="15" name="Image 14">
            <a:extLst>
              <a:ext uri="{FF2B5EF4-FFF2-40B4-BE49-F238E27FC236}">
                <a16:creationId xmlns:a16="http://schemas.microsoft.com/office/drawing/2014/main" id="{0368641D-6070-7C79-4D6C-F347AA77259E}"/>
              </a:ext>
            </a:extLst>
          </p:cNvPr>
          <p:cNvPicPr>
            <a:picLocks noChangeAspect="1"/>
          </p:cNvPicPr>
          <p:nvPr/>
        </p:nvPicPr>
        <p:blipFill>
          <a:blip r:embed="rId3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54011" y="2573854"/>
            <a:ext cx="1026000" cy="1368000"/>
          </a:xfrm>
          <a:prstGeom prst="rect">
            <a:avLst/>
          </a:prstGeom>
        </p:spPr>
      </p:pic>
      <p:pic>
        <p:nvPicPr>
          <p:cNvPr id="17" name="Image 16">
            <a:extLst>
              <a:ext uri="{FF2B5EF4-FFF2-40B4-BE49-F238E27FC236}">
                <a16:creationId xmlns:a16="http://schemas.microsoft.com/office/drawing/2014/main" id="{0324ADA2-8C41-6703-9A92-C757651EFDA5}"/>
              </a:ext>
            </a:extLst>
          </p:cNvPr>
          <p:cNvPicPr>
            <a:picLocks noChangeAspect="1"/>
          </p:cNvPicPr>
          <p:nvPr/>
        </p:nvPicPr>
        <p:blipFill>
          <a:blip r:embed="rId3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46364" y="2583503"/>
            <a:ext cx="1026000" cy="136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33659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7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"/>
                                        <p:tgtEl>
                                          <p:spTgt spid="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9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"/>
                                        <p:tgtEl>
                                          <p:spTgt spid="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1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"/>
                                        <p:tgtEl>
                                          <p:spTgt spid="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3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"/>
                                        <p:tgtEl>
                                          <p:spTgt spid="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"/>
                                        <p:tgtEl>
                                          <p:spTgt spid="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7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"/>
                                        <p:tgtEl>
                                          <p:spTgt spid="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9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"/>
                                        <p:tgtEl>
                                          <p:spTgt spid="1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100"/>
                            </p:stCondLst>
                            <p:childTnLst>
                              <p:par>
                                <p:cTn id="4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"/>
                                        <p:tgtEl>
                                          <p:spTgt spid="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300"/>
                            </p:stCondLst>
                            <p:childTnLst>
                              <p:par>
                                <p:cTn id="4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"/>
                                        <p:tgtEl>
                                          <p:spTgt spid="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500"/>
                            </p:stCondLst>
                            <p:childTnLst>
                              <p:par>
                                <p:cTn id="4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200"/>
                                        <p:tgtEl>
                                          <p:spTgt spid="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700"/>
                            </p:stCondLst>
                            <p:childTnLst>
                              <p:par>
                                <p:cTn id="5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200"/>
                                        <p:tgtEl>
                                          <p:spTgt spid="2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2900"/>
                            </p:stCondLst>
                            <p:childTnLst>
                              <p:par>
                                <p:cTn id="5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200"/>
                                        <p:tgtEl>
                                          <p:spTgt spid="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3100"/>
                            </p:stCondLst>
                            <p:childTnLst>
                              <p:par>
                                <p:cTn id="6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200"/>
                                        <p:tgtEl>
                                          <p:spTgt spid="2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3300"/>
                            </p:stCondLst>
                            <p:childTnLst>
                              <p:par>
                                <p:cTn id="6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200"/>
                                        <p:tgtEl>
                                          <p:spTgt spid="2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3500"/>
                            </p:stCondLst>
                            <p:childTnLst>
                              <p:par>
                                <p:cTn id="6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200"/>
                                        <p:tgtEl>
                                          <p:spTgt spid="2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3700"/>
                            </p:stCondLst>
                            <p:childTnLst>
                              <p:par>
                                <p:cTn id="7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200"/>
                                        <p:tgtEl>
                                          <p:spTgt spid="2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3900"/>
                            </p:stCondLst>
                            <p:childTnLst>
                              <p:par>
                                <p:cTn id="7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200"/>
                                        <p:tgtEl>
                                          <p:spTgt spid="2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4100"/>
                            </p:stCondLst>
                            <p:childTnLst>
                              <p:par>
                                <p:cTn id="8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200"/>
                                        <p:tgtEl>
                                          <p:spTgt spid="2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4300"/>
                            </p:stCondLst>
                            <p:childTnLst>
                              <p:par>
                                <p:cTn id="8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200"/>
                                        <p:tgtEl>
                                          <p:spTgt spid="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4500"/>
                            </p:stCondLst>
                            <p:childTnLst>
                              <p:par>
                                <p:cTn id="8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200"/>
                                        <p:tgtEl>
                                          <p:spTgt spid="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4700"/>
                            </p:stCondLst>
                            <p:childTnLst>
                              <p:par>
                                <p:cTn id="9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200"/>
                                        <p:tgtEl>
                                          <p:spTgt spid="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4900"/>
                            </p:stCondLst>
                            <p:childTnLst>
                              <p:par>
                                <p:cTn id="9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200"/>
                                        <p:tgtEl>
                                          <p:spTgt spid="2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5100"/>
                            </p:stCondLst>
                            <p:childTnLst>
                              <p:par>
                                <p:cTn id="10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200"/>
                                        <p:tgtEl>
                                          <p:spTgt spid="2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5300"/>
                            </p:stCondLst>
                            <p:childTnLst>
                              <p:par>
                                <p:cTn id="10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200"/>
                                        <p:tgtEl>
                                          <p:spTgt spid="2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5500"/>
                            </p:stCondLst>
                            <p:childTnLst>
                              <p:par>
                                <p:cTn id="10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200"/>
                                        <p:tgtEl>
                                          <p:spTgt spid="2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5700"/>
                            </p:stCondLst>
                            <p:childTnLst>
                              <p:par>
                                <p:cTn id="113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2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2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2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2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2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" dur="50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" dur="500"/>
                                        <p:tgtEl>
                                          <p:spTgt spid="1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0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EC3967D-101F-5894-CCCE-68308284FF9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re 12">
            <a:extLst>
              <a:ext uri="{FF2B5EF4-FFF2-40B4-BE49-F238E27FC236}">
                <a16:creationId xmlns:a16="http://schemas.microsoft.com/office/drawing/2014/main" id="{F63D8B52-4812-7E71-DFE2-8BD210DC70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1805" y="381000"/>
            <a:ext cx="9073007" cy="743744"/>
          </a:xfrm>
        </p:spPr>
        <p:txBody>
          <a:bodyPr rtlCol="0">
            <a:normAutofit/>
          </a:bodyPr>
          <a:lstStyle/>
          <a:p>
            <a:pPr rtl="0"/>
            <a:r>
              <a:rPr lang="fr-FR" b="1" dirty="0"/>
              <a:t>Ice-</a:t>
            </a:r>
            <a:r>
              <a:rPr lang="fr-FR" b="1" dirty="0" err="1"/>
              <a:t>breaking</a:t>
            </a:r>
            <a:r>
              <a:rPr lang="fr-FR" b="1" dirty="0"/>
              <a:t> </a:t>
            </a:r>
            <a:r>
              <a:rPr lang="fr-FR" b="1" dirty="0" err="1"/>
              <a:t>activity</a:t>
            </a:r>
            <a:endParaRPr lang="fr-FR" b="1" dirty="0"/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F6F72F9B-C868-A114-08C3-75A1368014C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824" t="23173" r="22825" b="23173"/>
          <a:stretch/>
        </p:blipFill>
        <p:spPr>
          <a:xfrm>
            <a:off x="9694812" y="314411"/>
            <a:ext cx="1980257" cy="977440"/>
          </a:xfrm>
          <a:prstGeom prst="rect">
            <a:avLst/>
          </a:prstGeom>
        </p:spPr>
      </p:pic>
      <p:sp>
        <p:nvSpPr>
          <p:cNvPr id="5" name="ZoneTexte 4">
            <a:extLst>
              <a:ext uri="{FF2B5EF4-FFF2-40B4-BE49-F238E27FC236}">
                <a16:creationId xmlns:a16="http://schemas.microsoft.com/office/drawing/2014/main" id="{27B9E784-AB0B-BF48-5848-5205E2CC3722}"/>
              </a:ext>
            </a:extLst>
          </p:cNvPr>
          <p:cNvSpPr txBox="1"/>
          <p:nvPr/>
        </p:nvSpPr>
        <p:spPr>
          <a:xfrm>
            <a:off x="405778" y="1165775"/>
            <a:ext cx="10909249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200" dirty="0"/>
              <a:t>Please check the number you took and find other people with the same number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200" dirty="0"/>
              <a:t>Form the group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200" dirty="0"/>
              <a:t>Answer the questions below to get to know each other. You have 30 min.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1504316-4B89-DA9B-FA73-1B545751B7AC}"/>
              </a:ext>
            </a:extLst>
          </p:cNvPr>
          <p:cNvSpPr/>
          <p:nvPr/>
        </p:nvSpPr>
        <p:spPr>
          <a:xfrm>
            <a:off x="621803" y="2335231"/>
            <a:ext cx="10477201" cy="4406137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>
              <a:buAutoNum type="arabicPeriod"/>
            </a:pPr>
            <a:r>
              <a:rPr lang="fr-FR" dirty="0" err="1">
                <a:solidFill>
                  <a:schemeClr val="bg1"/>
                </a:solidFill>
              </a:rPr>
              <a:t>Introduce</a:t>
            </a:r>
            <a:r>
              <a:rPr lang="fr-FR" dirty="0">
                <a:solidFill>
                  <a:schemeClr val="bg1"/>
                </a:solidFill>
              </a:rPr>
              <a:t> </a:t>
            </a:r>
            <a:r>
              <a:rPr lang="fr-FR" dirty="0" err="1">
                <a:solidFill>
                  <a:schemeClr val="bg1"/>
                </a:solidFill>
              </a:rPr>
              <a:t>yourself</a:t>
            </a:r>
            <a:r>
              <a:rPr lang="fr-FR" dirty="0">
                <a:solidFill>
                  <a:schemeClr val="bg1"/>
                </a:solidFill>
              </a:rPr>
              <a:t> (</a:t>
            </a:r>
            <a:r>
              <a:rPr lang="fr-FR" dirty="0" err="1">
                <a:solidFill>
                  <a:schemeClr val="bg1"/>
                </a:solidFill>
              </a:rPr>
              <a:t>name</a:t>
            </a:r>
            <a:r>
              <a:rPr lang="fr-FR" dirty="0">
                <a:solidFill>
                  <a:schemeClr val="bg1"/>
                </a:solidFill>
              </a:rPr>
              <a:t>, </a:t>
            </a:r>
            <a:r>
              <a:rPr lang="fr-FR" dirty="0" err="1">
                <a:solidFill>
                  <a:schemeClr val="bg1"/>
                </a:solidFill>
              </a:rPr>
              <a:t>where</a:t>
            </a:r>
            <a:r>
              <a:rPr lang="fr-FR" dirty="0">
                <a:solidFill>
                  <a:schemeClr val="bg1"/>
                </a:solidFill>
              </a:rPr>
              <a:t> are </a:t>
            </a:r>
            <a:r>
              <a:rPr lang="fr-FR" dirty="0" err="1">
                <a:solidFill>
                  <a:schemeClr val="bg1"/>
                </a:solidFill>
              </a:rPr>
              <a:t>you</a:t>
            </a:r>
            <a:r>
              <a:rPr lang="fr-FR" dirty="0">
                <a:solidFill>
                  <a:schemeClr val="bg1"/>
                </a:solidFill>
              </a:rPr>
              <a:t> from, </a:t>
            </a:r>
            <a:r>
              <a:rPr lang="fr-FR" dirty="0" err="1">
                <a:solidFill>
                  <a:schemeClr val="bg1"/>
                </a:solidFill>
              </a:rPr>
              <a:t>where</a:t>
            </a:r>
            <a:r>
              <a:rPr lang="fr-FR" dirty="0">
                <a:solidFill>
                  <a:schemeClr val="bg1"/>
                </a:solidFill>
              </a:rPr>
              <a:t> </a:t>
            </a:r>
            <a:r>
              <a:rPr lang="fr-FR" dirty="0" err="1">
                <a:solidFill>
                  <a:schemeClr val="bg1"/>
                </a:solidFill>
              </a:rPr>
              <a:t>you</a:t>
            </a:r>
            <a:r>
              <a:rPr lang="fr-FR" dirty="0">
                <a:solidFill>
                  <a:schemeClr val="bg1"/>
                </a:solidFill>
              </a:rPr>
              <a:t> </a:t>
            </a:r>
            <a:r>
              <a:rPr lang="fr-FR" dirty="0" err="1">
                <a:solidFill>
                  <a:schemeClr val="bg1"/>
                </a:solidFill>
              </a:rPr>
              <a:t>study</a:t>
            </a:r>
            <a:r>
              <a:rPr lang="fr-FR" dirty="0">
                <a:solidFill>
                  <a:schemeClr val="bg1"/>
                </a:solidFill>
              </a:rPr>
              <a:t>).</a:t>
            </a:r>
          </a:p>
          <a:p>
            <a:pPr marL="342900" indent="-342900">
              <a:buAutoNum type="arabicPeriod"/>
            </a:pPr>
            <a:r>
              <a:rPr lang="fr-FR" dirty="0" err="1">
                <a:solidFill>
                  <a:schemeClr val="bg1"/>
                </a:solidFill>
              </a:rPr>
              <a:t>Why</a:t>
            </a:r>
            <a:r>
              <a:rPr lang="fr-FR" dirty="0">
                <a:solidFill>
                  <a:schemeClr val="bg1"/>
                </a:solidFill>
              </a:rPr>
              <a:t> </a:t>
            </a:r>
            <a:r>
              <a:rPr lang="fr-FR" dirty="0" err="1">
                <a:solidFill>
                  <a:schemeClr val="bg1"/>
                </a:solidFill>
              </a:rPr>
              <a:t>did</a:t>
            </a:r>
            <a:r>
              <a:rPr lang="fr-FR" dirty="0">
                <a:solidFill>
                  <a:schemeClr val="bg1"/>
                </a:solidFill>
              </a:rPr>
              <a:t> </a:t>
            </a:r>
            <a:r>
              <a:rPr lang="fr-FR" dirty="0" err="1">
                <a:solidFill>
                  <a:schemeClr val="bg1"/>
                </a:solidFill>
              </a:rPr>
              <a:t>you</a:t>
            </a:r>
            <a:r>
              <a:rPr lang="fr-FR" dirty="0">
                <a:solidFill>
                  <a:schemeClr val="bg1"/>
                </a:solidFill>
              </a:rPr>
              <a:t> </a:t>
            </a:r>
            <a:r>
              <a:rPr lang="fr-FR" dirty="0" err="1">
                <a:solidFill>
                  <a:schemeClr val="bg1"/>
                </a:solidFill>
              </a:rPr>
              <a:t>decide</a:t>
            </a:r>
            <a:r>
              <a:rPr lang="fr-FR" dirty="0">
                <a:solidFill>
                  <a:schemeClr val="bg1"/>
                </a:solidFill>
              </a:rPr>
              <a:t> to </a:t>
            </a:r>
            <a:r>
              <a:rPr lang="fr-FR" dirty="0" err="1">
                <a:solidFill>
                  <a:schemeClr val="bg1"/>
                </a:solidFill>
              </a:rPr>
              <a:t>join</a:t>
            </a:r>
            <a:r>
              <a:rPr lang="fr-FR" dirty="0">
                <a:solidFill>
                  <a:schemeClr val="bg1"/>
                </a:solidFill>
              </a:rPr>
              <a:t> JUAS and </a:t>
            </a:r>
            <a:r>
              <a:rPr lang="fr-FR" dirty="0" err="1">
                <a:solidFill>
                  <a:schemeClr val="bg1"/>
                </a:solidFill>
              </a:rPr>
              <a:t>why</a:t>
            </a:r>
            <a:r>
              <a:rPr lang="fr-FR" dirty="0">
                <a:solidFill>
                  <a:schemeClr val="bg1"/>
                </a:solidFill>
              </a:rPr>
              <a:t> </a:t>
            </a:r>
            <a:r>
              <a:rPr lang="fr-FR" dirty="0" err="1">
                <a:solidFill>
                  <a:schemeClr val="bg1"/>
                </a:solidFill>
              </a:rPr>
              <a:t>did</a:t>
            </a:r>
            <a:r>
              <a:rPr lang="fr-FR" dirty="0">
                <a:solidFill>
                  <a:schemeClr val="bg1"/>
                </a:solidFill>
              </a:rPr>
              <a:t> </a:t>
            </a:r>
            <a:r>
              <a:rPr lang="fr-FR" dirty="0" err="1">
                <a:solidFill>
                  <a:schemeClr val="bg1"/>
                </a:solidFill>
              </a:rPr>
              <a:t>you</a:t>
            </a:r>
            <a:r>
              <a:rPr lang="fr-FR" dirty="0">
                <a:solidFill>
                  <a:schemeClr val="bg1"/>
                </a:solidFill>
              </a:rPr>
              <a:t> </a:t>
            </a:r>
            <a:r>
              <a:rPr lang="fr-FR" dirty="0" err="1">
                <a:solidFill>
                  <a:schemeClr val="bg1"/>
                </a:solidFill>
              </a:rPr>
              <a:t>decide</a:t>
            </a:r>
            <a:r>
              <a:rPr lang="fr-FR" dirty="0">
                <a:solidFill>
                  <a:schemeClr val="bg1"/>
                </a:solidFill>
              </a:rPr>
              <a:t> to </a:t>
            </a:r>
            <a:r>
              <a:rPr lang="fr-FR" dirty="0" err="1">
                <a:solidFill>
                  <a:schemeClr val="bg1"/>
                </a:solidFill>
              </a:rPr>
              <a:t>study</a:t>
            </a:r>
            <a:r>
              <a:rPr lang="fr-FR" dirty="0">
                <a:solidFill>
                  <a:schemeClr val="bg1"/>
                </a:solidFill>
              </a:rPr>
              <a:t> and </a:t>
            </a:r>
            <a:r>
              <a:rPr lang="fr-FR" dirty="0" err="1">
                <a:solidFill>
                  <a:schemeClr val="bg1"/>
                </a:solidFill>
              </a:rPr>
              <a:t>work</a:t>
            </a:r>
            <a:r>
              <a:rPr lang="fr-FR" dirty="0">
                <a:solidFill>
                  <a:schemeClr val="bg1"/>
                </a:solidFill>
              </a:rPr>
              <a:t> in the </a:t>
            </a:r>
            <a:r>
              <a:rPr lang="fr-FR" dirty="0" err="1">
                <a:solidFill>
                  <a:schemeClr val="bg1"/>
                </a:solidFill>
              </a:rPr>
              <a:t>particle</a:t>
            </a:r>
            <a:r>
              <a:rPr lang="fr-FR" dirty="0">
                <a:solidFill>
                  <a:schemeClr val="bg1"/>
                </a:solidFill>
              </a:rPr>
              <a:t> </a:t>
            </a:r>
            <a:r>
              <a:rPr lang="fr-FR" dirty="0" err="1">
                <a:solidFill>
                  <a:schemeClr val="bg1"/>
                </a:solidFill>
              </a:rPr>
              <a:t>accelerators</a:t>
            </a:r>
            <a:r>
              <a:rPr lang="fr-FR" dirty="0">
                <a:solidFill>
                  <a:schemeClr val="bg1"/>
                </a:solidFill>
              </a:rPr>
              <a:t> area?</a:t>
            </a:r>
          </a:p>
          <a:p>
            <a:pPr marL="342900" indent="-342900">
              <a:buAutoNum type="arabicPeriod"/>
            </a:pPr>
            <a:r>
              <a:rPr lang="fr-FR" dirty="0" err="1">
                <a:solidFill>
                  <a:schemeClr val="bg1"/>
                </a:solidFill>
              </a:rPr>
              <a:t>What</a:t>
            </a:r>
            <a:r>
              <a:rPr lang="fr-FR" dirty="0">
                <a:solidFill>
                  <a:schemeClr val="bg1"/>
                </a:solidFill>
              </a:rPr>
              <a:t> </a:t>
            </a:r>
            <a:r>
              <a:rPr lang="fr-FR" dirty="0" err="1">
                <a:solidFill>
                  <a:schemeClr val="bg1"/>
                </a:solidFill>
              </a:rPr>
              <a:t>is</a:t>
            </a:r>
            <a:r>
              <a:rPr lang="fr-FR" dirty="0">
                <a:solidFill>
                  <a:schemeClr val="bg1"/>
                </a:solidFill>
              </a:rPr>
              <a:t> </a:t>
            </a:r>
            <a:r>
              <a:rPr lang="fr-FR" dirty="0" err="1">
                <a:solidFill>
                  <a:schemeClr val="bg1"/>
                </a:solidFill>
              </a:rPr>
              <a:t>your</a:t>
            </a:r>
            <a:r>
              <a:rPr lang="fr-FR" dirty="0">
                <a:solidFill>
                  <a:schemeClr val="bg1"/>
                </a:solidFill>
              </a:rPr>
              <a:t> best </a:t>
            </a:r>
            <a:r>
              <a:rPr lang="fr-FR" dirty="0" err="1">
                <a:solidFill>
                  <a:schemeClr val="bg1"/>
                </a:solidFill>
              </a:rPr>
              <a:t>quality</a:t>
            </a:r>
            <a:r>
              <a:rPr lang="fr-FR" dirty="0">
                <a:solidFill>
                  <a:schemeClr val="bg1"/>
                </a:solidFill>
              </a:rPr>
              <a:t>?</a:t>
            </a:r>
          </a:p>
          <a:p>
            <a:pPr marL="342900" indent="-342900">
              <a:buAutoNum type="arabicPeriod"/>
            </a:pPr>
            <a:r>
              <a:rPr lang="en-US" dirty="0">
                <a:solidFill>
                  <a:schemeClr val="bg1"/>
                </a:solidFill>
              </a:rPr>
              <a:t>If you could have one superpower today, what would it be, and what would you use it for?</a:t>
            </a:r>
          </a:p>
          <a:p>
            <a:pPr marL="342900" indent="-342900">
              <a:buAutoNum type="arabicPeriod"/>
            </a:pPr>
            <a:r>
              <a:rPr lang="en-US" dirty="0">
                <a:solidFill>
                  <a:schemeClr val="bg1"/>
                </a:solidFill>
              </a:rPr>
              <a:t>What’s your culture’s most underrated food?</a:t>
            </a:r>
          </a:p>
          <a:p>
            <a:pPr marL="342900" indent="-342900">
              <a:buAutoNum type="arabicPeriod"/>
            </a:pPr>
            <a:r>
              <a:rPr lang="en-US" dirty="0">
                <a:solidFill>
                  <a:schemeClr val="bg1"/>
                </a:solidFill>
              </a:rPr>
              <a:t>What’s an unusual national tradition you have (or from your region/hometown)?</a:t>
            </a:r>
          </a:p>
          <a:p>
            <a:pPr marL="342900" indent="-342900">
              <a:buAutoNum type="arabicPeriod"/>
            </a:pPr>
            <a:r>
              <a:rPr lang="en-US" dirty="0">
                <a:solidFill>
                  <a:schemeClr val="bg1"/>
                </a:solidFill>
              </a:rPr>
              <a:t>Who was the last person you felt inspired by?</a:t>
            </a:r>
          </a:p>
          <a:p>
            <a:endParaRPr lang="en-US" dirty="0">
              <a:solidFill>
                <a:schemeClr val="bg1"/>
              </a:solidFill>
            </a:endParaRPr>
          </a:p>
          <a:p>
            <a:r>
              <a:rPr lang="en-US" dirty="0">
                <a:solidFill>
                  <a:schemeClr val="bg1"/>
                </a:solidFill>
              </a:rPr>
              <a:t>Some more questions if you have time:</a:t>
            </a:r>
            <a:br>
              <a:rPr lang="en-US" dirty="0">
                <a:solidFill>
                  <a:schemeClr val="bg1"/>
                </a:solidFill>
              </a:rPr>
            </a:br>
            <a:r>
              <a:rPr lang="en-US" dirty="0">
                <a:solidFill>
                  <a:schemeClr val="bg1"/>
                </a:solidFill>
              </a:rPr>
              <a:t>8. What’s one country you would love to visit and why?</a:t>
            </a:r>
          </a:p>
          <a:p>
            <a:r>
              <a:rPr lang="en-US" dirty="0">
                <a:solidFill>
                  <a:schemeClr val="bg1"/>
                </a:solidFill>
              </a:rPr>
              <a:t>9. What’s a word or phrase in another language (or your own) that you really like?</a:t>
            </a:r>
          </a:p>
          <a:p>
            <a:r>
              <a:rPr lang="en-US" dirty="0">
                <a:solidFill>
                  <a:schemeClr val="bg1"/>
                </a:solidFill>
              </a:rPr>
              <a:t>10. What’s something you couldn’t live without?</a:t>
            </a:r>
          </a:p>
          <a:p>
            <a:r>
              <a:rPr lang="en-US" dirty="0">
                <a:solidFill>
                  <a:schemeClr val="bg1"/>
                </a:solidFill>
              </a:rPr>
              <a:t>11. Have you ever experienced a culture shock? Where was it, and what happened?</a:t>
            </a:r>
          </a:p>
          <a:p>
            <a:pPr marL="342900" indent="-342900" algn="ctr">
              <a:buAutoNum type="arabicPeriod"/>
            </a:pPr>
            <a:endParaRPr lang="fr-FR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34763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329F22D-BDA8-08AA-31A8-1FD66254F4E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re 12">
            <a:extLst>
              <a:ext uri="{FF2B5EF4-FFF2-40B4-BE49-F238E27FC236}">
                <a16:creationId xmlns:a16="http://schemas.microsoft.com/office/drawing/2014/main" id="{3B059B29-505E-C98E-DE7D-9B65250351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3756" y="553178"/>
            <a:ext cx="9073007" cy="743744"/>
          </a:xfrm>
        </p:spPr>
        <p:txBody>
          <a:bodyPr rtlCol="0">
            <a:normAutofit/>
          </a:bodyPr>
          <a:lstStyle/>
          <a:p>
            <a:pPr rtl="0"/>
            <a:r>
              <a:rPr lang="fr-FR" b="1" dirty="0"/>
              <a:t>Ice-</a:t>
            </a:r>
            <a:r>
              <a:rPr lang="fr-FR" b="1" dirty="0" err="1"/>
              <a:t>breaking</a:t>
            </a:r>
            <a:r>
              <a:rPr lang="fr-FR" b="1" dirty="0"/>
              <a:t> </a:t>
            </a:r>
            <a:r>
              <a:rPr lang="fr-FR" b="1" dirty="0" err="1"/>
              <a:t>activity</a:t>
            </a:r>
            <a:endParaRPr lang="fr-FR" b="1" dirty="0"/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AA21BF3F-D111-5415-1D12-EC024DC03016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824" t="23173" r="22825" b="23173"/>
          <a:stretch/>
        </p:blipFill>
        <p:spPr>
          <a:xfrm>
            <a:off x="9694812" y="314411"/>
            <a:ext cx="1980257" cy="977440"/>
          </a:xfrm>
          <a:prstGeom prst="rect">
            <a:avLst/>
          </a:prstGeom>
        </p:spPr>
      </p:pic>
      <p:sp>
        <p:nvSpPr>
          <p:cNvPr id="5" name="ZoneTexte 4">
            <a:extLst>
              <a:ext uri="{FF2B5EF4-FFF2-40B4-BE49-F238E27FC236}">
                <a16:creationId xmlns:a16="http://schemas.microsoft.com/office/drawing/2014/main" id="{037D0C64-1271-498B-02F8-147B06552357}"/>
              </a:ext>
            </a:extLst>
          </p:cNvPr>
          <p:cNvSpPr txBox="1"/>
          <p:nvPr/>
        </p:nvSpPr>
        <p:spPr>
          <a:xfrm>
            <a:off x="333772" y="1988840"/>
            <a:ext cx="1090924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We now ask each group to come to the </a:t>
            </a:r>
            <a:r>
              <a:rPr lang="en-GB" sz="2400" dirty="0" err="1"/>
              <a:t>center</a:t>
            </a:r>
            <a:r>
              <a:rPr lang="en-GB" sz="2400" dirty="0"/>
              <a:t> and present yourselves (one by one, from the group 1)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Please tell: Your name, which country you are from and your best quality</a:t>
            </a:r>
          </a:p>
        </p:txBody>
      </p:sp>
    </p:spTree>
    <p:extLst>
      <p:ext uri="{BB962C8B-B14F-4D97-AF65-F5344CB8AC3E}">
        <p14:creationId xmlns:p14="http://schemas.microsoft.com/office/powerpoint/2010/main" val="344994894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12">
            <a:extLst>
              <a:ext uri="{FF2B5EF4-FFF2-40B4-BE49-F238E27FC236}">
                <a16:creationId xmlns:a16="http://schemas.microsoft.com/office/drawing/2014/main" id="{7B08D289-3D95-E2EC-AD26-FF4275F045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1805" y="381000"/>
            <a:ext cx="9073007" cy="743744"/>
          </a:xfrm>
        </p:spPr>
        <p:txBody>
          <a:bodyPr rtlCol="0">
            <a:normAutofit/>
          </a:bodyPr>
          <a:lstStyle/>
          <a:p>
            <a:pPr rtl="0"/>
            <a:r>
              <a:rPr lang="fr-FR" b="1" dirty="0"/>
              <a:t>Institutions Faculty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3089F6AC-8FF0-9143-3927-993B5F54B55D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824" t="23173" r="22825" b="23173"/>
          <a:stretch/>
        </p:blipFill>
        <p:spPr>
          <a:xfrm>
            <a:off x="9694812" y="314411"/>
            <a:ext cx="1980257" cy="977440"/>
          </a:xfrm>
          <a:prstGeom prst="rect">
            <a:avLst/>
          </a:prstGeom>
        </p:spPr>
      </p:pic>
      <p:sp>
        <p:nvSpPr>
          <p:cNvPr id="11" name="Rectangle : coins arrondis 10">
            <a:extLst>
              <a:ext uri="{FF2B5EF4-FFF2-40B4-BE49-F238E27FC236}">
                <a16:creationId xmlns:a16="http://schemas.microsoft.com/office/drawing/2014/main" id="{BA20A955-2AFB-0E5C-BE63-9DF1438A0264}"/>
              </a:ext>
            </a:extLst>
          </p:cNvPr>
          <p:cNvSpPr/>
          <p:nvPr/>
        </p:nvSpPr>
        <p:spPr>
          <a:xfrm>
            <a:off x="764022" y="1952495"/>
            <a:ext cx="10470951" cy="4356826"/>
          </a:xfrm>
          <a:prstGeom prst="round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09" name="Image 108">
            <a:extLst>
              <a:ext uri="{FF2B5EF4-FFF2-40B4-BE49-F238E27FC236}">
                <a16:creationId xmlns:a16="http://schemas.microsoft.com/office/drawing/2014/main" id="{F9A03B68-65D6-83E5-5B87-52872A2AE44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88739" y="3991158"/>
            <a:ext cx="995049" cy="996724"/>
          </a:xfrm>
          <a:prstGeom prst="rect">
            <a:avLst/>
          </a:prstGeom>
        </p:spPr>
      </p:pic>
      <p:pic>
        <p:nvPicPr>
          <p:cNvPr id="110" name="Image 109">
            <a:extLst>
              <a:ext uri="{FF2B5EF4-FFF2-40B4-BE49-F238E27FC236}">
                <a16:creationId xmlns:a16="http://schemas.microsoft.com/office/drawing/2014/main" id="{64F76430-CD0A-D60F-F3E4-8DD9FA66BBD8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7241" t="5635"/>
          <a:stretch/>
        </p:blipFill>
        <p:spPr>
          <a:xfrm>
            <a:off x="3693522" y="4153250"/>
            <a:ext cx="1516924" cy="934643"/>
          </a:xfrm>
          <a:prstGeom prst="rect">
            <a:avLst/>
          </a:prstGeom>
        </p:spPr>
      </p:pic>
      <p:pic>
        <p:nvPicPr>
          <p:cNvPr id="111" name="Image 110">
            <a:extLst>
              <a:ext uri="{FF2B5EF4-FFF2-40B4-BE49-F238E27FC236}">
                <a16:creationId xmlns:a16="http://schemas.microsoft.com/office/drawing/2014/main" id="{5F4808E0-DF66-DD05-73B4-9F07685D50B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42603" y="2177788"/>
            <a:ext cx="2211557" cy="827999"/>
          </a:xfrm>
          <a:prstGeom prst="rect">
            <a:avLst/>
          </a:prstGeom>
        </p:spPr>
      </p:pic>
      <p:pic>
        <p:nvPicPr>
          <p:cNvPr id="112" name="Image 111">
            <a:extLst>
              <a:ext uri="{FF2B5EF4-FFF2-40B4-BE49-F238E27FC236}">
                <a16:creationId xmlns:a16="http://schemas.microsoft.com/office/drawing/2014/main" id="{2996D6CE-636C-1C6B-3EAC-C719B30A445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694812" y="2079670"/>
            <a:ext cx="927655" cy="1139547"/>
          </a:xfrm>
          <a:prstGeom prst="rect">
            <a:avLst/>
          </a:prstGeom>
        </p:spPr>
      </p:pic>
      <p:pic>
        <p:nvPicPr>
          <p:cNvPr id="113" name="Image 112">
            <a:extLst>
              <a:ext uri="{FF2B5EF4-FFF2-40B4-BE49-F238E27FC236}">
                <a16:creationId xmlns:a16="http://schemas.microsoft.com/office/drawing/2014/main" id="{E650D24A-5460-A07B-DBAE-4B344B756E7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526871" y="3274031"/>
            <a:ext cx="927655" cy="945233"/>
          </a:xfrm>
          <a:prstGeom prst="rect">
            <a:avLst/>
          </a:prstGeom>
        </p:spPr>
      </p:pic>
      <p:pic>
        <p:nvPicPr>
          <p:cNvPr id="114" name="Image 113">
            <a:extLst>
              <a:ext uri="{FF2B5EF4-FFF2-40B4-BE49-F238E27FC236}">
                <a16:creationId xmlns:a16="http://schemas.microsoft.com/office/drawing/2014/main" id="{D738C6DF-E2EC-A4E8-2C6A-957F0D4B50C9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4273" y="2286353"/>
            <a:ext cx="2962657" cy="716803"/>
          </a:xfrm>
          <a:prstGeom prst="rect">
            <a:avLst/>
          </a:prstGeom>
        </p:spPr>
      </p:pic>
      <p:pic>
        <p:nvPicPr>
          <p:cNvPr id="115" name="Image 114">
            <a:extLst>
              <a:ext uri="{FF2B5EF4-FFF2-40B4-BE49-F238E27FC236}">
                <a16:creationId xmlns:a16="http://schemas.microsoft.com/office/drawing/2014/main" id="{E8C3305E-2C7C-E05F-C329-948397E7C28C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591" b="10894"/>
          <a:stretch/>
        </p:blipFill>
        <p:spPr>
          <a:xfrm>
            <a:off x="3220719" y="2838680"/>
            <a:ext cx="3127683" cy="934642"/>
          </a:xfrm>
          <a:prstGeom prst="rect">
            <a:avLst/>
          </a:prstGeom>
        </p:spPr>
      </p:pic>
      <p:pic>
        <p:nvPicPr>
          <p:cNvPr id="116" name="Image 115">
            <a:extLst>
              <a:ext uri="{FF2B5EF4-FFF2-40B4-BE49-F238E27FC236}">
                <a16:creationId xmlns:a16="http://schemas.microsoft.com/office/drawing/2014/main" id="{C28E366D-3979-77C7-E26B-39402B0EFE47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6997" y="3854845"/>
            <a:ext cx="1626407" cy="813204"/>
          </a:xfrm>
          <a:prstGeom prst="rect">
            <a:avLst/>
          </a:prstGeom>
        </p:spPr>
      </p:pic>
      <p:pic>
        <p:nvPicPr>
          <p:cNvPr id="117" name="Image 116">
            <a:extLst>
              <a:ext uri="{FF2B5EF4-FFF2-40B4-BE49-F238E27FC236}">
                <a16:creationId xmlns:a16="http://schemas.microsoft.com/office/drawing/2014/main" id="{3214F728-8637-9697-EFBE-E6CA69B9C26A}"/>
              </a:ext>
            </a:extLst>
          </p:cNvPr>
          <p:cNvPicPr>
            <a:picLocks noChangeAspect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498" b="9986"/>
          <a:stretch/>
        </p:blipFill>
        <p:spPr>
          <a:xfrm>
            <a:off x="881816" y="5218705"/>
            <a:ext cx="2857264" cy="745707"/>
          </a:xfrm>
          <a:prstGeom prst="rect">
            <a:avLst/>
          </a:prstGeom>
        </p:spPr>
      </p:pic>
      <p:pic>
        <p:nvPicPr>
          <p:cNvPr id="118" name="Image 117">
            <a:extLst>
              <a:ext uri="{FF2B5EF4-FFF2-40B4-BE49-F238E27FC236}">
                <a16:creationId xmlns:a16="http://schemas.microsoft.com/office/drawing/2014/main" id="{CA054C0E-A364-348D-1E07-938CECEB4300}"/>
              </a:ext>
            </a:extLst>
          </p:cNvPr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75624" y="5173941"/>
            <a:ext cx="2180412" cy="688552"/>
          </a:xfrm>
          <a:prstGeom prst="rect">
            <a:avLst/>
          </a:prstGeom>
        </p:spPr>
      </p:pic>
      <p:pic>
        <p:nvPicPr>
          <p:cNvPr id="119" name="Image 118">
            <a:extLst>
              <a:ext uri="{FF2B5EF4-FFF2-40B4-BE49-F238E27FC236}">
                <a16:creationId xmlns:a16="http://schemas.microsoft.com/office/drawing/2014/main" id="{D009EF7C-3084-939D-6EF3-706AD726EAC9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52420" y="5219578"/>
            <a:ext cx="2868948" cy="828000"/>
          </a:xfrm>
          <a:prstGeom prst="rect">
            <a:avLst/>
          </a:prstGeom>
        </p:spPr>
      </p:pic>
      <p:pic>
        <p:nvPicPr>
          <p:cNvPr id="4" name="Image 3">
            <a:extLst>
              <a:ext uri="{FF2B5EF4-FFF2-40B4-BE49-F238E27FC236}">
                <a16:creationId xmlns:a16="http://schemas.microsoft.com/office/drawing/2014/main" id="{63C543DA-011E-7B96-CC47-6957FD3C80DD}"/>
              </a:ext>
            </a:extLst>
          </p:cNvPr>
          <p:cNvPicPr>
            <a:picLocks noChangeAspect="1"/>
          </p:cNvPicPr>
          <p:nvPr/>
        </p:nvPicPr>
        <p:blipFill rotWithShape="1"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03" t="11706" r="6923" b="12839"/>
          <a:stretch/>
        </p:blipFill>
        <p:spPr>
          <a:xfrm>
            <a:off x="881816" y="3550785"/>
            <a:ext cx="2253601" cy="10554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19923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500"/>
                            </p:stCondLst>
                            <p:childTnLst>
                              <p:par>
                                <p:cTn id="1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500"/>
                            </p:stCondLst>
                            <p:childTnLst>
                              <p:par>
                                <p:cTn id="2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500"/>
                            </p:stCondLst>
                            <p:childTnLst>
                              <p:par>
                                <p:cTn id="3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500"/>
                            </p:stCondLst>
                            <p:childTnLst>
                              <p:par>
                                <p:cTn id="5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000"/>
                            </p:stCondLst>
                            <p:childTnLst>
                              <p:par>
                                <p:cTn id="5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6500"/>
                            </p:stCondLst>
                            <p:childTnLst>
                              <p:par>
                                <p:cTn id="6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7000"/>
                            </p:stCondLst>
                            <p:childTnLst>
                              <p:par>
                                <p:cTn id="6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500"/>
                            </p:stCondLst>
                            <p:childTnLst>
                              <p:par>
                                <p:cTn id="7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re 12">
            <a:extLst>
              <a:ext uri="{FF2B5EF4-FFF2-40B4-BE49-F238E27FC236}">
                <a16:creationId xmlns:a16="http://schemas.microsoft.com/office/drawing/2014/main" id="{5B98ACD6-C871-E305-12D2-A329A19AE8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1805" y="381000"/>
            <a:ext cx="9073007" cy="743744"/>
          </a:xfrm>
        </p:spPr>
        <p:txBody>
          <a:bodyPr rtlCol="0">
            <a:normAutofit/>
          </a:bodyPr>
          <a:lstStyle/>
          <a:p>
            <a:pPr rtl="0"/>
            <a:r>
              <a:rPr lang="fr-FR" b="1" dirty="0"/>
              <a:t>You…</a:t>
            </a:r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B807F806-B277-C5AC-C758-65807374AC8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824" t="23173" r="22825" b="23173"/>
          <a:stretch/>
        </p:blipFill>
        <p:spPr>
          <a:xfrm>
            <a:off x="9694812" y="314411"/>
            <a:ext cx="1980257" cy="977440"/>
          </a:xfrm>
          <a:prstGeom prst="rect">
            <a:avLst/>
          </a:prstGeom>
        </p:spPr>
      </p:pic>
      <p:sp>
        <p:nvSpPr>
          <p:cNvPr id="77" name="ZoneTexte 76">
            <a:extLst>
              <a:ext uri="{FF2B5EF4-FFF2-40B4-BE49-F238E27FC236}">
                <a16:creationId xmlns:a16="http://schemas.microsoft.com/office/drawing/2014/main" id="{F659CF65-F087-9206-15BD-B6453EF5C033}"/>
              </a:ext>
            </a:extLst>
          </p:cNvPr>
          <p:cNvSpPr txBox="1"/>
          <p:nvPr/>
        </p:nvSpPr>
        <p:spPr>
          <a:xfrm>
            <a:off x="8226918" y="2000455"/>
            <a:ext cx="2165978" cy="461665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sz="2400" b="1" dirty="0"/>
              <a:t>45 Participants</a:t>
            </a:r>
          </a:p>
        </p:txBody>
      </p:sp>
      <p:grpSp>
        <p:nvGrpSpPr>
          <p:cNvPr id="97" name="Groupe 96">
            <a:extLst>
              <a:ext uri="{FF2B5EF4-FFF2-40B4-BE49-F238E27FC236}">
                <a16:creationId xmlns:a16="http://schemas.microsoft.com/office/drawing/2014/main" id="{F848D9C8-FF60-2611-460C-1033F9F4E617}"/>
              </a:ext>
            </a:extLst>
          </p:cNvPr>
          <p:cNvGrpSpPr/>
          <p:nvPr/>
        </p:nvGrpSpPr>
        <p:grpSpPr>
          <a:xfrm>
            <a:off x="8239258" y="2639664"/>
            <a:ext cx="2592288" cy="430887"/>
            <a:chOff x="7678588" y="3070121"/>
            <a:chExt cx="2592288" cy="430887"/>
          </a:xfrm>
        </p:grpSpPr>
        <p:sp>
          <p:nvSpPr>
            <p:cNvPr id="88" name="Flèche : droite rayée 87">
              <a:extLst>
                <a:ext uri="{FF2B5EF4-FFF2-40B4-BE49-F238E27FC236}">
                  <a16:creationId xmlns:a16="http://schemas.microsoft.com/office/drawing/2014/main" id="{C6B62C28-9358-1E5C-DBE0-5BD8F01C78D9}"/>
                </a:ext>
              </a:extLst>
            </p:cNvPr>
            <p:cNvSpPr/>
            <p:nvPr/>
          </p:nvSpPr>
          <p:spPr>
            <a:xfrm>
              <a:off x="7678588" y="3195564"/>
              <a:ext cx="504056" cy="180000"/>
            </a:xfrm>
            <a:prstGeom prst="stripedRightArrow">
              <a:avLst/>
            </a:prstGeom>
            <a:solidFill>
              <a:srgbClr val="92D050"/>
            </a:solidFill>
            <a:ln>
              <a:solidFill>
                <a:srgbClr val="92D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9" name="ZoneTexte 88">
              <a:extLst>
                <a:ext uri="{FF2B5EF4-FFF2-40B4-BE49-F238E27FC236}">
                  <a16:creationId xmlns:a16="http://schemas.microsoft.com/office/drawing/2014/main" id="{BDC563E5-19FB-0E2D-2F60-457E5205C359}"/>
                </a:ext>
              </a:extLst>
            </p:cNvPr>
            <p:cNvSpPr txBox="1"/>
            <p:nvPr/>
          </p:nvSpPr>
          <p:spPr>
            <a:xfrm>
              <a:off x="8182644" y="3070121"/>
              <a:ext cx="2088232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200" dirty="0"/>
                <a:t>21 Nationalities</a:t>
              </a:r>
            </a:p>
          </p:txBody>
        </p:sp>
      </p:grpSp>
      <p:grpSp>
        <p:nvGrpSpPr>
          <p:cNvPr id="34" name="Groupe 33">
            <a:extLst>
              <a:ext uri="{FF2B5EF4-FFF2-40B4-BE49-F238E27FC236}">
                <a16:creationId xmlns:a16="http://schemas.microsoft.com/office/drawing/2014/main" id="{A84C775B-A855-2F81-2172-8AB34FA1DEF4}"/>
              </a:ext>
            </a:extLst>
          </p:cNvPr>
          <p:cNvGrpSpPr/>
          <p:nvPr/>
        </p:nvGrpSpPr>
        <p:grpSpPr>
          <a:xfrm>
            <a:off x="8239258" y="3494758"/>
            <a:ext cx="3095803" cy="430887"/>
            <a:chOff x="8239258" y="3494758"/>
            <a:chExt cx="3095803" cy="430887"/>
          </a:xfrm>
        </p:grpSpPr>
        <p:sp>
          <p:nvSpPr>
            <p:cNvPr id="90" name="Flèche : droite rayée 89">
              <a:extLst>
                <a:ext uri="{FF2B5EF4-FFF2-40B4-BE49-F238E27FC236}">
                  <a16:creationId xmlns:a16="http://schemas.microsoft.com/office/drawing/2014/main" id="{12F4B6F4-7A3F-708E-BC37-16720588931F}"/>
                </a:ext>
              </a:extLst>
            </p:cNvPr>
            <p:cNvSpPr/>
            <p:nvPr/>
          </p:nvSpPr>
          <p:spPr>
            <a:xfrm>
              <a:off x="8239258" y="3620201"/>
              <a:ext cx="504056" cy="180000"/>
            </a:xfrm>
            <a:prstGeom prst="stripedRightArrow">
              <a:avLst/>
            </a:prstGeom>
            <a:solidFill>
              <a:schemeClr val="accent5">
                <a:lumMod val="60000"/>
                <a:lumOff val="40000"/>
              </a:schemeClr>
            </a:solidFill>
            <a:ln>
              <a:solidFill>
                <a:schemeClr val="accent5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1" name="ZoneTexte 90">
              <a:extLst>
                <a:ext uri="{FF2B5EF4-FFF2-40B4-BE49-F238E27FC236}">
                  <a16:creationId xmlns:a16="http://schemas.microsoft.com/office/drawing/2014/main" id="{7C33CC5F-447D-A0D8-CFF6-CFAE06E17762}"/>
                </a:ext>
              </a:extLst>
            </p:cNvPr>
            <p:cNvSpPr txBox="1"/>
            <p:nvPr/>
          </p:nvSpPr>
          <p:spPr>
            <a:xfrm>
              <a:off x="8742773" y="3494758"/>
              <a:ext cx="2592288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200" dirty="0">
                  <a:solidFill>
                    <a:schemeClr val="accent5">
                      <a:lumMod val="75000"/>
                    </a:schemeClr>
                  </a:solidFill>
                </a:rPr>
                <a:t>19 Master students</a:t>
              </a:r>
            </a:p>
          </p:txBody>
        </p:sp>
      </p:grpSp>
      <p:grpSp>
        <p:nvGrpSpPr>
          <p:cNvPr id="42" name="Groupe 41">
            <a:extLst>
              <a:ext uri="{FF2B5EF4-FFF2-40B4-BE49-F238E27FC236}">
                <a16:creationId xmlns:a16="http://schemas.microsoft.com/office/drawing/2014/main" id="{7E71A357-58E8-FC5A-2B6D-3A476E1109EE}"/>
              </a:ext>
            </a:extLst>
          </p:cNvPr>
          <p:cNvGrpSpPr/>
          <p:nvPr/>
        </p:nvGrpSpPr>
        <p:grpSpPr>
          <a:xfrm>
            <a:off x="4823827" y="6094457"/>
            <a:ext cx="8531596" cy="430887"/>
            <a:chOff x="4823827" y="6094457"/>
            <a:chExt cx="8531596" cy="430887"/>
          </a:xfrm>
        </p:grpSpPr>
        <p:sp>
          <p:nvSpPr>
            <p:cNvPr id="94" name="Flèche : droite rayée 93">
              <a:extLst>
                <a:ext uri="{FF2B5EF4-FFF2-40B4-BE49-F238E27FC236}">
                  <a16:creationId xmlns:a16="http://schemas.microsoft.com/office/drawing/2014/main" id="{E86F6F1D-3C1F-DD3A-2037-2C5FF414C892}"/>
                </a:ext>
              </a:extLst>
            </p:cNvPr>
            <p:cNvSpPr/>
            <p:nvPr/>
          </p:nvSpPr>
          <p:spPr>
            <a:xfrm>
              <a:off x="4823827" y="6219900"/>
              <a:ext cx="504056" cy="180000"/>
            </a:xfrm>
            <a:prstGeom prst="stripedRightArrow">
              <a:avLst/>
            </a:prstGeom>
            <a:solidFill>
              <a:srgbClr val="FFFF00"/>
            </a:solidFill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5" name="ZoneTexte 94">
              <a:extLst>
                <a:ext uri="{FF2B5EF4-FFF2-40B4-BE49-F238E27FC236}">
                  <a16:creationId xmlns:a16="http://schemas.microsoft.com/office/drawing/2014/main" id="{207761A4-2F65-B053-313F-D2A67E326A64}"/>
                </a:ext>
              </a:extLst>
            </p:cNvPr>
            <p:cNvSpPr txBox="1"/>
            <p:nvPr/>
          </p:nvSpPr>
          <p:spPr>
            <a:xfrm>
              <a:off x="5446340" y="6094457"/>
              <a:ext cx="7909083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200" dirty="0"/>
                <a:t>Affiliated to 24 Universities and research establishments</a:t>
              </a:r>
            </a:p>
          </p:txBody>
        </p:sp>
      </p:grpSp>
      <p:pic>
        <p:nvPicPr>
          <p:cNvPr id="4" name="Image 3">
            <a:extLst>
              <a:ext uri="{FF2B5EF4-FFF2-40B4-BE49-F238E27FC236}">
                <a16:creationId xmlns:a16="http://schemas.microsoft.com/office/drawing/2014/main" id="{3492EF0F-594E-8D45-6818-125E2B55C74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39594" y="1889447"/>
            <a:ext cx="1131482" cy="1131482"/>
          </a:xfrm>
          <a:prstGeom prst="rect">
            <a:avLst/>
          </a:prstGeom>
        </p:spPr>
      </p:pic>
      <p:grpSp>
        <p:nvGrpSpPr>
          <p:cNvPr id="36" name="Groupe 35">
            <a:extLst>
              <a:ext uri="{FF2B5EF4-FFF2-40B4-BE49-F238E27FC236}">
                <a16:creationId xmlns:a16="http://schemas.microsoft.com/office/drawing/2014/main" id="{B2E100AD-0021-721B-8E75-8628264783B9}"/>
              </a:ext>
            </a:extLst>
          </p:cNvPr>
          <p:cNvGrpSpPr/>
          <p:nvPr/>
        </p:nvGrpSpPr>
        <p:grpSpPr>
          <a:xfrm>
            <a:off x="8239258" y="3796293"/>
            <a:ext cx="2591747" cy="430887"/>
            <a:chOff x="8239258" y="3796293"/>
            <a:chExt cx="2591747" cy="430887"/>
          </a:xfrm>
        </p:grpSpPr>
        <p:sp>
          <p:nvSpPr>
            <p:cNvPr id="92" name="ZoneTexte 91">
              <a:extLst>
                <a:ext uri="{FF2B5EF4-FFF2-40B4-BE49-F238E27FC236}">
                  <a16:creationId xmlns:a16="http://schemas.microsoft.com/office/drawing/2014/main" id="{BBC07E65-AF9D-B51E-A106-76A3FCBA7F0E}"/>
                </a:ext>
              </a:extLst>
            </p:cNvPr>
            <p:cNvSpPr txBox="1"/>
            <p:nvPr/>
          </p:nvSpPr>
          <p:spPr>
            <a:xfrm>
              <a:off x="8742773" y="3796293"/>
              <a:ext cx="2088232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200" dirty="0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22 PhD students</a:t>
              </a:r>
            </a:p>
          </p:txBody>
        </p:sp>
        <p:sp>
          <p:nvSpPr>
            <p:cNvPr id="30" name="Flèche : droite rayée 29">
              <a:extLst>
                <a:ext uri="{FF2B5EF4-FFF2-40B4-BE49-F238E27FC236}">
                  <a16:creationId xmlns:a16="http://schemas.microsoft.com/office/drawing/2014/main" id="{968DA787-F53A-76B8-3D35-9CB87E727382}"/>
                </a:ext>
              </a:extLst>
            </p:cNvPr>
            <p:cNvSpPr/>
            <p:nvPr/>
          </p:nvSpPr>
          <p:spPr>
            <a:xfrm>
              <a:off x="8239258" y="3947679"/>
              <a:ext cx="504056" cy="180000"/>
            </a:xfrm>
            <a:prstGeom prst="stripedRightArrow">
              <a:avLst/>
            </a:prstGeom>
            <a:solidFill>
              <a:schemeClr val="bg2">
                <a:lumMod val="25000"/>
                <a:lumOff val="75000"/>
              </a:schemeClr>
            </a:solidFill>
            <a:ln>
              <a:solidFill>
                <a:schemeClr val="bg2">
                  <a:lumMod val="25000"/>
                  <a:lumOff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38" name="Groupe 37">
            <a:extLst>
              <a:ext uri="{FF2B5EF4-FFF2-40B4-BE49-F238E27FC236}">
                <a16:creationId xmlns:a16="http://schemas.microsoft.com/office/drawing/2014/main" id="{93ADB768-C90D-9610-393E-69F21A8E11FC}"/>
              </a:ext>
            </a:extLst>
          </p:cNvPr>
          <p:cNvGrpSpPr/>
          <p:nvPr/>
        </p:nvGrpSpPr>
        <p:grpSpPr>
          <a:xfrm>
            <a:off x="8242404" y="4101862"/>
            <a:ext cx="2591747" cy="430887"/>
            <a:chOff x="8239258" y="4097828"/>
            <a:chExt cx="2591747" cy="430887"/>
          </a:xfrm>
        </p:grpSpPr>
        <p:sp>
          <p:nvSpPr>
            <p:cNvPr id="93" name="ZoneTexte 92">
              <a:extLst>
                <a:ext uri="{FF2B5EF4-FFF2-40B4-BE49-F238E27FC236}">
                  <a16:creationId xmlns:a16="http://schemas.microsoft.com/office/drawing/2014/main" id="{9257E68F-BA7B-E49A-769C-0EC47E06C234}"/>
                </a:ext>
              </a:extLst>
            </p:cNvPr>
            <p:cNvSpPr txBox="1"/>
            <p:nvPr/>
          </p:nvSpPr>
          <p:spPr>
            <a:xfrm>
              <a:off x="8742773" y="4097828"/>
              <a:ext cx="2088232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200" dirty="0"/>
                <a:t>  </a:t>
              </a:r>
              <a:r>
                <a:rPr lang="en-GB" sz="2200" dirty="0">
                  <a:solidFill>
                    <a:schemeClr val="accent6">
                      <a:lumMod val="75000"/>
                    </a:schemeClr>
                  </a:solidFill>
                </a:rPr>
                <a:t>4 Professionals</a:t>
              </a:r>
            </a:p>
          </p:txBody>
        </p:sp>
        <p:sp>
          <p:nvSpPr>
            <p:cNvPr id="32" name="Flèche : droite rayée 31">
              <a:extLst>
                <a:ext uri="{FF2B5EF4-FFF2-40B4-BE49-F238E27FC236}">
                  <a16:creationId xmlns:a16="http://schemas.microsoft.com/office/drawing/2014/main" id="{84FBBC85-E390-7C92-6FD5-575E3A3F8079}"/>
                </a:ext>
              </a:extLst>
            </p:cNvPr>
            <p:cNvSpPr/>
            <p:nvPr/>
          </p:nvSpPr>
          <p:spPr>
            <a:xfrm>
              <a:off x="8239258" y="4257112"/>
              <a:ext cx="504056" cy="180000"/>
            </a:xfrm>
            <a:prstGeom prst="stripedRightArrow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solidFill>
                <a:schemeClr val="accent6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pic>
        <p:nvPicPr>
          <p:cNvPr id="10" name="Image 9">
            <a:extLst>
              <a:ext uri="{FF2B5EF4-FFF2-40B4-BE49-F238E27FC236}">
                <a16:creationId xmlns:a16="http://schemas.microsoft.com/office/drawing/2014/main" id="{5CD43178-DF9A-6907-8452-C2AED8DF437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3772" y="1281770"/>
            <a:ext cx="3717812" cy="4856861"/>
          </a:xfrm>
          <a:prstGeom prst="rect">
            <a:avLst/>
          </a:prstGeom>
        </p:spPr>
      </p:pic>
      <p:pic>
        <p:nvPicPr>
          <p:cNvPr id="16" name="Image 15">
            <a:extLst>
              <a:ext uri="{FF2B5EF4-FFF2-40B4-BE49-F238E27FC236}">
                <a16:creationId xmlns:a16="http://schemas.microsoft.com/office/drawing/2014/main" id="{BADEBD18-B361-734C-A291-3C9B71212EA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155135" y="1280425"/>
            <a:ext cx="3817011" cy="48568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69882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>
            <a:extLst>
              <a:ext uri="{FF2B5EF4-FFF2-40B4-BE49-F238E27FC236}">
                <a16:creationId xmlns:a16="http://schemas.microsoft.com/office/drawing/2014/main" id="{DE75E820-A7E1-279A-5FB3-6695EE1E26B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6901" y="1124744"/>
            <a:ext cx="8923935" cy="5640431"/>
          </a:xfrm>
          <a:prstGeom prst="rect">
            <a:avLst/>
          </a:prstGeom>
        </p:spPr>
      </p:pic>
      <p:sp>
        <p:nvSpPr>
          <p:cNvPr id="11" name="Titre 12">
            <a:extLst>
              <a:ext uri="{FF2B5EF4-FFF2-40B4-BE49-F238E27FC236}">
                <a16:creationId xmlns:a16="http://schemas.microsoft.com/office/drawing/2014/main" id="{5B98ACD6-C871-E305-12D2-A329A19AE8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9796" y="249141"/>
            <a:ext cx="9073007" cy="743744"/>
          </a:xfrm>
        </p:spPr>
        <p:txBody>
          <a:bodyPr rtlCol="0">
            <a:normAutofit/>
          </a:bodyPr>
          <a:lstStyle/>
          <a:p>
            <a:pPr rtl="0"/>
            <a:r>
              <a:rPr lang="fr-FR" b="1" dirty="0"/>
              <a:t>The program (INDICO)</a:t>
            </a:r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B807F806-B277-C5AC-C758-65807374AC83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824" t="23173" r="22825" b="23173"/>
          <a:stretch/>
        </p:blipFill>
        <p:spPr>
          <a:xfrm>
            <a:off x="9982844" y="132293"/>
            <a:ext cx="1980257" cy="977440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6C00646E-C4C0-C05D-B489-B086DA2B8DDC}"/>
              </a:ext>
            </a:extLst>
          </p:cNvPr>
          <p:cNvSpPr/>
          <p:nvPr/>
        </p:nvSpPr>
        <p:spPr>
          <a:xfrm>
            <a:off x="986901" y="5612079"/>
            <a:ext cx="8895640" cy="104709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835717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0514627F-2801-6809-B2CA-5219FB5C3B6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45940" y="1358440"/>
            <a:ext cx="9400332" cy="5281294"/>
          </a:xfrm>
          <a:prstGeom prst="rect">
            <a:avLst/>
          </a:prstGeom>
        </p:spPr>
      </p:pic>
      <p:sp>
        <p:nvSpPr>
          <p:cNvPr id="11" name="Titre 12">
            <a:extLst>
              <a:ext uri="{FF2B5EF4-FFF2-40B4-BE49-F238E27FC236}">
                <a16:creationId xmlns:a16="http://schemas.microsoft.com/office/drawing/2014/main" id="{5B98ACD6-C871-E305-12D2-A329A19AE8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1805" y="381000"/>
            <a:ext cx="9073007" cy="743744"/>
          </a:xfrm>
        </p:spPr>
        <p:txBody>
          <a:bodyPr rtlCol="0">
            <a:normAutofit/>
          </a:bodyPr>
          <a:lstStyle/>
          <a:p>
            <a:pPr rtl="0"/>
            <a:r>
              <a:rPr lang="fr-FR" b="1" dirty="0"/>
              <a:t>The program (INDICO)</a:t>
            </a:r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B807F806-B277-C5AC-C758-65807374AC83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824" t="23173" r="22825" b="23173"/>
          <a:stretch/>
        </p:blipFill>
        <p:spPr>
          <a:xfrm>
            <a:off x="9694812" y="314411"/>
            <a:ext cx="1980257" cy="977440"/>
          </a:xfrm>
          <a:prstGeom prst="rect">
            <a:avLst/>
          </a:prstGeom>
        </p:spPr>
      </p:pic>
      <p:grpSp>
        <p:nvGrpSpPr>
          <p:cNvPr id="8" name="Groupe 7">
            <a:extLst>
              <a:ext uri="{FF2B5EF4-FFF2-40B4-BE49-F238E27FC236}">
                <a16:creationId xmlns:a16="http://schemas.microsoft.com/office/drawing/2014/main" id="{F23B2EB3-3A41-4156-6A5E-D4E20D6CA5B4}"/>
              </a:ext>
            </a:extLst>
          </p:cNvPr>
          <p:cNvGrpSpPr/>
          <p:nvPr/>
        </p:nvGrpSpPr>
        <p:grpSpPr>
          <a:xfrm>
            <a:off x="5033503" y="2469875"/>
            <a:ext cx="3558496" cy="354757"/>
            <a:chOff x="5249527" y="2806894"/>
            <a:chExt cx="3558496" cy="354757"/>
          </a:xfrm>
        </p:grpSpPr>
        <p:pic>
          <p:nvPicPr>
            <p:cNvPr id="7" name="Image 6">
              <a:extLst>
                <a:ext uri="{FF2B5EF4-FFF2-40B4-BE49-F238E27FC236}">
                  <a16:creationId xmlns:a16="http://schemas.microsoft.com/office/drawing/2014/main" id="{DC779D70-0754-AD81-B030-7FACB18F360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r="79398" b="90135"/>
            <a:stretch/>
          </p:blipFill>
          <p:spPr>
            <a:xfrm>
              <a:off x="5249527" y="2806894"/>
              <a:ext cx="1085095" cy="338099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pic>
          <p:nvPicPr>
            <p:cNvPr id="10" name="Image 9">
              <a:extLst>
                <a:ext uri="{FF2B5EF4-FFF2-40B4-BE49-F238E27FC236}">
                  <a16:creationId xmlns:a16="http://schemas.microsoft.com/office/drawing/2014/main" id="{0AD6E685-38DE-2613-599B-B992A8481F9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r="86502" b="80724"/>
            <a:stretch/>
          </p:blipFill>
          <p:spPr>
            <a:xfrm>
              <a:off x="6648791" y="2835358"/>
              <a:ext cx="659582" cy="304289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pic>
          <p:nvPicPr>
            <p:cNvPr id="15" name="Image 14">
              <a:extLst>
                <a:ext uri="{FF2B5EF4-FFF2-40B4-BE49-F238E27FC236}">
                  <a16:creationId xmlns:a16="http://schemas.microsoft.com/office/drawing/2014/main" id="{7BC43974-375F-1DEC-250D-C48C028D0BB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/>
            <a:srcRect r="77525" b="79569"/>
            <a:stretch/>
          </p:blipFill>
          <p:spPr>
            <a:xfrm>
              <a:off x="7601635" y="2823552"/>
              <a:ext cx="1206388" cy="338099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</p:grpSp>
      <p:cxnSp>
        <p:nvCxnSpPr>
          <p:cNvPr id="23" name="Connecteur droit avec flèche 22">
            <a:extLst>
              <a:ext uri="{FF2B5EF4-FFF2-40B4-BE49-F238E27FC236}">
                <a16:creationId xmlns:a16="http://schemas.microsoft.com/office/drawing/2014/main" id="{324AA510-27DD-9E63-5588-9637FC459A94}"/>
              </a:ext>
            </a:extLst>
          </p:cNvPr>
          <p:cNvCxnSpPr>
            <a:cxnSpLocks/>
          </p:cNvCxnSpPr>
          <p:nvPr/>
        </p:nvCxnSpPr>
        <p:spPr>
          <a:xfrm>
            <a:off x="3502124" y="2510407"/>
            <a:ext cx="1400049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567378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re 12">
            <a:extLst>
              <a:ext uri="{FF2B5EF4-FFF2-40B4-BE49-F238E27FC236}">
                <a16:creationId xmlns:a16="http://schemas.microsoft.com/office/drawing/2014/main" id="{5B98ACD6-C871-E305-12D2-A329A19AE8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1805" y="381000"/>
            <a:ext cx="9073007" cy="743744"/>
          </a:xfrm>
        </p:spPr>
        <p:txBody>
          <a:bodyPr rtlCol="0">
            <a:normAutofit/>
          </a:bodyPr>
          <a:lstStyle/>
          <a:p>
            <a:pPr rtl="0"/>
            <a:r>
              <a:rPr lang="fr-FR" b="1" dirty="0"/>
              <a:t>The program (INDICO)</a:t>
            </a:r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B807F806-B277-C5AC-C758-65807374AC8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824" t="23173" r="22825" b="23173"/>
          <a:stretch/>
        </p:blipFill>
        <p:spPr>
          <a:xfrm>
            <a:off x="9694812" y="314411"/>
            <a:ext cx="1980257" cy="977440"/>
          </a:xfrm>
          <a:prstGeom prst="rect">
            <a:avLst/>
          </a:prstGeom>
        </p:spPr>
      </p:pic>
      <p:pic>
        <p:nvPicPr>
          <p:cNvPr id="3" name="Image 2">
            <a:extLst>
              <a:ext uri="{FF2B5EF4-FFF2-40B4-BE49-F238E27FC236}">
                <a16:creationId xmlns:a16="http://schemas.microsoft.com/office/drawing/2014/main" id="{57E66126-C741-2513-8334-E9DDAAF10FA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13892" y="1403809"/>
            <a:ext cx="8568952" cy="51397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52339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FA29D7C-52A2-0673-AB6D-B86B680E912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re 12">
            <a:extLst>
              <a:ext uri="{FF2B5EF4-FFF2-40B4-BE49-F238E27FC236}">
                <a16:creationId xmlns:a16="http://schemas.microsoft.com/office/drawing/2014/main" id="{5DDC0D43-7799-4D7C-B644-F587AEB3E3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1805" y="381000"/>
            <a:ext cx="9073007" cy="743744"/>
          </a:xfrm>
        </p:spPr>
        <p:txBody>
          <a:bodyPr rtlCol="0">
            <a:normAutofit/>
          </a:bodyPr>
          <a:lstStyle/>
          <a:p>
            <a:pPr rtl="0"/>
            <a:r>
              <a:rPr lang="fr-FR" b="1" dirty="0"/>
              <a:t>The program (INDICO)</a:t>
            </a:r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CA8CDB27-E171-5406-A53B-F991F19B684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824" t="23173" r="22825" b="23173"/>
          <a:stretch/>
        </p:blipFill>
        <p:spPr>
          <a:xfrm>
            <a:off x="9694812" y="314411"/>
            <a:ext cx="1980257" cy="977440"/>
          </a:xfrm>
          <a:prstGeom prst="rect">
            <a:avLst/>
          </a:prstGeom>
        </p:spPr>
      </p:pic>
      <p:pic>
        <p:nvPicPr>
          <p:cNvPr id="4" name="Image 3">
            <a:extLst>
              <a:ext uri="{FF2B5EF4-FFF2-40B4-BE49-F238E27FC236}">
                <a16:creationId xmlns:a16="http://schemas.microsoft.com/office/drawing/2014/main" id="{5F72B4E2-D906-742B-7096-07ACBA2113B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5819" y="2018964"/>
            <a:ext cx="10909249" cy="4002324"/>
          </a:xfrm>
          <a:prstGeom prst="rect">
            <a:avLst/>
          </a:prstGeom>
        </p:spPr>
      </p:pic>
      <p:sp>
        <p:nvSpPr>
          <p:cNvPr id="5" name="Ellipse 4">
            <a:extLst>
              <a:ext uri="{FF2B5EF4-FFF2-40B4-BE49-F238E27FC236}">
                <a16:creationId xmlns:a16="http://schemas.microsoft.com/office/drawing/2014/main" id="{59D578F5-1959-95C7-B504-2E32B4869749}"/>
              </a:ext>
            </a:extLst>
          </p:cNvPr>
          <p:cNvSpPr/>
          <p:nvPr/>
        </p:nvSpPr>
        <p:spPr>
          <a:xfrm>
            <a:off x="757807" y="4725144"/>
            <a:ext cx="5192589" cy="1008112"/>
          </a:xfrm>
          <a:prstGeom prst="ellipse">
            <a:avLst/>
          </a:prstGeom>
          <a:noFill/>
          <a:ln w="28575">
            <a:solidFill>
              <a:schemeClr val="accent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984304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re 12">
            <a:extLst>
              <a:ext uri="{FF2B5EF4-FFF2-40B4-BE49-F238E27FC236}">
                <a16:creationId xmlns:a16="http://schemas.microsoft.com/office/drawing/2014/main" id="{5B98ACD6-C871-E305-12D2-A329A19AE8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1805" y="381000"/>
            <a:ext cx="9073007" cy="743744"/>
          </a:xfrm>
        </p:spPr>
        <p:txBody>
          <a:bodyPr rtlCol="0">
            <a:normAutofit/>
          </a:bodyPr>
          <a:lstStyle/>
          <a:p>
            <a:pPr rtl="0"/>
            <a:r>
              <a:rPr lang="fr-FR" b="1" dirty="0"/>
              <a:t>The program (INDICO)</a:t>
            </a:r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B807F806-B277-C5AC-C758-65807374AC8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824" t="23173" r="22825" b="23173"/>
          <a:stretch/>
        </p:blipFill>
        <p:spPr>
          <a:xfrm>
            <a:off x="9694812" y="314411"/>
            <a:ext cx="1980257" cy="977440"/>
          </a:xfrm>
          <a:prstGeom prst="rect">
            <a:avLst/>
          </a:prstGeom>
        </p:spPr>
      </p:pic>
      <p:pic>
        <p:nvPicPr>
          <p:cNvPr id="3" name="Image 2">
            <a:extLst>
              <a:ext uri="{FF2B5EF4-FFF2-40B4-BE49-F238E27FC236}">
                <a16:creationId xmlns:a16="http://schemas.microsoft.com/office/drawing/2014/main" id="{A0A2AA15-B09E-DEAA-4190-39F5035D256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96444" y="1213645"/>
            <a:ext cx="6706280" cy="52902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10292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</p:tagLst>
</file>

<file path=ppt/theme/theme1.xml><?xml version="1.0" encoding="utf-8"?>
<a:theme xmlns:a="http://schemas.openxmlformats.org/drawingml/2006/main" name="Tunnel bleu numérique 16:9">
  <a:themeElements>
    <a:clrScheme name="Digital Blue Tunnel">
      <a:dk1>
        <a:srgbClr val="000000"/>
      </a:dk1>
      <a:lt1>
        <a:sysClr val="window" lastClr="FFFFFF"/>
      </a:lt1>
      <a:dk2>
        <a:srgbClr val="001027"/>
      </a:dk2>
      <a:lt2>
        <a:srgbClr val="C1EBF7"/>
      </a:lt2>
      <a:accent1>
        <a:srgbClr val="56C5FF"/>
      </a:accent1>
      <a:accent2>
        <a:srgbClr val="4BB836"/>
      </a:accent2>
      <a:accent3>
        <a:srgbClr val="F8B004"/>
      </a:accent3>
      <a:accent4>
        <a:srgbClr val="972ACD"/>
      </a:accent4>
      <a:accent5>
        <a:srgbClr val="F86E24"/>
      </a:accent5>
      <a:accent6>
        <a:srgbClr val="DB30C7"/>
      </a:accent6>
      <a:hlink>
        <a:srgbClr val="F8B004"/>
      </a:hlink>
      <a:folHlink>
        <a:srgbClr val="969696"/>
      </a:folHlink>
    </a:clrScheme>
    <a:fontScheme name="Corbel">
      <a:majorFont>
        <a:latin typeface="Corbe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_9411905_TF02895261_TF02895261.potx" id="{D591E305-304E-4F08-83F3-B9147EDAAFB5}" vid="{F4994B82-D552-431A-8540-55AA87CE1401}"/>
    </a:ext>
  </a:extLst>
</a:theme>
</file>

<file path=ppt/theme/theme2.xml><?xml version="1.0" encoding="utf-8"?>
<a:theme xmlns:a="http://schemas.openxmlformats.org/drawingml/2006/main" name="Thème Office">
  <a:themeElements>
    <a:clrScheme name="Digital Blue Tunnel">
      <a:dk1>
        <a:srgbClr val="000000"/>
      </a:dk1>
      <a:lt1>
        <a:sysClr val="window" lastClr="FFFFFF"/>
      </a:lt1>
      <a:dk2>
        <a:srgbClr val="001027"/>
      </a:dk2>
      <a:lt2>
        <a:srgbClr val="C1EBF7"/>
      </a:lt2>
      <a:accent1>
        <a:srgbClr val="56C5FF"/>
      </a:accent1>
      <a:accent2>
        <a:srgbClr val="4BB836"/>
      </a:accent2>
      <a:accent3>
        <a:srgbClr val="F8B004"/>
      </a:accent3>
      <a:accent4>
        <a:srgbClr val="972ACD"/>
      </a:accent4>
      <a:accent5>
        <a:srgbClr val="F86E24"/>
      </a:accent5>
      <a:accent6>
        <a:srgbClr val="DB30C7"/>
      </a:accent6>
      <a:hlink>
        <a:srgbClr val="F8B004"/>
      </a:hlink>
      <a:folHlink>
        <a:srgbClr val="969696"/>
      </a:folHlink>
    </a:clrScheme>
    <a:fontScheme name="Corbel">
      <a:majorFont>
        <a:latin typeface="Corbe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Digital Blue Tunnel">
      <a:dk1>
        <a:srgbClr val="000000"/>
      </a:dk1>
      <a:lt1>
        <a:sysClr val="window" lastClr="FFFFFF"/>
      </a:lt1>
      <a:dk2>
        <a:srgbClr val="001027"/>
      </a:dk2>
      <a:lt2>
        <a:srgbClr val="C1EBF7"/>
      </a:lt2>
      <a:accent1>
        <a:srgbClr val="56C5FF"/>
      </a:accent1>
      <a:accent2>
        <a:srgbClr val="4BB836"/>
      </a:accent2>
      <a:accent3>
        <a:srgbClr val="F8B004"/>
      </a:accent3>
      <a:accent4>
        <a:srgbClr val="972ACD"/>
      </a:accent4>
      <a:accent5>
        <a:srgbClr val="F86E24"/>
      </a:accent5>
      <a:accent6>
        <a:srgbClr val="DB30C7"/>
      </a:accent6>
      <a:hlink>
        <a:srgbClr val="F8B004"/>
      </a:hlink>
      <a:folHlink>
        <a:srgbClr val="969696"/>
      </a:folHlink>
    </a:clrScheme>
    <a:fontScheme name="Corbel">
      <a:majorFont>
        <a:latin typeface="Corbe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irectSourceMarket xmlns="4873beb7-5857-4685-be1f-d57550cc96cc" xsi:nil="true"/>
    <ApprovalStatus xmlns="4873beb7-5857-4685-be1f-d57550cc96cc">InProgress</ApprovalStatus>
    <MarketSpecific xmlns="4873beb7-5857-4685-be1f-d57550cc96cc">false</MarketSpecific>
    <LocComments xmlns="4873beb7-5857-4685-be1f-d57550cc96cc" xsi:nil="true"/>
    <ThumbnailAssetId xmlns="4873beb7-5857-4685-be1f-d57550cc96cc" xsi:nil="true"/>
    <PrimaryImageGen xmlns="4873beb7-5857-4685-be1f-d57550cc96cc">true</PrimaryImageGen>
    <LegacyData xmlns="4873beb7-5857-4685-be1f-d57550cc96cc" xsi:nil="true"/>
    <LocRecommendedHandoff xmlns="4873beb7-5857-4685-be1f-d57550cc96cc" xsi:nil="true"/>
    <BusinessGroup xmlns="4873beb7-5857-4685-be1f-d57550cc96cc" xsi:nil="true"/>
    <BlockPublish xmlns="4873beb7-5857-4685-be1f-d57550cc96cc">false</BlockPublish>
    <TPFriendlyName xmlns="4873beb7-5857-4685-be1f-d57550cc96cc" xsi:nil="true"/>
    <NumericId xmlns="4873beb7-5857-4685-be1f-d57550cc96cc" xsi:nil="true"/>
    <APEditor xmlns="4873beb7-5857-4685-be1f-d57550cc96cc">
      <UserInfo>
        <DisplayName/>
        <AccountId xsi:nil="true"/>
        <AccountType/>
      </UserInfo>
    </APEditor>
    <SourceTitle xmlns="4873beb7-5857-4685-be1f-d57550cc96cc" xsi:nil="true"/>
    <OpenTemplate xmlns="4873beb7-5857-4685-be1f-d57550cc96cc">true</OpenTemplate>
    <UALocComments xmlns="4873beb7-5857-4685-be1f-d57550cc96cc" xsi:nil="true"/>
    <ParentAssetId xmlns="4873beb7-5857-4685-be1f-d57550cc96cc" xsi:nil="true"/>
    <IntlLangReviewDate xmlns="4873beb7-5857-4685-be1f-d57550cc96cc" xsi:nil="true"/>
    <FeatureTagsTaxHTField0 xmlns="4873beb7-5857-4685-be1f-d57550cc96cc">
      <Terms xmlns="http://schemas.microsoft.com/office/infopath/2007/PartnerControls"/>
    </FeatureTagsTaxHTField0>
    <PublishStatusLookup xmlns="4873beb7-5857-4685-be1f-d57550cc96cc">
      <Value>1564227</Value>
    </PublishStatusLookup>
    <Providers xmlns="4873beb7-5857-4685-be1f-d57550cc96cc" xsi:nil="true"/>
    <MachineTranslated xmlns="4873beb7-5857-4685-be1f-d57550cc96cc">false</MachineTranslated>
    <OriginalSourceMarket xmlns="4873beb7-5857-4685-be1f-d57550cc96cc" xsi:nil="true"/>
    <APDescription xmlns="4873beb7-5857-4685-be1f-d57550cc96cc">Take your audience through a digital tunnel where they'll  burst through to the other side and see the information you want to present. Show them lists, charts, tables, SmartArt,  and pictures using a variety of layouts in widescreen (16X9) format. This design works well for subjects on science and technology, computers, communication, and more.   
</APDescription>
    <ClipArtFilename xmlns="4873beb7-5857-4685-be1f-d57550cc96cc" xsi:nil="true"/>
    <ContentItem xmlns="4873beb7-5857-4685-be1f-d57550cc96cc" xsi:nil="true"/>
    <TPInstallLocation xmlns="4873beb7-5857-4685-be1f-d57550cc96cc" xsi:nil="true"/>
    <PublishTargets xmlns="4873beb7-5857-4685-be1f-d57550cc96cc">OfficeOnlineVNext</PublishTargets>
    <TimesCloned xmlns="4873beb7-5857-4685-be1f-d57550cc96cc" xsi:nil="true"/>
    <AssetStart xmlns="4873beb7-5857-4685-be1f-d57550cc96cc">2012-05-11T02:04:00+00:00</AssetStart>
    <Provider xmlns="4873beb7-5857-4685-be1f-d57550cc96cc" xsi:nil="true"/>
    <AcquiredFrom xmlns="4873beb7-5857-4685-be1f-d57550cc96cc">Internal MS</AcquiredFrom>
    <FriendlyTitle xmlns="4873beb7-5857-4685-be1f-d57550cc96cc" xsi:nil="true"/>
    <LastHandOff xmlns="4873beb7-5857-4685-be1f-d57550cc96cc" xsi:nil="true"/>
    <TPClientViewer xmlns="4873beb7-5857-4685-be1f-d57550cc96cc" xsi:nil="true"/>
    <UACurrentWords xmlns="4873beb7-5857-4685-be1f-d57550cc96cc" xsi:nil="true"/>
    <ArtSampleDocs xmlns="4873beb7-5857-4685-be1f-d57550cc96cc" xsi:nil="true"/>
    <UALocRecommendation xmlns="4873beb7-5857-4685-be1f-d57550cc96cc">Localize</UALocRecommendation>
    <Manager xmlns="4873beb7-5857-4685-be1f-d57550cc96cc" xsi:nil="true"/>
    <ShowIn xmlns="4873beb7-5857-4685-be1f-d57550cc96cc">Show everywhere</ShowIn>
    <UANotes xmlns="4873beb7-5857-4685-be1f-d57550cc96cc" xsi:nil="true"/>
    <TemplateStatus xmlns="4873beb7-5857-4685-be1f-d57550cc96cc">Complete</TemplateStatus>
    <InternalTagsTaxHTField0 xmlns="4873beb7-5857-4685-be1f-d57550cc96cc">
      <Terms xmlns="http://schemas.microsoft.com/office/infopath/2007/PartnerControls"/>
    </InternalTagsTaxHTField0>
    <CSXHash xmlns="4873beb7-5857-4685-be1f-d57550cc96cc" xsi:nil="true"/>
    <Downloads xmlns="4873beb7-5857-4685-be1f-d57550cc96cc">0</Downloads>
    <VoteCount xmlns="4873beb7-5857-4685-be1f-d57550cc96cc" xsi:nil="true"/>
    <OOCacheId xmlns="4873beb7-5857-4685-be1f-d57550cc96cc" xsi:nil="true"/>
    <IsDeleted xmlns="4873beb7-5857-4685-be1f-d57550cc96cc">false</IsDeleted>
    <AssetExpire xmlns="4873beb7-5857-4685-be1f-d57550cc96cc">2029-01-01T08:00:00+00:00</AssetExpire>
    <DSATActionTaken xmlns="4873beb7-5857-4685-be1f-d57550cc96cc" xsi:nil="true"/>
    <CSXSubmissionMarket xmlns="4873beb7-5857-4685-be1f-d57550cc96cc" xsi:nil="true"/>
    <TPExecutable xmlns="4873beb7-5857-4685-be1f-d57550cc96cc" xsi:nil="true"/>
    <SubmitterId xmlns="4873beb7-5857-4685-be1f-d57550cc96cc" xsi:nil="true"/>
    <EditorialTags xmlns="4873beb7-5857-4685-be1f-d57550cc96cc" xsi:nil="true"/>
    <ApprovalLog xmlns="4873beb7-5857-4685-be1f-d57550cc96cc" xsi:nil="true"/>
    <AssetType xmlns="4873beb7-5857-4685-be1f-d57550cc96cc">TP</AssetType>
    <BugNumber xmlns="4873beb7-5857-4685-be1f-d57550cc96cc" xsi:nil="true"/>
    <CSXSubmissionDate xmlns="4873beb7-5857-4685-be1f-d57550cc96cc" xsi:nil="true"/>
    <CSXUpdate xmlns="4873beb7-5857-4685-be1f-d57550cc96cc">false</CSXUpdate>
    <Milestone xmlns="4873beb7-5857-4685-be1f-d57550cc96cc" xsi:nil="true"/>
    <RecommendationsModifier xmlns="4873beb7-5857-4685-be1f-d57550cc96cc" xsi:nil="true"/>
    <OriginAsset xmlns="4873beb7-5857-4685-be1f-d57550cc96cc" xsi:nil="true"/>
    <TPComponent xmlns="4873beb7-5857-4685-be1f-d57550cc96cc" xsi:nil="true"/>
    <AssetId xmlns="4873beb7-5857-4685-be1f-d57550cc96cc">TP102895246</AssetId>
    <IntlLocPriority xmlns="4873beb7-5857-4685-be1f-d57550cc96cc" xsi:nil="true"/>
    <PolicheckWords xmlns="4873beb7-5857-4685-be1f-d57550cc96cc" xsi:nil="true"/>
    <TPLaunchHelpLink xmlns="4873beb7-5857-4685-be1f-d57550cc96cc" xsi:nil="true"/>
    <TPApplication xmlns="4873beb7-5857-4685-be1f-d57550cc96cc" xsi:nil="true"/>
    <CrawlForDependencies xmlns="4873beb7-5857-4685-be1f-d57550cc96cc">false</CrawlForDependencies>
    <HandoffToMSDN xmlns="4873beb7-5857-4685-be1f-d57550cc96cc" xsi:nil="true"/>
    <PlannedPubDate xmlns="4873beb7-5857-4685-be1f-d57550cc96cc" xsi:nil="true"/>
    <IntlLangReviewer xmlns="4873beb7-5857-4685-be1f-d57550cc96cc" xsi:nil="true"/>
    <TrustLevel xmlns="4873beb7-5857-4685-be1f-d57550cc96cc">1 Microsoft Managed Content</TrustLevel>
    <LocLastLocAttemptVersionLookup xmlns="4873beb7-5857-4685-be1f-d57550cc96cc">835483</LocLastLocAttemptVersionLookup>
    <IsSearchable xmlns="4873beb7-5857-4685-be1f-d57550cc96cc">true</IsSearchable>
    <TemplateTemplateType xmlns="4873beb7-5857-4685-be1f-d57550cc96cc">PowerPoint Presentation Template</TemplateTemplateType>
    <CampaignTagsTaxHTField0 xmlns="4873beb7-5857-4685-be1f-d57550cc96cc">
      <Terms xmlns="http://schemas.microsoft.com/office/infopath/2007/PartnerControls"/>
    </CampaignTagsTaxHTField0>
    <TPNamespace xmlns="4873beb7-5857-4685-be1f-d57550cc96cc" xsi:nil="true"/>
    <TaxCatchAll xmlns="4873beb7-5857-4685-be1f-d57550cc96cc"/>
    <Markets xmlns="4873beb7-5857-4685-be1f-d57550cc96cc"/>
    <UAProjectedTotalWords xmlns="4873beb7-5857-4685-be1f-d57550cc96cc" xsi:nil="true"/>
    <IntlLangReview xmlns="4873beb7-5857-4685-be1f-d57550cc96cc">false</IntlLangReview>
    <OutputCachingOn xmlns="4873beb7-5857-4685-be1f-d57550cc96cc">false</OutputCachingOn>
    <AverageRating xmlns="4873beb7-5857-4685-be1f-d57550cc96cc" xsi:nil="true"/>
    <APAuthor xmlns="4873beb7-5857-4685-be1f-d57550cc96cc">
      <UserInfo>
        <DisplayName>REDMOND\v-vaddu</DisplayName>
        <AccountId>2567</AccountId>
        <AccountType/>
      </UserInfo>
    </APAuthor>
    <LocManualTestRequired xmlns="4873beb7-5857-4685-be1f-d57550cc96cc">false</LocManualTestRequired>
    <TPCommandLine xmlns="4873beb7-5857-4685-be1f-d57550cc96cc" xsi:nil="true"/>
    <TPAppVersion xmlns="4873beb7-5857-4685-be1f-d57550cc96cc" xsi:nil="true"/>
    <EditorialStatus xmlns="4873beb7-5857-4685-be1f-d57550cc96cc">Complete</EditorialStatus>
    <LastModifiedDateTime xmlns="4873beb7-5857-4685-be1f-d57550cc96cc" xsi:nil="true"/>
    <ScenarioTagsTaxHTField0 xmlns="4873beb7-5857-4685-be1f-d57550cc96cc">
      <Terms xmlns="http://schemas.microsoft.com/office/infopath/2007/PartnerControls"/>
    </ScenarioTagsTaxHTField0>
    <OriginalRelease xmlns="4873beb7-5857-4685-be1f-d57550cc96cc">15</OriginalRelease>
    <TPLaunchHelpLinkType xmlns="4873beb7-5857-4685-be1f-d57550cc96cc">Template</TPLaunchHelpLinkType>
    <LocalizationTagsTaxHTField0 xmlns="4873beb7-5857-4685-be1f-d57550cc96cc">
      <Terms xmlns="http://schemas.microsoft.com/office/infopath/2007/PartnerControls"/>
    </LocalizationTagsTaxHTField0>
    <LocMarketGroupTiers2 xmlns="4873beb7-5857-4685-be1f-d57550cc96cc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TemplateFile" ma:contentTypeID="0x0101006EDDDB5EE6D98C44930B742096920B300400F5B6D36B3EF94B4E9A635CDF2A18F5B8" ma:contentTypeVersion="72" ma:contentTypeDescription="Create a new document." ma:contentTypeScope="" ma:versionID="a23e56308344d904b51738559c3d67c9">
  <xsd:schema xmlns:xsd="http://www.w3.org/2001/XMLSchema" xmlns:xs="http://www.w3.org/2001/XMLSchema" xmlns:p="http://schemas.microsoft.com/office/2006/metadata/properties" xmlns:ns2="4873beb7-5857-4685-be1f-d57550cc96cc" targetNamespace="http://schemas.microsoft.com/office/2006/metadata/properties" ma:root="true" ma:fieldsID="cd0908cc4600e77bf5da051303e00c8d" ns2:_="">
    <xsd:import namespace="4873beb7-5857-4685-be1f-d57550cc96cc"/>
    <xsd:element name="properties">
      <xsd:complexType>
        <xsd:sequence>
          <xsd:element name="documentManagement">
            <xsd:complexType>
              <xsd:all>
                <xsd:element ref="ns2:AcquiredFrom" minOccurs="0"/>
                <xsd:element ref="ns2:UACurrentWords" minOccurs="0"/>
                <xsd:element ref="ns2:TPApplication" minOccurs="0"/>
                <xsd:element ref="ns2:ApprovalLog" minOccurs="0"/>
                <xsd:element ref="ns2:ApprovalStatus" minOccurs="0"/>
                <xsd:element ref="ns2:AssetStart" minOccurs="0"/>
                <xsd:element ref="ns2:AssetExpire" minOccurs="0"/>
                <xsd:element ref="ns2:AssetId" minOccurs="0"/>
                <xsd:element ref="ns2:IsSearchable" minOccurs="0"/>
                <xsd:element ref="ns2:AssetType" minOccurs="0"/>
                <xsd:element ref="ns2:APAuthor" minOccurs="0"/>
                <xsd:element ref="ns2:AverageRating" minOccurs="0"/>
                <xsd:element ref="ns2:BlockPublish" minOccurs="0"/>
                <xsd:element ref="ns2:BugNumber" minOccurs="0"/>
                <xsd:element ref="ns2:CampaignTagsTaxHTField0" minOccurs="0"/>
                <xsd:element ref="ns2:TPClientViewer" minOccurs="0"/>
                <xsd:element ref="ns2:ClipArtFilename" minOccurs="0"/>
                <xsd:element ref="ns2:TPCommandLine" minOccurs="0"/>
                <xsd:element ref="ns2:TPComponent" minOccurs="0"/>
                <xsd:element ref="ns2:ContentItem" minOccurs="0"/>
                <xsd:element ref="ns2:CrawlForDependencies" minOccurs="0"/>
                <xsd:element ref="ns2:CSXHash" minOccurs="0"/>
                <xsd:element ref="ns2:CSXSubmissionMarket" minOccurs="0"/>
                <xsd:element ref="ns2:CSXUpdate" minOccurs="0"/>
                <xsd:element ref="ns2:IntlLangReviewDate" minOccurs="0"/>
                <xsd:element ref="ns2:IsDeleted" minOccurs="0"/>
                <xsd:element ref="ns2:APDescription" minOccurs="0"/>
                <xsd:element ref="ns2:DirectSourceMarket" minOccurs="0"/>
                <xsd:element ref="ns2:Downloads" minOccurs="0"/>
                <xsd:element ref="ns2:DSATActionTaken" minOccurs="0"/>
                <xsd:element ref="ns2:APEditor" minOccurs="0"/>
                <xsd:element ref="ns2:EditorialStatus" minOccurs="0"/>
                <xsd:element ref="ns2:EditorialTags" minOccurs="0"/>
                <xsd:element ref="ns2:TPExecutable" minOccurs="0"/>
                <xsd:element ref="ns2:FeatureTagsTaxHTField0" minOccurs="0"/>
                <xsd:element ref="ns2:TPFriendlyName" minOccurs="0"/>
                <xsd:element ref="ns2:FriendlyTitle" minOccurs="0"/>
                <xsd:element ref="ns2:PrimaryImageGen" minOccurs="0"/>
                <xsd:element ref="ns2:HandoffToMSDN" minOccurs="0"/>
                <xsd:element ref="ns2:InProjectListLookup" minOccurs="0"/>
                <xsd:element ref="ns2:TPInstallLocation" minOccurs="0"/>
                <xsd:element ref="ns2:InternalTagsTaxHTField0" minOccurs="0"/>
                <xsd:element ref="ns2:IntlLangReview" minOccurs="0"/>
                <xsd:element ref="ns2:IntlLangReviewer" minOccurs="0"/>
                <xsd:element ref="ns2:MarketSpecific" minOccurs="0"/>
                <xsd:element ref="ns2:LastCompleteVersionLookup" minOccurs="0"/>
                <xsd:element ref="ns2:LastHandOff" minOccurs="0"/>
                <xsd:element ref="ns2:LastModifiedDateTime" minOccurs="0"/>
                <xsd:element ref="ns2:LastPreviewErrorLookup" minOccurs="0"/>
                <xsd:element ref="ns2:LastPreviewResultLookup" minOccurs="0"/>
                <xsd:element ref="ns2:LastPreviewAttemptDateLookup" minOccurs="0"/>
                <xsd:element ref="ns2:LastPreviewedByLookup" minOccurs="0"/>
                <xsd:element ref="ns2:LastPreviewTimeLookup" minOccurs="0"/>
                <xsd:element ref="ns2:LastPreviewVersionLookup" minOccurs="0"/>
                <xsd:element ref="ns2:LastPublishErrorLookup" minOccurs="0"/>
                <xsd:element ref="ns2:LastPublishResultLookup" minOccurs="0"/>
                <xsd:element ref="ns2:LastPublishAttemptDateLookup" minOccurs="0"/>
                <xsd:element ref="ns2:LastPublishedByLookup" minOccurs="0"/>
                <xsd:element ref="ns2:LastPublishTimeLookup" minOccurs="0"/>
                <xsd:element ref="ns2:LastPublishVersionLookup" minOccurs="0"/>
                <xsd:element ref="ns2:TPLaunchHelpLinkType" minOccurs="0"/>
                <xsd:element ref="ns2:LegacyData" minOccurs="0"/>
                <xsd:element ref="ns2:TPLaunchHelpLink" minOccurs="0"/>
                <xsd:element ref="ns2:LocComments" minOccurs="0"/>
                <xsd:element ref="ns2:LocLastLocAttemptVersionLookup" minOccurs="0"/>
                <xsd:element ref="ns2:LocLastLocAttemptVersionTypeLookup" minOccurs="0"/>
                <xsd:element ref="ns2:LocManualTestRequired" minOccurs="0"/>
                <xsd:element ref="ns2:LocMarketGroupTiers2" minOccurs="0"/>
                <xsd:element ref="ns2:LocNewPublishedVersionLookup" minOccurs="0"/>
                <xsd:element ref="ns2:LocOverallHandbackStatusLookup" minOccurs="0"/>
                <xsd:element ref="ns2:LocOverallLocStatusLookup" minOccurs="0"/>
                <xsd:element ref="ns2:LocOverallPreviewStatusLookup" minOccurs="0"/>
                <xsd:element ref="ns2:LocOverallPublishStatusLookup" minOccurs="0"/>
                <xsd:element ref="ns2:IntlLocPriority" minOccurs="0"/>
                <xsd:element ref="ns2:LocProcessedForHandoffsLookup" minOccurs="0"/>
                <xsd:element ref="ns2:LocProcessedForMarketsLookup" minOccurs="0"/>
                <xsd:element ref="ns2:LocPublishedDependentAssetsLookup" minOccurs="0"/>
                <xsd:element ref="ns2:LocPublishedLinkedAssetsLookup" minOccurs="0"/>
                <xsd:element ref="ns2:LocRecommendedHandoff" minOccurs="0"/>
                <xsd:element ref="ns2:LocalizationTagsTaxHTField0" minOccurs="0"/>
                <xsd:element ref="ns2:MachineTranslated" minOccurs="0"/>
                <xsd:element ref="ns2:Manager" minOccurs="0"/>
                <xsd:element ref="ns2:Markets" minOccurs="0"/>
                <xsd:element ref="ns2:Milestone" minOccurs="0"/>
                <xsd:element ref="ns2:TPNamespace" minOccurs="0"/>
                <xsd:element ref="ns2:NumericId" minOccurs="0"/>
                <xsd:element ref="ns2:NumOfRatingsLookup" minOccurs="0"/>
                <xsd:element ref="ns2:OOCacheId" minOccurs="0"/>
                <xsd:element ref="ns2:OpenTemplate" minOccurs="0"/>
                <xsd:element ref="ns2:OriginAsset" minOccurs="0"/>
                <xsd:element ref="ns2:OriginalRelease" minOccurs="0"/>
                <xsd:element ref="ns2:OriginalSourceMarket" minOccurs="0"/>
                <xsd:element ref="ns2:OutputCachingOn" minOccurs="0"/>
                <xsd:element ref="ns2:ParentAssetId" minOccurs="0"/>
                <xsd:element ref="ns2:PlannedPubDate" minOccurs="0"/>
                <xsd:element ref="ns2:PolicheckWords" minOccurs="0"/>
                <xsd:element ref="ns2:BusinessGroup" minOccurs="0"/>
                <xsd:element ref="ns2:UAProjectedTotalWords" minOccurs="0"/>
                <xsd:element ref="ns2:Provider" minOccurs="0"/>
                <xsd:element ref="ns2:Providers" minOccurs="0"/>
                <xsd:element ref="ns2:PublishStatusLookup" minOccurs="0"/>
                <xsd:element ref="ns2:PublishTargets" minOccurs="0"/>
                <xsd:element ref="ns2:RecommendationsModifier" minOccurs="0"/>
                <xsd:element ref="ns2:ArtSampleDocs" minOccurs="0"/>
                <xsd:element ref="ns2:ScenarioTagsTaxHTField0" minOccurs="0"/>
                <xsd:element ref="ns2:ShowIn" minOccurs="0"/>
                <xsd:element ref="ns2:SourceTitle" minOccurs="0"/>
                <xsd:element ref="ns2:CSXSubmissionDate" minOccurs="0"/>
                <xsd:element ref="ns2:SubmitterId" minOccurs="0"/>
                <xsd:element ref="ns2:TaxCatchAll" minOccurs="0"/>
                <xsd:element ref="ns2:TaxCatchAllLabel" minOccurs="0"/>
                <xsd:element ref="ns2:TemplateStatus" minOccurs="0"/>
                <xsd:element ref="ns2:TemplateTemplateType" minOccurs="0"/>
                <xsd:element ref="ns2:ThumbnailAssetId" minOccurs="0"/>
                <xsd:element ref="ns2:TimesCloned" minOccurs="0"/>
                <xsd:element ref="ns2:TrustLevel" minOccurs="0"/>
                <xsd:element ref="ns2:UALocComments" minOccurs="0"/>
                <xsd:element ref="ns2:UALocRecommendation" minOccurs="0"/>
                <xsd:element ref="ns2:UANotes" minOccurs="0"/>
                <xsd:element ref="ns2:TPAppVersion" minOccurs="0"/>
                <xsd:element ref="ns2:VoteCount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873beb7-5857-4685-be1f-d57550cc96cc" elementFormDefault="qualified">
    <xsd:import namespace="http://schemas.microsoft.com/office/2006/documentManagement/types"/>
    <xsd:import namespace="http://schemas.microsoft.com/office/infopath/2007/PartnerControls"/>
    <xsd:element name="AcquiredFrom" ma:index="1" nillable="true" ma:displayName="Acquired From" ma:default="Internal MS" ma:internalName="AcquiredFrom" ma:readOnly="false">
      <xsd:simpleType>
        <xsd:restriction base="dms:Choice">
          <xsd:enumeration value="Internal MS"/>
          <xsd:enumeration value="Community"/>
          <xsd:enumeration value="MVP"/>
          <xsd:enumeration value="Publisher"/>
          <xsd:enumeration value="Partner"/>
          <xsd:enumeration value="None"/>
        </xsd:restriction>
      </xsd:simpleType>
    </xsd:element>
    <xsd:element name="UACurrentWords" ma:index="2" nillable="true" ma:displayName="Actual Word Count" ma:default="" ma:internalName="UACurrentWords" ma:readOnly="false">
      <xsd:simpleType>
        <xsd:restriction base="dms:Unknown"/>
      </xsd:simpleType>
    </xsd:element>
    <xsd:element name="TPApplication" ma:index="3" nillable="true" ma:displayName="Application to Open Template With" ma:default="" ma:internalName="TPApplication">
      <xsd:simpleType>
        <xsd:restriction base="dms:Text"/>
      </xsd:simpleType>
    </xsd:element>
    <xsd:element name="ApprovalLog" ma:index="4" nillable="true" ma:displayName="Approval Log" ma:default="" ma:hidden="true" ma:internalName="ApprovalLog" ma:readOnly="false">
      <xsd:simpleType>
        <xsd:restriction base="dms:Note"/>
      </xsd:simpleType>
    </xsd:element>
    <xsd:element name="ApprovalStatus" ma:index="5" nillable="true" ma:displayName="Approval Status" ma:default="InProgress" ma:internalName="ApprovalStatus" ma:readOnly="false">
      <xsd:simpleType>
        <xsd:restriction base="dms:Choice">
          <xsd:enumeration value="InProgress"/>
          <xsd:enumeration value="Rejected"/>
          <xsd:enumeration value="Questionable"/>
          <xsd:enumeration value="ApprovedAutomatic"/>
          <xsd:enumeration value="ApprovedManual"/>
          <xsd:enumeration value="On Hold"/>
          <xsd:enumeration value="Needs Review"/>
          <xsd:enumeration value="A Violation"/>
          <xsd:enumeration value="Unpublished Violation"/>
        </xsd:restriction>
      </xsd:simpleType>
    </xsd:element>
    <xsd:element name="AssetStart" ma:index="6" nillable="true" ma:displayName="Asset Begin Date" ma:default="[Today]" ma:internalName="AssetStart" ma:readOnly="false">
      <xsd:simpleType>
        <xsd:restriction base="dms:DateTime"/>
      </xsd:simpleType>
    </xsd:element>
    <xsd:element name="AssetExpire" ma:index="7" nillable="true" ma:displayName="Asset End Date" ma:default="2029-01-01T08:00:00Z" ma:format="DateTime" ma:internalName="AssetExpire" ma:readOnly="false">
      <xsd:simpleType>
        <xsd:restriction base="dms:DateTime"/>
      </xsd:simpleType>
    </xsd:element>
    <xsd:element name="AssetId" ma:index="8" nillable="true" ma:displayName="Asset ID" ma:default="" ma:indexed="true" ma:internalName="AssetId" ma:readOnly="false">
      <xsd:simpleType>
        <xsd:restriction base="dms:Text">
          <xsd:maxLength value="255"/>
        </xsd:restriction>
      </xsd:simpleType>
    </xsd:element>
    <xsd:element name="IsSearchable" ma:index="9" nillable="true" ma:displayName="Asset Searchable?" ma:default="true" ma:internalName="IsSearchable" ma:readOnly="false">
      <xsd:simpleType>
        <xsd:restriction base="dms:Boolean"/>
      </xsd:simpleType>
    </xsd:element>
    <xsd:element name="AssetType" ma:index="10" nillable="true" ma:displayName="Asset Type" ma:default="" ma:internalName="AssetType" ma:readOnly="false">
      <xsd:simpleType>
        <xsd:restriction base="dms:Unknown"/>
      </xsd:simpleType>
    </xsd:element>
    <xsd:element name="APAuthor" ma:index="11" nillable="true" ma:displayName="Author" ma:default="" ma:list="UserInfo" ma:internalName="APAutho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AverageRating" ma:index="12" nillable="true" ma:displayName="Average Rating" ma:internalName="AverageRating" ma:readOnly="false">
      <xsd:simpleType>
        <xsd:restriction base="dms:Text"/>
      </xsd:simpleType>
    </xsd:element>
    <xsd:element name="BlockPublish" ma:index="13" nillable="true" ma:displayName="Block from Publishing?" ma:default="" ma:internalName="BlockPublish" ma:readOnly="false">
      <xsd:simpleType>
        <xsd:restriction base="dms:Boolean"/>
      </xsd:simpleType>
    </xsd:element>
    <xsd:element name="BugNumber" ma:index="14" nillable="true" ma:displayName="Bug Number" ma:default="" ma:internalName="BugNumber" ma:readOnly="false">
      <xsd:simpleType>
        <xsd:restriction base="dms:Text"/>
      </xsd:simpleType>
    </xsd:element>
    <xsd:element name="CampaignTagsTaxHTField0" ma:index="16" nillable="true" ma:taxonomy="true" ma:internalName="CampaignTagsTaxHTField0" ma:taxonomyFieldName="CampaignTags" ma:displayName="Campaigns" ma:readOnly="false" ma:default="" ma:fieldId="{1df42cc3-2301-4f11-a52a-6ead923c29ed}" ma:taxonomyMulti="true" ma:sspId="8f79753a-75d3-41f5-8ca3-40b843941b4f" ma:termSetId="ca0e50d4-faa1-44ce-961e-bb1441c60e6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PClientViewer" ma:index="17" nillable="true" ma:displayName="Client Viewer" ma:default="" ma:internalName="TPClientViewer">
      <xsd:simpleType>
        <xsd:restriction base="dms:Text"/>
      </xsd:simpleType>
    </xsd:element>
    <xsd:element name="ClipArtFilename" ma:index="18" nillable="true" ma:displayName="Clip Art Name" ma:default="" ma:internalName="ClipArtFilename" ma:readOnly="false">
      <xsd:simpleType>
        <xsd:restriction base="dms:Text"/>
      </xsd:simpleType>
    </xsd:element>
    <xsd:element name="TPCommandLine" ma:index="19" nillable="true" ma:displayName="Command Line" ma:default="" ma:internalName="TPCommandLine">
      <xsd:simpleType>
        <xsd:restriction base="dms:Text"/>
      </xsd:simpleType>
    </xsd:element>
    <xsd:element name="TPComponent" ma:index="20" nillable="true" ma:displayName="Component" ma:default="" ma:internalName="TPComponent">
      <xsd:simpleType>
        <xsd:restriction base="dms:Text"/>
      </xsd:simpleType>
    </xsd:element>
    <xsd:element name="ContentItem" ma:index="21" nillable="true" ma:displayName="Content Item" ma:default="" ma:hidden="true" ma:internalName="ContentItem" ma:readOnly="false">
      <xsd:simpleType>
        <xsd:restriction base="dms:Unknown"/>
      </xsd:simpleType>
    </xsd:element>
    <xsd:element name="CrawlForDependencies" ma:index="23" nillable="true" ma:displayName="Crawl for Dependencies?" ma:default="true" ma:internalName="CrawlForDependencies" ma:readOnly="false">
      <xsd:simpleType>
        <xsd:restriction base="dms:Boolean"/>
      </xsd:simpleType>
    </xsd:element>
    <xsd:element name="CSXHash" ma:index="26" nillable="true" ma:displayName="CSX Hash" ma:default="" ma:indexed="true" ma:internalName="CSXHash" ma:readOnly="false">
      <xsd:simpleType>
        <xsd:restriction base="dms:Text"/>
      </xsd:simpleType>
    </xsd:element>
    <xsd:element name="CSXSubmissionMarket" ma:index="27" nillable="true" ma:displayName="CSX Submission Market" ma:default="" ma:list="{2FBD1B11-2ACE-4FDC-B5A3-635D4ADF6F1B}" ma:internalName="CSXSubmissionMarket" ma:readOnly="false" ma:showField="MarketName" ma:web="4873beb7-5857-4685-be1f-d57550cc96cc">
      <xsd:simpleType>
        <xsd:restriction base="dms:Lookup"/>
      </xsd:simpleType>
    </xsd:element>
    <xsd:element name="CSXUpdate" ma:index="28" nillable="true" ma:displayName="CSX Updated?" ma:default="false" ma:internalName="CSXUpdate" ma:readOnly="false">
      <xsd:simpleType>
        <xsd:restriction base="dms:Boolean"/>
      </xsd:simpleType>
    </xsd:element>
    <xsd:element name="IntlLangReviewDate" ma:index="29" nillable="true" ma:displayName="Date to Complete Intl QA" ma:default="" ma:internalName="IntlLangReviewDate" ma:readOnly="false">
      <xsd:simpleType>
        <xsd:restriction base="dms:DateTime"/>
      </xsd:simpleType>
    </xsd:element>
    <xsd:element name="IsDeleted" ma:index="30" nillable="true" ma:displayName="Deleted?" ma:default="" ma:internalName="IsDeleted" ma:readOnly="false">
      <xsd:simpleType>
        <xsd:restriction base="dms:Boolean"/>
      </xsd:simpleType>
    </xsd:element>
    <xsd:element name="APDescription" ma:index="31" nillable="true" ma:displayName="Description" ma:default="" ma:internalName="APDescription" ma:readOnly="false">
      <xsd:simpleType>
        <xsd:restriction base="dms:Note"/>
      </xsd:simpleType>
    </xsd:element>
    <xsd:element name="DirectSourceMarket" ma:index="32" nillable="true" ma:displayName="Direct Source Market Group" ma:default="" ma:internalName="DirectSourceMarket" ma:readOnly="false">
      <xsd:simpleType>
        <xsd:restriction base="dms:Text"/>
      </xsd:simpleType>
    </xsd:element>
    <xsd:element name="Downloads" ma:index="33" nillable="true" ma:displayName="Downloads" ma:default="0" ma:hidden="true" ma:internalName="Downloads" ma:readOnly="false">
      <xsd:simpleType>
        <xsd:restriction base="dms:Unknown"/>
      </xsd:simpleType>
    </xsd:element>
    <xsd:element name="DSATActionTaken" ma:index="34" nillable="true" ma:displayName="DSAT Action Taken" ma:default="" ma:internalName="DSATActionTaken" ma:readOnly="false">
      <xsd:simpleType>
        <xsd:restriction base="dms:Choice">
          <xsd:enumeration value="Best Bets"/>
          <xsd:enumeration value="Expire"/>
          <xsd:enumeration value="Hide"/>
          <xsd:enumeration value="None"/>
        </xsd:restriction>
      </xsd:simpleType>
    </xsd:element>
    <xsd:element name="APEditor" ma:index="35" nillable="true" ma:displayName="Editor" ma:default="" ma:list="UserInfo" ma:internalName="APEdito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EditorialStatus" ma:index="36" nillable="true" ma:displayName="Editorial Status" ma:default="" ma:internalName="EditorialStatus" ma:readOnly="false">
      <xsd:simpleType>
        <xsd:restriction base="dms:Unknown"/>
      </xsd:simpleType>
    </xsd:element>
    <xsd:element name="EditorialTags" ma:index="37" nillable="true" ma:displayName="Editorial Tags" ma:default="" ma:internalName="EditorialTags">
      <xsd:simpleType>
        <xsd:restriction base="dms:Unknown"/>
      </xsd:simpleType>
    </xsd:element>
    <xsd:element name="TPExecutable" ma:index="38" nillable="true" ma:displayName="Executable" ma:default="" ma:internalName="TPExecutable">
      <xsd:simpleType>
        <xsd:restriction base="dms:Text"/>
      </xsd:simpleType>
    </xsd:element>
    <xsd:element name="FeatureTagsTaxHTField0" ma:index="40" nillable="true" ma:taxonomy="true" ma:internalName="FeatureTagsTaxHTField0" ma:taxonomyFieldName="FeatureTags" ma:displayName="Features" ma:readOnly="false" ma:default="" ma:fieldId="{7fc0d542-15c6-4882-a8e3-13bca44403fb}" ma:taxonomyMulti="true" ma:sspId="8f79753a-75d3-41f5-8ca3-40b843941b4f" ma:termSetId="f1ab6845-967d-4854-a0ba-4ec07f0f8113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PFriendlyName" ma:index="41" nillable="true" ma:displayName="Friendly Name" ma:default="" ma:internalName="TPFriendlyName">
      <xsd:simpleType>
        <xsd:restriction base="dms:Text"/>
      </xsd:simpleType>
    </xsd:element>
    <xsd:element name="FriendlyTitle" ma:index="42" nillable="true" ma:displayName="Friendly Title" ma:default="" ma:description="Shorter title to be used when displaying search results" ma:internalName="FriendlyTitle" ma:readOnly="false">
      <xsd:simpleType>
        <xsd:restriction base="dms:Text"/>
      </xsd:simpleType>
    </xsd:element>
    <xsd:element name="PrimaryImageGen" ma:index="43" nillable="true" ma:displayName="Generate Images?" ma:default="true" ma:internalName="PrimaryImageGen">
      <xsd:simpleType>
        <xsd:restriction base="dms:Boolean"/>
      </xsd:simpleType>
    </xsd:element>
    <xsd:element name="HandoffToMSDN" ma:index="44" nillable="true" ma:displayName="Handoff To MSDN Date" ma:default="" ma:internalName="HandoffToMSDN" ma:readOnly="false">
      <xsd:simpleType>
        <xsd:restriction base="dms:DateTime"/>
      </xsd:simpleType>
    </xsd:element>
    <xsd:element name="InProjectListLookup" ma:index="45" nillable="true" ma:displayName="InProjectListLookup" ma:list="{9E343742-310B-4684-A24C-1D137CB4B230}" ma:internalName="InProjectListLookup" ma:readOnly="true" ma:showField="InProjectList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PInstallLocation" ma:index="46" nillable="true" ma:displayName="Install Location" ma:default="" ma:internalName="TPInstallLocation">
      <xsd:simpleType>
        <xsd:restriction base="dms:Text"/>
      </xsd:simpleType>
    </xsd:element>
    <xsd:element name="InternalTagsTaxHTField0" ma:index="48" nillable="true" ma:taxonomy="true" ma:internalName="InternalTagsTaxHTField0" ma:taxonomyFieldName="InternalTags" ma:displayName="Internal Tags" ma:readOnly="false" ma:default="" ma:fieldId="{1490b8a4-2706-41ec-b5e3-73176dccf34e}" ma:taxonomyMulti="true" ma:sspId="8f79753a-75d3-41f5-8ca3-40b843941b4f" ma:termSetId="82b6639e-f7fc-4c18-ad2d-003a6e707765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IntlLangReview" ma:index="49" nillable="true" ma:displayName="Intl Lang QA Review Required?" ma:default="" ma:internalName="IntlLangReview" ma:readOnly="false">
      <xsd:simpleType>
        <xsd:restriction base="dms:Boolean"/>
      </xsd:simpleType>
    </xsd:element>
    <xsd:element name="IntlLangReviewer" ma:index="50" nillable="true" ma:displayName="Intl Lang QA Reviewer" ma:default="" ma:internalName="IntlLangReviewer" ma:readOnly="false">
      <xsd:simpleType>
        <xsd:restriction base="dms:Text"/>
      </xsd:simpleType>
    </xsd:element>
    <xsd:element name="MarketSpecific" ma:index="51" nillable="true" ma:displayName="Is Market Specific?" ma:default="" ma:internalName="MarketSpecific" ma:readOnly="false">
      <xsd:simpleType>
        <xsd:restriction base="dms:Boolean"/>
      </xsd:simpleType>
    </xsd:element>
    <xsd:element name="LastCompleteVersionLookup" ma:index="52" nillable="true" ma:displayName="Last Complete Version Lookup" ma:default="" ma:list="{9E343742-310B-4684-A24C-1D137CB4B230}" ma:internalName="LastCompleteVersionLookup" ma:readOnly="true" ma:showField="LastCompleteVersion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HandOff" ma:index="53" nillable="true" ma:displayName="Last Hand-off" ma:default="" ma:internalName="LastHandOff" ma:readOnly="false">
      <xsd:simpleType>
        <xsd:restriction base="dms:DateTime"/>
      </xsd:simpleType>
    </xsd:element>
    <xsd:element name="LastModifiedDateTime" ma:index="54" nillable="true" ma:displayName="Last Modified Date" ma:default="" ma:internalName="LastModifiedDateTime" ma:readOnly="false">
      <xsd:simpleType>
        <xsd:restriction base="dms:DateTime"/>
      </xsd:simpleType>
    </xsd:element>
    <xsd:element name="LastPreviewErrorLookup" ma:index="55" nillable="true" ma:displayName="Last Preview Attempt Error" ma:default="" ma:list="{9E343742-310B-4684-A24C-1D137CB4B230}" ma:internalName="LastPreviewErrorLookup" ma:readOnly="true" ma:showField="LastPreviewError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ResultLookup" ma:index="56" nillable="true" ma:displayName="Last Preview Attempt Result" ma:default="" ma:list="{9E343742-310B-4684-A24C-1D137CB4B230}" ma:internalName="LastPreviewResultLookup" ma:readOnly="true" ma:showField="LastPreviewResult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AttemptDateLookup" ma:index="57" nillable="true" ma:displayName="Last Preview Attempted On" ma:default="" ma:list="{9E343742-310B-4684-A24C-1D137CB4B230}" ma:internalName="LastPreviewAttemptDateLookup" ma:readOnly="true" ma:showField="LastPreviewAttemptDat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edByLookup" ma:index="58" nillable="true" ma:displayName="Last Previewed By" ma:default="" ma:list="{9E343742-310B-4684-A24C-1D137CB4B230}" ma:internalName="LastPreviewedByLookup" ma:readOnly="true" ma:showField="LastPreviewedBy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TimeLookup" ma:index="59" nillable="true" ma:displayName="Last Previewed Date" ma:default="" ma:list="{9E343742-310B-4684-A24C-1D137CB4B230}" ma:internalName="LastPreviewTimeLookup" ma:readOnly="true" ma:showField="LastPreviewTim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VersionLookup" ma:index="60" nillable="true" ma:displayName="Last Previewed Version" ma:default="" ma:list="{9E343742-310B-4684-A24C-1D137CB4B230}" ma:internalName="LastPreviewVersionLookup" ma:readOnly="true" ma:showField="LastPreviewVersion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ErrorLookup" ma:index="61" nillable="true" ma:displayName="Last Publish Attempt Error" ma:default="" ma:list="{9E343742-310B-4684-A24C-1D137CB4B230}" ma:internalName="LastPublishErrorLookup" ma:readOnly="true" ma:showField="LastPublishError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ResultLookup" ma:index="62" nillable="true" ma:displayName="Last Publish Attempt Result" ma:default="" ma:list="{9E343742-310B-4684-A24C-1D137CB4B230}" ma:internalName="LastPublishResultLookup" ma:readOnly="true" ma:showField="LastPublishResult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AttemptDateLookup" ma:index="63" nillable="true" ma:displayName="Last Publish Attempted On" ma:default="" ma:list="{9E343742-310B-4684-A24C-1D137CB4B230}" ma:internalName="LastPublishAttemptDateLookup" ma:readOnly="true" ma:showField="LastPublishAttemptDat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edByLookup" ma:index="64" nillable="true" ma:displayName="Last Published By" ma:default="" ma:list="{9E343742-310B-4684-A24C-1D137CB4B230}" ma:internalName="LastPublishedByLookup" ma:readOnly="true" ma:showField="LastPublishedBy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TimeLookup" ma:index="65" nillable="true" ma:displayName="Last Published Date" ma:default="" ma:list="{9E343742-310B-4684-A24C-1D137CB4B230}" ma:internalName="LastPublishTimeLookup" ma:readOnly="true" ma:showField="LastPublishTim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VersionLookup" ma:index="66" nillable="true" ma:displayName="Last Published Version" ma:default="" ma:list="{9E343742-310B-4684-A24C-1D137CB4B230}" ma:internalName="LastPublishVersionLookup" ma:readOnly="true" ma:showField="LastPublishVersion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PLaunchHelpLinkType" ma:index="67" nillable="true" ma:displayName="Launch Help Link Type" ma:default="Template" ma:internalName="TPLaunchHelpLinkType">
      <xsd:simpleType>
        <xsd:restriction base="dms:Choice">
          <xsd:enumeration value="Template"/>
          <xsd:enumeration value="Training"/>
          <xsd:enumeration value="URL"/>
          <xsd:enumeration value="None"/>
        </xsd:restriction>
      </xsd:simpleType>
    </xsd:element>
    <xsd:element name="LegacyData" ma:index="68" nillable="true" ma:displayName="Legacy Data" ma:default="" ma:internalName="LegacyData" ma:readOnly="false">
      <xsd:simpleType>
        <xsd:restriction base="dms:Note"/>
      </xsd:simpleType>
    </xsd:element>
    <xsd:element name="TPLaunchHelpLink" ma:index="69" nillable="true" ma:displayName="Link to Launch Help Topic" ma:default="" ma:internalName="TPLaunchHelpLink">
      <xsd:simpleType>
        <xsd:restriction base="dms:Text"/>
      </xsd:simpleType>
    </xsd:element>
    <xsd:element name="LocComments" ma:index="70" nillable="true" ma:displayName="Loc Approval Comments" ma:default="" ma:internalName="LocComments" ma:readOnly="false">
      <xsd:simpleType>
        <xsd:restriction base="dms:Note"/>
      </xsd:simpleType>
    </xsd:element>
    <xsd:element name="LocLastLocAttemptVersionLookup" ma:index="71" nillable="true" ma:displayName="Loc Last Loc Attempt Version" ma:default="" ma:list="{7DD1DCEC-E449-43D3-891F-7DC62F62AD21}" ma:internalName="LocLastLocAttemptVersionLookup" ma:readOnly="false" ma:showField="LastLocAttemptVersion" ma:web="4873beb7-5857-4685-be1f-d57550cc96cc">
      <xsd:simpleType>
        <xsd:restriction base="dms:Lookup"/>
      </xsd:simpleType>
    </xsd:element>
    <xsd:element name="LocLastLocAttemptVersionTypeLookup" ma:index="72" nillable="true" ma:displayName="Loc Last Loc Attempt Version Type" ma:default="" ma:list="{7DD1DCEC-E449-43D3-891F-7DC62F62AD21}" ma:internalName="LocLastLocAttemptVersionTypeLookup" ma:readOnly="true" ma:showField="LastLocAttemptVersionType" ma:web="4873beb7-5857-4685-be1f-d57550cc96cc">
      <xsd:simpleType>
        <xsd:restriction base="dms:Lookup"/>
      </xsd:simpleType>
    </xsd:element>
    <xsd:element name="LocManualTestRequired" ma:index="73" nillable="true" ma:displayName="Loc Manual Test Required" ma:default="" ma:internalName="LocManualTestRequired" ma:readOnly="false">
      <xsd:simpleType>
        <xsd:restriction base="dms:Boolean"/>
      </xsd:simpleType>
    </xsd:element>
    <xsd:element name="LocMarketGroupTiers2" ma:index="74" nillable="true" ma:displayName="Loc Market Group Tiers" ma:internalName="LocMarketGroupTiers2" ma:readOnly="false">
      <xsd:simpleType>
        <xsd:restriction base="dms:Unknown"/>
      </xsd:simpleType>
    </xsd:element>
    <xsd:element name="LocNewPublishedVersionLookup" ma:index="75" nillable="true" ma:displayName="Loc New Published Version Lookup" ma:default="" ma:list="{7DD1DCEC-E449-43D3-891F-7DC62F62AD21}" ma:internalName="LocNewPublishedVersionLookup" ma:readOnly="true" ma:showField="NewPublishedVersion" ma:web="4873beb7-5857-4685-be1f-d57550cc96cc">
      <xsd:simpleType>
        <xsd:restriction base="dms:Lookup"/>
      </xsd:simpleType>
    </xsd:element>
    <xsd:element name="LocOverallHandbackStatusLookup" ma:index="76" nillable="true" ma:displayName="Loc Overall Handback Status" ma:default="" ma:list="{7DD1DCEC-E449-43D3-891F-7DC62F62AD21}" ma:internalName="LocOverallHandbackStatusLookup" ma:readOnly="true" ma:showField="OverallHandbackStatus" ma:web="4873beb7-5857-4685-be1f-d57550cc96cc">
      <xsd:simpleType>
        <xsd:restriction base="dms:Lookup"/>
      </xsd:simpleType>
    </xsd:element>
    <xsd:element name="LocOverallLocStatusLookup" ma:index="77" nillable="true" ma:displayName="Loc Overall Localize Status" ma:default="" ma:list="{7DD1DCEC-E449-43D3-891F-7DC62F62AD21}" ma:internalName="LocOverallLocStatusLookup" ma:readOnly="true" ma:showField="OverallLocStatus" ma:web="4873beb7-5857-4685-be1f-d57550cc96cc">
      <xsd:simpleType>
        <xsd:restriction base="dms:Lookup"/>
      </xsd:simpleType>
    </xsd:element>
    <xsd:element name="LocOverallPreviewStatusLookup" ma:index="78" nillable="true" ma:displayName="Loc Overall Preview Status" ma:default="" ma:list="{7DD1DCEC-E449-43D3-891F-7DC62F62AD21}" ma:internalName="LocOverallPreviewStatusLookup" ma:readOnly="true" ma:showField="OverallPreviewStatus" ma:web="4873beb7-5857-4685-be1f-d57550cc96cc">
      <xsd:simpleType>
        <xsd:restriction base="dms:Lookup"/>
      </xsd:simpleType>
    </xsd:element>
    <xsd:element name="LocOverallPublishStatusLookup" ma:index="79" nillable="true" ma:displayName="Loc Overall Publish Status" ma:default="" ma:list="{7DD1DCEC-E449-43D3-891F-7DC62F62AD21}" ma:internalName="LocOverallPublishStatusLookup" ma:readOnly="true" ma:showField="OverallPublishStatus" ma:web="4873beb7-5857-4685-be1f-d57550cc96cc">
      <xsd:simpleType>
        <xsd:restriction base="dms:Lookup"/>
      </xsd:simpleType>
    </xsd:element>
    <xsd:element name="IntlLocPriority" ma:index="80" nillable="true" ma:displayName="Loc Priority" ma:default="" ma:internalName="IntlLocPriority" ma:readOnly="false">
      <xsd:simpleType>
        <xsd:restriction base="dms:Unknown"/>
      </xsd:simpleType>
    </xsd:element>
    <xsd:element name="LocProcessedForHandoffsLookup" ma:index="81" nillable="true" ma:displayName="Loc Processed For Handoffs" ma:default="" ma:list="{7DD1DCEC-E449-43D3-891F-7DC62F62AD21}" ma:internalName="LocProcessedForHandoffsLookup" ma:readOnly="true" ma:showField="ProcessedForHandoffs" ma:web="4873beb7-5857-4685-be1f-d57550cc96cc">
      <xsd:simpleType>
        <xsd:restriction base="dms:Lookup"/>
      </xsd:simpleType>
    </xsd:element>
    <xsd:element name="LocProcessedForMarketsLookup" ma:index="82" nillable="true" ma:displayName="Loc Processed For Markets" ma:default="" ma:list="{7DD1DCEC-E449-43D3-891F-7DC62F62AD21}" ma:internalName="LocProcessedForMarketsLookup" ma:readOnly="true" ma:showField="ProcessedForMarkets" ma:web="4873beb7-5857-4685-be1f-d57550cc96cc">
      <xsd:simpleType>
        <xsd:restriction base="dms:Lookup"/>
      </xsd:simpleType>
    </xsd:element>
    <xsd:element name="LocPublishedDependentAssetsLookup" ma:index="83" nillable="true" ma:displayName="Loc Published Dependent Assets" ma:default="" ma:list="{7DD1DCEC-E449-43D3-891F-7DC62F62AD21}" ma:internalName="LocPublishedDependentAssetsLookup" ma:readOnly="true" ma:showField="PublishedDependentAssets" ma:web="4873beb7-5857-4685-be1f-d57550cc96cc">
      <xsd:simpleType>
        <xsd:restriction base="dms:Lookup"/>
      </xsd:simpleType>
    </xsd:element>
    <xsd:element name="LocPublishedLinkedAssetsLookup" ma:index="84" nillable="true" ma:displayName="Loc Published Linked Assets" ma:default="" ma:list="{7DD1DCEC-E449-43D3-891F-7DC62F62AD21}" ma:internalName="LocPublishedLinkedAssetsLookup" ma:readOnly="true" ma:showField="PublishedLinkedAssets" ma:web="4873beb7-5857-4685-be1f-d57550cc96cc">
      <xsd:simpleType>
        <xsd:restriction base="dms:Lookup"/>
      </xsd:simpleType>
    </xsd:element>
    <xsd:element name="LocRecommendedHandoff" ma:index="85" nillable="true" ma:displayName="Loc Recommended Handoff" ma:default="" ma:indexed="true" ma:internalName="LocRecommendedHandoff" ma:readOnly="false">
      <xsd:simpleType>
        <xsd:restriction base="dms:Text"/>
      </xsd:simpleType>
    </xsd:element>
    <xsd:element name="LocalizationTagsTaxHTField0" ma:index="87" nillable="true" ma:taxonomy="true" ma:internalName="LocalizationTagsTaxHTField0" ma:taxonomyFieldName="LocalizationTags" ma:displayName="Localization Tags" ma:readOnly="false" ma:default="" ma:fieldId="{00f02cb3-2c7c-424a-9c61-10e9b6878429}" ma:taxonomyMulti="true" ma:sspId="8f79753a-75d3-41f5-8ca3-40b843941b4f" ma:termSetId="5b7703a5-8e8b-4b58-8b31-1cea35331da3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MachineTranslated" ma:index="88" nillable="true" ma:displayName="Machine Translated" ma:default="" ma:internalName="MachineTranslated" ma:readOnly="false">
      <xsd:simpleType>
        <xsd:restriction base="dms:Boolean"/>
      </xsd:simpleType>
    </xsd:element>
    <xsd:element name="Manager" ma:index="89" nillable="true" ma:displayName="Manager" ma:hidden="true" ma:internalName="Manager" ma:readOnly="false">
      <xsd:simpleType>
        <xsd:restriction base="dms:Text"/>
      </xsd:simpleType>
    </xsd:element>
    <xsd:element name="Markets" ma:index="90" nillable="true" ma:displayName="Markets" ma:default="" ma:description="Leave blank to show in all markets" ma:list="{2FBD1B11-2ACE-4FDC-B5A3-635D4ADF6F1B}" ma:internalName="Markets" ma:readOnly="false" ma:showField="MarketNam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Milestone" ma:index="91" nillable="true" ma:displayName="Milestone" ma:default="" ma:internalName="Milestone" ma:readOnly="false">
      <xsd:simpleType>
        <xsd:restriction base="dms:Unknown"/>
      </xsd:simpleType>
    </xsd:element>
    <xsd:element name="TPNamespace" ma:index="94" nillable="true" ma:displayName="Namespace" ma:default="" ma:internalName="TPNamespace">
      <xsd:simpleType>
        <xsd:restriction base="dms:Text"/>
      </xsd:simpleType>
    </xsd:element>
    <xsd:element name="NumericId" ma:index="95" nillable="true" ma:displayName="Numeric ID" ma:default="" ma:indexed="true" ma:internalName="NumericId" ma:readOnly="false">
      <xsd:simpleType>
        <xsd:restriction base="dms:Number"/>
      </xsd:simpleType>
    </xsd:element>
    <xsd:element name="NumOfRatingsLookup" ma:index="96" nillable="true" ma:displayName="NumOfRatings" ma:default="" ma:list="{9E343742-310B-4684-A24C-1D137CB4B230}" ma:internalName="NumOfRatingsLookup" ma:readOnly="true" ma:showField="NumOfRatings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OOCacheId" ma:index="97" nillable="true" ma:displayName="OOCacheId" ma:internalName="OOCacheId" ma:readOnly="false">
      <xsd:simpleType>
        <xsd:restriction base="dms:Text"/>
      </xsd:simpleType>
    </xsd:element>
    <xsd:element name="OpenTemplate" ma:index="98" nillable="true" ma:displayName="Open Template" ma:default="true" ma:internalName="OpenTemplate">
      <xsd:simpleType>
        <xsd:restriction base="dms:Boolean"/>
      </xsd:simpleType>
    </xsd:element>
    <xsd:element name="OriginAsset" ma:index="99" nillable="true" ma:displayName="Origin Asset" ma:default="" ma:internalName="OriginAsset" ma:readOnly="false">
      <xsd:simpleType>
        <xsd:restriction base="dms:Text"/>
      </xsd:simpleType>
    </xsd:element>
    <xsd:element name="OriginalRelease" ma:index="100" nillable="true" ma:displayName="Original Release" ma:default="15" ma:internalName="OriginalRelease" ma:readOnly="false">
      <xsd:simpleType>
        <xsd:restriction base="dms:Choice">
          <xsd:enumeration value="14"/>
          <xsd:enumeration value="15"/>
          <xsd:enumeration value="16"/>
        </xsd:restriction>
      </xsd:simpleType>
    </xsd:element>
    <xsd:element name="OriginalSourceMarket" ma:index="101" nillable="true" ma:displayName="Original Source Market Group" ma:default="" ma:internalName="OriginalSourceMarket" ma:readOnly="false">
      <xsd:simpleType>
        <xsd:restriction base="dms:Text"/>
      </xsd:simpleType>
    </xsd:element>
    <xsd:element name="OutputCachingOn" ma:index="102" nillable="true" ma:displayName="Output Caching" ma:default="true" ma:hidden="true" ma:internalName="OutputCachingOn" ma:readOnly="false">
      <xsd:simpleType>
        <xsd:restriction base="dms:Boolean"/>
      </xsd:simpleType>
    </xsd:element>
    <xsd:element name="ParentAssetId" ma:index="103" nillable="true" ma:displayName="Parent Asset Id" ma:default="" ma:internalName="ParentAssetId" ma:readOnly="false">
      <xsd:simpleType>
        <xsd:restriction base="dms:Text"/>
      </xsd:simpleType>
    </xsd:element>
    <xsd:element name="PlannedPubDate" ma:index="104" nillable="true" ma:displayName="Planned Publish Date" ma:default="" ma:indexed="true" ma:internalName="PlannedPubDate" ma:readOnly="false">
      <xsd:simpleType>
        <xsd:restriction base="dms:DateTime"/>
      </xsd:simpleType>
    </xsd:element>
    <xsd:element name="PolicheckWords" ma:index="105" nillable="true" ma:displayName="Policheck Words" ma:default="" ma:internalName="PolicheckWords" ma:readOnly="false">
      <xsd:simpleType>
        <xsd:restriction base="dms:Text"/>
      </xsd:simpleType>
    </xsd:element>
    <xsd:element name="BusinessGroup" ma:index="106" nillable="true" ma:displayName="Product Division Owner" ma:default="" ma:internalName="BusinessGroup" ma:readOnly="false">
      <xsd:simpleType>
        <xsd:restriction base="dms:Unknown"/>
      </xsd:simpleType>
    </xsd:element>
    <xsd:element name="UAProjectedTotalWords" ma:index="107" nillable="true" ma:displayName="Projected Word Count" ma:default="" ma:internalName="UAProjectedTotalWords" ma:readOnly="false">
      <xsd:simpleType>
        <xsd:restriction base="dms:Unknown"/>
      </xsd:simpleType>
    </xsd:element>
    <xsd:element name="Provider" ma:index="108" nillable="true" ma:displayName="Provider" ma:default="" ma:internalName="Provider" ma:readOnly="false">
      <xsd:simpleType>
        <xsd:restriction base="dms:Unknown"/>
      </xsd:simpleType>
    </xsd:element>
    <xsd:element name="Providers" ma:index="109" nillable="true" ma:displayName="Providers" ma:default="" ma:internalName="Providers">
      <xsd:simpleType>
        <xsd:restriction base="dms:Unknown"/>
      </xsd:simpleType>
    </xsd:element>
    <xsd:element name="PublishStatusLookup" ma:index="110" nillable="true" ma:displayName="Publish Status" ma:default="" ma:list="{9E343742-310B-4684-A24C-1D137CB4B230}" ma:internalName="PublishStatusLookup" ma:readOnly="false" ma:showField="PublishStatus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PublishTargets" ma:index="111" nillable="true" ma:displayName="Publish Target" ma:default="OfficeOnlineVNext" ma:internalName="PublishTargets" ma:readOnly="false">
      <xsd:simpleType>
        <xsd:restriction base="dms:Unknown"/>
      </xsd:simpleType>
    </xsd:element>
    <xsd:element name="RecommendationsModifier" ma:index="112" nillable="true" ma:displayName="Recommendations Modifier" ma:default="" ma:internalName="RecommendationsModifier" ma:readOnly="false">
      <xsd:simpleType>
        <xsd:restriction base="dms:Number"/>
      </xsd:simpleType>
    </xsd:element>
    <xsd:element name="ArtSampleDocs" ma:index="113" nillable="true" ma:displayName="Sample Docs" ma:default="" ma:hidden="true" ma:internalName="ArtSampleDocs" ma:readOnly="false">
      <xsd:simpleType>
        <xsd:restriction base="dms:Text"/>
      </xsd:simpleType>
    </xsd:element>
    <xsd:element name="ScenarioTagsTaxHTField0" ma:index="115" nillable="true" ma:taxonomy="true" ma:internalName="ScenarioTagsTaxHTField0" ma:taxonomyFieldName="ScenarioTags" ma:displayName="Scenarios" ma:readOnly="false" ma:default="" ma:fieldId="{93aef74d-6c78-4815-8310-51477dceeccc}" ma:taxonomyMulti="true" ma:sspId="8f79753a-75d3-41f5-8ca3-40b843941b4f" ma:termSetId="4b7d5f16-e2f2-4fc0-bab3-6e8b931e57d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ShowIn" ma:index="117" nillable="true" ma:displayName="Show In" ma:default="Show everywhere" ma:internalName="ShowIn" ma:readOnly="false">
      <xsd:simpleType>
        <xsd:restriction base="dms:Choice">
          <xsd:enumeration value="Hide on web"/>
          <xsd:enumeration value="On Web no search"/>
          <xsd:enumeration value="Show everywhere"/>
          <xsd:enumeration value="Special use only"/>
        </xsd:restriction>
      </xsd:simpleType>
    </xsd:element>
    <xsd:element name="SourceTitle" ma:index="118" nillable="true" ma:displayName="Source Title" ma:default="" ma:indexed="true" ma:internalName="SourceTitle" ma:readOnly="false">
      <xsd:simpleType>
        <xsd:restriction base="dms:Text"/>
      </xsd:simpleType>
    </xsd:element>
    <xsd:element name="CSXSubmissionDate" ma:index="119" nillable="true" ma:displayName="Submission Date" ma:default="" ma:internalName="CSXSubmissionDate" ma:readOnly="false">
      <xsd:simpleType>
        <xsd:restriction base="dms:DateTime"/>
      </xsd:simpleType>
    </xsd:element>
    <xsd:element name="SubmitterId" ma:index="120" nillable="true" ma:displayName="Submitter ID" ma:default="" ma:internalName="SubmitterId" ma:readOnly="false">
      <xsd:simpleType>
        <xsd:restriction base="dms:Text"/>
      </xsd:simpleType>
    </xsd:element>
    <xsd:element name="TaxCatchAll" ma:index="121" nillable="true" ma:displayName="Taxonomy Catch All Column" ma:hidden="true" ma:list="{530f955b-6704-4601-bd83-f81d87f1e440}" ma:internalName="TaxCatchAll" ma:showField="CatchAllData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122" nillable="true" ma:displayName="Taxonomy Catch All Column1" ma:hidden="true" ma:list="{530f955b-6704-4601-bd83-f81d87f1e440}" ma:internalName="TaxCatchAllLabel" ma:readOnly="true" ma:showField="CatchAllDataLabel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emplateStatus" ma:index="123" nillable="true" ma:displayName="Template Status" ma:default="" ma:internalName="TemplateStatus">
      <xsd:simpleType>
        <xsd:restriction base="dms:Unknown"/>
      </xsd:simpleType>
    </xsd:element>
    <xsd:element name="TemplateTemplateType" ma:index="124" nillable="true" ma:displayName="Template Type" ma:default="" ma:internalName="TemplateTemplateType">
      <xsd:simpleType>
        <xsd:restriction base="dms:Unknown"/>
      </xsd:simpleType>
    </xsd:element>
    <xsd:element name="ThumbnailAssetId" ma:index="125" nillable="true" ma:displayName="Thumbnail Image Asset" ma:default="" ma:internalName="ThumbnailAssetId" ma:readOnly="false">
      <xsd:simpleType>
        <xsd:restriction base="dms:Text"/>
      </xsd:simpleType>
    </xsd:element>
    <xsd:element name="TimesCloned" ma:index="126" nillable="true" ma:displayName="Times Cloned" ma:default="" ma:internalName="TimesCloned" ma:readOnly="false">
      <xsd:simpleType>
        <xsd:restriction base="dms:Number"/>
      </xsd:simpleType>
    </xsd:element>
    <xsd:element name="TrustLevel" ma:index="128" nillable="true" ma:displayName="Trust Level" ma:default="1 Microsoft Managed Content" ma:internalName="TrustLevel" ma:readOnly="false">
      <xsd:simpleType>
        <xsd:restriction base="dms:Unknown"/>
      </xsd:simpleType>
    </xsd:element>
    <xsd:element name="UALocComments" ma:index="129" nillable="true" ma:displayName="UA Loc Comments" ma:default="" ma:internalName="UALocComments" ma:readOnly="false">
      <xsd:simpleType>
        <xsd:restriction base="dms:Note"/>
      </xsd:simpleType>
    </xsd:element>
    <xsd:element name="UALocRecommendation" ma:index="130" nillable="true" ma:displayName="UA Loc Recommendation" ma:default="Localize" ma:internalName="UALocRecommendation" ma:readOnly="false">
      <xsd:simpleType>
        <xsd:restriction base="dms:Choice">
          <xsd:enumeration value="Localize"/>
          <xsd:enumeration value="Never Localize"/>
          <xsd:enumeration value="Priority Localize"/>
        </xsd:restriction>
      </xsd:simpleType>
    </xsd:element>
    <xsd:element name="UANotes" ma:index="131" nillable="true" ma:displayName="UA Notes" ma:default="" ma:internalName="UANotes" ma:readOnly="false">
      <xsd:simpleType>
        <xsd:restriction base="dms:Note"/>
      </xsd:simpleType>
    </xsd:element>
    <xsd:element name="TPAppVersion" ma:index="132" nillable="true" ma:displayName="Version" ma:default="" ma:internalName="TPAppVersion">
      <xsd:simpleType>
        <xsd:restriction base="dms:Text"/>
      </xsd:simpleType>
    </xsd:element>
    <xsd:element name="VoteCount" ma:index="133" nillable="true" ma:displayName="Vote Count" ma:default="" ma:internalName="VoteCount" ma:readOnly="fals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22" ma:displayName="Content Type"/>
        <xsd:element ref="dc:title" minOccurs="0" maxOccurs="1" ma:index="127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74228E6B-D70C-44BB-A81F-A245495F612B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00E41224-0370-4595-877C-23316CD80004}">
  <ds:schemaRefs>
    <ds:schemaRef ds:uri="http://purl.org/dc/elements/1.1/"/>
    <ds:schemaRef ds:uri="http://schemas.microsoft.com/office/2006/metadata/properties"/>
    <ds:schemaRef ds:uri="4873beb7-5857-4685-be1f-d57550cc96cc"/>
    <ds:schemaRef ds:uri="http://purl.org/dc/terms/"/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http://schemas.microsoft.com/office/2006/documentManagement/type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22CCB507-0646-4A50-A4F7-7F385079D58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873beb7-5857-4685-be1f-d57550cc96c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Présentation Tunnel bleu numérique pour les professionnels (grand écran)</Template>
  <TotalTime>3092</TotalTime>
  <Words>620</Words>
  <Application>Microsoft Office PowerPoint</Application>
  <PresentationFormat>Personnalisé</PresentationFormat>
  <Paragraphs>74</Paragraphs>
  <Slides>21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21</vt:i4>
      </vt:variant>
    </vt:vector>
  </HeadingPairs>
  <TitlesOfParts>
    <vt:vector size="25" baseType="lpstr">
      <vt:lpstr>Arial</vt:lpstr>
      <vt:lpstr>Corbel</vt:lpstr>
      <vt:lpstr>Wingdings</vt:lpstr>
      <vt:lpstr>Tunnel bleu numérique 16:9</vt:lpstr>
      <vt:lpstr>Welcome</vt:lpstr>
      <vt:lpstr>Your Faculty during these 5 intensive weeks</vt:lpstr>
      <vt:lpstr>Institutions Faculty</vt:lpstr>
      <vt:lpstr>You…</vt:lpstr>
      <vt:lpstr>The program (INDICO)</vt:lpstr>
      <vt:lpstr>The program (INDICO)</vt:lpstr>
      <vt:lpstr>The program (INDICO)</vt:lpstr>
      <vt:lpstr>The program (INDICO)</vt:lpstr>
      <vt:lpstr>The program (INDICO)</vt:lpstr>
      <vt:lpstr>The program (INDICO)</vt:lpstr>
      <vt:lpstr>The program (INDICO)</vt:lpstr>
      <vt:lpstr>The program (INDICO)</vt:lpstr>
      <vt:lpstr>The program (INDICO)</vt:lpstr>
      <vt:lpstr>The program (INDICO)</vt:lpstr>
      <vt:lpstr>Visits</vt:lpstr>
      <vt:lpstr>Practical Information (CERN)</vt:lpstr>
      <vt:lpstr>Evaluation forms (topics / speakers)</vt:lpstr>
      <vt:lpstr>Certificate of participation / Attendance list</vt:lpstr>
      <vt:lpstr>Last information</vt:lpstr>
      <vt:lpstr>Ice-breaking activity</vt:lpstr>
      <vt:lpstr>Ice-breaking activity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Welcome</dc:title>
  <dc:creator>Stéphanie Vandergooten</dc:creator>
  <cp:lastModifiedBy>Darina Baizhanova</cp:lastModifiedBy>
  <cp:revision>121</cp:revision>
  <cp:lastPrinted>2024-01-12T11:04:55Z</cp:lastPrinted>
  <dcterms:created xsi:type="dcterms:W3CDTF">2022-12-12T07:56:31Z</dcterms:created>
  <dcterms:modified xsi:type="dcterms:W3CDTF">2025-01-12T13:57:35Z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nternalTags">
    <vt:lpwstr/>
  </property>
  <property fmtid="{D5CDD505-2E9C-101B-9397-08002B2CF9AE}" pid="3" name="ContentTypeId">
    <vt:lpwstr>0x0101006EDDDB5EE6D98C44930B742096920B300400F5B6D36B3EF94B4E9A635CDF2A18F5B8</vt:lpwstr>
  </property>
  <property fmtid="{D5CDD505-2E9C-101B-9397-08002B2CF9AE}" pid="4" name="FeatureTags">
    <vt:lpwstr/>
  </property>
  <property fmtid="{D5CDD505-2E9C-101B-9397-08002B2CF9AE}" pid="5" name="LocalizationTags">
    <vt:lpwstr/>
  </property>
  <property fmtid="{D5CDD505-2E9C-101B-9397-08002B2CF9AE}" pid="6" name="ScenarioTags">
    <vt:lpwstr/>
  </property>
  <property fmtid="{D5CDD505-2E9C-101B-9397-08002B2CF9AE}" pid="7" name="CampaignTags">
    <vt:lpwstr/>
  </property>
</Properties>
</file>