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70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44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92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80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62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07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031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31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90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3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561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1303B-2820-4BDC-B9B4-0856456BE76E}" type="datetimeFigureOut">
              <a:rPr lang="it-IT" smtClean="0"/>
              <a:t>14/07/2011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6FE48-5CB7-46DE-BB07-A09FAF3502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5484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SPD cooling TEST BENCH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Test section design and construction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9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Design guidelines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We want:</a:t>
            </a:r>
          </a:p>
          <a:p>
            <a:endParaRPr lang="it-IT" dirty="0"/>
          </a:p>
          <a:p>
            <a:r>
              <a:rPr lang="it-IT" dirty="0" smtClean="0"/>
              <a:t>to have a layout as similar as possible to the real system;</a:t>
            </a:r>
          </a:p>
          <a:p>
            <a:r>
              <a:rPr lang="it-IT" dirty="0"/>
              <a:t>t</a:t>
            </a:r>
            <a:r>
              <a:rPr lang="it-IT" dirty="0" smtClean="0"/>
              <a:t>o have the same sansor in the same place;</a:t>
            </a:r>
          </a:p>
          <a:p>
            <a:r>
              <a:rPr lang="it-IT" dirty="0"/>
              <a:t>t</a:t>
            </a:r>
            <a:r>
              <a:rPr lang="it-IT" dirty="0" smtClean="0"/>
              <a:t>o have more sensor than the real system;</a:t>
            </a:r>
          </a:p>
          <a:p>
            <a:r>
              <a:rPr lang="it-IT" dirty="0"/>
              <a:t>t</a:t>
            </a:r>
            <a:r>
              <a:rPr lang="it-IT" dirty="0" smtClean="0"/>
              <a:t>o have the possibility to simply adjust the operating point.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121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7691"/>
            <a:ext cx="9144000" cy="498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6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section connections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6876256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0" y="274638"/>
            <a:ext cx="267464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The dummy sector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51"/>
            <a:ext cx="5148064" cy="686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Capillaries PT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356309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3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744416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Temperature sensors (NTC)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25459" y="1069100"/>
            <a:ext cx="6439771" cy="48298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80112" y="1843676"/>
            <a:ext cx="3168352" cy="12252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580112" y="2132856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80112" y="2204864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0112" y="2420888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580112" y="2492896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80112" y="2780928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580112" y="2852936"/>
            <a:ext cx="31683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20838" y="1835532"/>
            <a:ext cx="724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Al+Kp</a:t>
            </a:r>
            <a:endParaRPr lang="it-IT" dirty="0"/>
          </a:p>
        </p:txBody>
      </p:sp>
      <p:sp>
        <p:nvSpPr>
          <p:cNvPr id="21" name="TextBox 20"/>
          <p:cNvSpPr txBox="1"/>
          <p:nvPr/>
        </p:nvSpPr>
        <p:spPr>
          <a:xfrm>
            <a:off x="7820838" y="2132112"/>
            <a:ext cx="92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Resistor</a:t>
            </a:r>
            <a:endParaRPr lang="it-IT" dirty="0"/>
          </a:p>
        </p:txBody>
      </p:sp>
      <p:sp>
        <p:nvSpPr>
          <p:cNvPr id="22" name="TextBox 21"/>
          <p:cNvSpPr txBox="1"/>
          <p:nvPr/>
        </p:nvSpPr>
        <p:spPr>
          <a:xfrm>
            <a:off x="7371164" y="248360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Cooling tube</a:t>
            </a:r>
            <a:endParaRPr lang="it-IT" dirty="0"/>
          </a:p>
        </p:txBody>
      </p:sp>
      <p:sp>
        <p:nvSpPr>
          <p:cNvPr id="23" name="Oval 22"/>
          <p:cNvSpPr/>
          <p:nvPr/>
        </p:nvSpPr>
        <p:spPr>
          <a:xfrm>
            <a:off x="5868144" y="2020198"/>
            <a:ext cx="576064" cy="296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 23"/>
          <p:cNvSpPr/>
          <p:nvPr/>
        </p:nvSpPr>
        <p:spPr>
          <a:xfrm>
            <a:off x="5868144" y="2846260"/>
            <a:ext cx="576064" cy="2965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 25"/>
          <p:cNvSpPr/>
          <p:nvPr/>
        </p:nvSpPr>
        <p:spPr>
          <a:xfrm>
            <a:off x="1222702" y="4653136"/>
            <a:ext cx="288032" cy="2160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1778292" y="1619508"/>
            <a:ext cx="288032" cy="2160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1891125" y="836712"/>
            <a:ext cx="288032" cy="2160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1519118" y="3036435"/>
            <a:ext cx="288032" cy="2160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1527502" y="2926281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22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Coming soon…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Assembly of the test section</a:t>
            </a:r>
          </a:p>
          <a:p>
            <a:r>
              <a:rPr lang="it-IT" dirty="0" smtClean="0"/>
              <a:t>Connection of all the sensors to the ELMB</a:t>
            </a:r>
          </a:p>
          <a:p>
            <a:r>
              <a:rPr lang="it-IT" dirty="0" smtClean="0"/>
              <a:t>Calibration of the ELMB</a:t>
            </a:r>
          </a:p>
          <a:p>
            <a:r>
              <a:rPr lang="it-IT" dirty="0" smtClean="0"/>
              <a:t>Software integration between data from the plant (via PLC) and data from the test section.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8258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SPD cooling TEST BENCH</vt:lpstr>
      <vt:lpstr>Design guidelines</vt:lpstr>
      <vt:lpstr>PowerPoint Presentation</vt:lpstr>
      <vt:lpstr>Test section connections</vt:lpstr>
      <vt:lpstr>The dummy sector</vt:lpstr>
      <vt:lpstr>Capillaries PT</vt:lpstr>
      <vt:lpstr>Temperature sensors (NTC)</vt:lpstr>
      <vt:lpstr>Coming soon…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SPD cooling TEST BENCH</dc:title>
  <dc:creator>Andrea</dc:creator>
  <cp:lastModifiedBy>Andrea</cp:lastModifiedBy>
  <cp:revision>12</cp:revision>
  <dcterms:created xsi:type="dcterms:W3CDTF">2011-07-10T13:29:31Z</dcterms:created>
  <dcterms:modified xsi:type="dcterms:W3CDTF">2011-07-13T22:12:51Z</dcterms:modified>
</cp:coreProperties>
</file>