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1" r:id="rId4"/>
    <p:sldId id="258" r:id="rId5"/>
    <p:sldId id="259" r:id="rId6"/>
    <p:sldId id="262" r:id="rId7"/>
    <p:sldId id="264" r:id="rId8"/>
    <p:sldId id="266" r:id="rId9"/>
    <p:sldId id="268" r:id="rId10"/>
    <p:sldId id="269" r:id="rId11"/>
    <p:sldId id="267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100" d="100"/>
          <a:sy n="100" d="100"/>
        </p:scale>
        <p:origin x="876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3E897-4610-4DFB-98B0-83A4FF21537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A3E7A-E578-4BE3-81F4-238B2928A4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109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9443615-A8E5-9BB6-0643-8AFCC30DD79F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5645F7-7C9D-41D1-B018-48A1C66F18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D4823EA-426F-41A8-8B04-207340BCB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6C20C3-8485-4C5C-81AA-E03926416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15FC73-6FEC-40F2-93FF-DB788AC93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C5AD5D-49B9-4BD7-A2D0-0927BD5E6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160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CDF027-7A71-4674-833F-2BB6C524C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B31B990-23F5-49AD-B191-E654CB3879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65447D-CD3F-4BED-A45F-BFCC06B30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F7C272-AD69-4EFD-B972-E12A25FC4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AF5D55-3AF7-4AE6-9F2C-87947BC66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799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1A70436-9D53-445A-942C-1D5F58DD7B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FE6476B-1C57-440E-9E18-EF69703CFC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2DC32B-A9FD-44A2-B760-EB7C8C0EA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8957BB-1762-4B12-AFA8-F731BEF97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621398-B190-46BD-BDDD-696360744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75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BC3504-D89A-4DBA-83C4-D15A17F8F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07D7B1-118A-4F0D-BBD4-AA8EA5D69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B3E513-2190-408E-B19A-E4F31345B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6B900D-8800-40C0-AECE-8D18D735C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1ADE2C-D88B-445B-B265-5355AC481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425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EBB9F4-58F9-4BAC-932F-8AF17B7DE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37DEDCE-4A29-45CF-B3A2-FA168A563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F43A22-0673-42EF-A5C8-941B3671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3ACC20-BDE7-4CF6-8C14-683D4F9FB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33B585-CA46-4E20-98AB-993DF8B38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47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FCD733-BACD-4264-86A4-B3CB5FDD5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C127A4-BF63-4F60-B58F-01D9808ED5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80A45F9-E6C9-4F76-BD04-7C324EF08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E01768A-E6A0-42AE-8EB3-3D91AFC03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95E0F3-4299-483F-A608-0DE77900B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4ECB85-B5B9-4C35-96F3-5E3C7527C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52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C5525F-4F55-4D7C-83C3-A88BCFB3E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3BF1A7-4809-4B39-AF3E-7C6A600D3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B3E110-B4A4-4013-9DA9-E3F46A2ABA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25BD8A-D0A8-45DA-B1EB-2FCB781B52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2F2014D-1238-46C4-B07D-7C3245E574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7E62501-30C4-432E-A77E-34A5806A8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6742453-BE4D-4AA7-84FE-2AEB203A7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1E34655-867B-419E-8C12-A2C56122B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68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35B639-ADE3-4CA1-B5CD-9B43DDD2B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20879AD-7C53-4DB2-BA17-8F6D1BEDA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24C05CF-3167-4BEF-974D-7D9BADB71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F51B053-EC7B-4E99-B423-DC60992EF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792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F1D192-7A41-4BC4-AC02-C785176CC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CCA335C-45CC-4AEB-8DC7-6D37B1830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7684F9-9AFC-49FC-AB8C-F9C46736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511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2FD011-7FC6-410B-BE23-C8C215E76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882857-0C97-41DF-B1B4-7125C814F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99C766F-22B4-46DD-A316-58828109C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0BF5D4-43D0-4832-B7B6-C1836A683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294EC24-309D-48CA-91ED-5C2E6B26A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12F5F0E-0A2C-42F9-8B58-85284400A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46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801B9C-F7B9-4E22-81CB-32238C13A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CB4856B-37DF-409A-9555-8E76819A26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9E31B87-1657-4BBD-A70B-A9C14D714A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7E1E683-5AD2-47ED-89EC-E5CD0B24F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2728B5-8A26-4004-A493-B2BEB9EE3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F12551-0E5E-4A7E-AC8C-2C686D2A7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11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8AFEA28-343E-4FAC-8FFE-EDD81024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25EBD4-5CA0-4945-AA89-46375701C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89790B-3BE9-4BF0-B0F6-ACE9A835F9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51592-08EB-4C77-9A66-98EC0A2D2AF2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091B2F-BF9A-4108-9E7F-52E2AF8F1D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72EBA1-5C5D-45AB-8C13-FB4008CA5C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BD35D-F9A3-4C83-901D-3479C5B7B89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96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s://indico.cern.ch/event/1469522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hyperlink" Target="https://doi.org/10.1088/1748-0221/19/05/C05015" TargetMode="External"/><Relationship Id="rId3" Type="http://schemas.openxmlformats.org/officeDocument/2006/relationships/image" Target="../media/image10.gif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hyperlink" Target="https://indico.cern.ch/event/1255624/contributions/5443787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BC8A39-768E-4D59-BC99-C5419F4DF7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2880"/>
            <a:ext cx="9144000" cy="795131"/>
          </a:xfrm>
        </p:spPr>
        <p:txBody>
          <a:bodyPr>
            <a:normAutofit fontScale="90000"/>
          </a:bodyPr>
          <a:lstStyle/>
          <a:p>
            <a:r>
              <a:rPr lang="fr-FR" dirty="0"/>
              <a:t>PICMIC-1 </a:t>
            </a:r>
            <a:r>
              <a:rPr lang="fr-FR" dirty="0" err="1"/>
              <a:t>evolution</a:t>
            </a:r>
            <a:r>
              <a:rPr lang="fr-FR" dirty="0"/>
              <a:t> of PICMIC-0</a:t>
            </a:r>
            <a:endParaRPr lang="en-GB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84EDE6-5584-4F0D-831D-77310F8EF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38475"/>
            <a:ext cx="9144000" cy="2219325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https://indico.cern.ch/event/1469522/</a:t>
            </a:r>
            <a:endParaRPr lang="en-GB" dirty="0"/>
          </a:p>
          <a:p>
            <a:r>
              <a:rPr lang="en-GB" b="1" dirty="0"/>
              <a:t>CERN DRD WP4.2</a:t>
            </a:r>
          </a:p>
          <a:p>
            <a:r>
              <a:rPr lang="en-GB" dirty="0"/>
              <a:t>21/10/2024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16D308-72F5-404E-AF2C-153C107EF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7856" y="187252"/>
            <a:ext cx="1061258" cy="90081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2A8CD2A-8713-438E-8CE3-850D8B4529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86" t="3347" r="2924" b="2465"/>
          <a:stretch/>
        </p:blipFill>
        <p:spPr bwMode="auto">
          <a:xfrm>
            <a:off x="10746829" y="-20709"/>
            <a:ext cx="1342300" cy="83058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C63FABEF-DDE4-4412-BDA8-F7D9AB621654}"/>
              </a:ext>
            </a:extLst>
          </p:cNvPr>
          <p:cNvSpPr/>
          <p:nvPr/>
        </p:nvSpPr>
        <p:spPr bwMode="auto">
          <a:xfrm>
            <a:off x="0" y="5340327"/>
            <a:ext cx="12061767" cy="1199978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" name="Image 12">
            <a:extLst>
              <a:ext uri="{FF2B5EF4-FFF2-40B4-BE49-F238E27FC236}">
                <a16:creationId xmlns:a16="http://schemas.microsoft.com/office/drawing/2014/main" id="{D6BD5339-E412-4C7F-921D-64F2E084E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58406" y="5531935"/>
            <a:ext cx="1293811" cy="108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2">
            <a:extLst>
              <a:ext uri="{FF2B5EF4-FFF2-40B4-BE49-F238E27FC236}">
                <a16:creationId xmlns:a16="http://schemas.microsoft.com/office/drawing/2014/main" id="{0B5C7DE4-E080-457C-86F7-2D082F113A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116048" y="5482022"/>
            <a:ext cx="1047853" cy="1070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9">
            <a:extLst>
              <a:ext uri="{FF2B5EF4-FFF2-40B4-BE49-F238E27FC236}">
                <a16:creationId xmlns:a16="http://schemas.microsoft.com/office/drawing/2014/main" id="{67B34CF7-1B8B-421C-AC15-9E52EC5CAD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076189" y="5831160"/>
            <a:ext cx="1667676" cy="516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2FC6343-C59D-437D-AAC7-1FA8405D59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7088179" y="5649259"/>
            <a:ext cx="1629643" cy="84767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771941F-58A7-4B79-889A-C220066DE1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8742792" y="5412320"/>
            <a:ext cx="2524801" cy="135384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EC7D4A7-6528-4145-8545-A6F5B8550B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3276466" y="5340327"/>
            <a:ext cx="1353842" cy="135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82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F7A99225-E6D6-4AE0-9708-C50FA4AD4945}"/>
              </a:ext>
            </a:extLst>
          </p:cNvPr>
          <p:cNvGrpSpPr/>
          <p:nvPr/>
        </p:nvGrpSpPr>
        <p:grpSpPr>
          <a:xfrm>
            <a:off x="1901507" y="1116330"/>
            <a:ext cx="3359785" cy="1973580"/>
            <a:chOff x="128284" y="224590"/>
            <a:chExt cx="3360767" cy="1973978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E86A7E2C-12BC-4ABC-A29A-73159A4B663F}"/>
                </a:ext>
              </a:extLst>
            </p:cNvPr>
            <p:cNvGrpSpPr/>
            <p:nvPr/>
          </p:nvGrpSpPr>
          <p:grpSpPr>
            <a:xfrm>
              <a:off x="128284" y="224590"/>
              <a:ext cx="3360767" cy="1973978"/>
              <a:chOff x="128284" y="224590"/>
              <a:chExt cx="3360767" cy="1973978"/>
            </a:xfrm>
          </p:grpSpPr>
          <p:grpSp>
            <p:nvGrpSpPr>
              <p:cNvPr id="7" name="Groupe 6">
                <a:extLst>
                  <a:ext uri="{FF2B5EF4-FFF2-40B4-BE49-F238E27FC236}">
                    <a16:creationId xmlns:a16="http://schemas.microsoft.com/office/drawing/2014/main" id="{99642695-FC85-4130-BD4F-1AD8B0AFA487}"/>
                  </a:ext>
                </a:extLst>
              </p:cNvPr>
              <p:cNvGrpSpPr/>
              <p:nvPr/>
            </p:nvGrpSpPr>
            <p:grpSpPr>
              <a:xfrm>
                <a:off x="128284" y="224590"/>
                <a:ext cx="3360767" cy="1973978"/>
                <a:chOff x="128284" y="224590"/>
                <a:chExt cx="3360767" cy="1973978"/>
              </a:xfrm>
            </p:grpSpPr>
            <p:grpSp>
              <p:nvGrpSpPr>
                <p:cNvPr id="14" name="Groupe 13">
                  <a:extLst>
                    <a:ext uri="{FF2B5EF4-FFF2-40B4-BE49-F238E27FC236}">
                      <a16:creationId xmlns:a16="http://schemas.microsoft.com/office/drawing/2014/main" id="{CB3EF141-D7DA-4CC8-B90D-5E75E1E1F2F4}"/>
                    </a:ext>
                  </a:extLst>
                </p:cNvPr>
                <p:cNvGrpSpPr/>
                <p:nvPr/>
              </p:nvGrpSpPr>
              <p:grpSpPr>
                <a:xfrm>
                  <a:off x="179028" y="232622"/>
                  <a:ext cx="3310023" cy="1965946"/>
                  <a:chOff x="179028" y="232622"/>
                  <a:chExt cx="3310023" cy="1965946"/>
                </a:xfrm>
              </p:grpSpPr>
              <p:sp>
                <p:nvSpPr>
                  <p:cNvPr id="19" name="Triangle isocèle 18">
                    <a:extLst>
                      <a:ext uri="{FF2B5EF4-FFF2-40B4-BE49-F238E27FC236}">
                        <a16:creationId xmlns:a16="http://schemas.microsoft.com/office/drawing/2014/main" id="{71396E15-D812-4E10-92FB-5750A4D375E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671805" y="807207"/>
                    <a:ext cx="635508" cy="736092"/>
                  </a:xfrm>
                  <a:prstGeom prst="triangl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grpSp>
                <p:nvGrpSpPr>
                  <p:cNvPr id="20" name="Groupe 19">
                    <a:extLst>
                      <a:ext uri="{FF2B5EF4-FFF2-40B4-BE49-F238E27FC236}">
                        <a16:creationId xmlns:a16="http://schemas.microsoft.com/office/drawing/2014/main" id="{91EB1180-5267-4CA5-96FD-250098708585}"/>
                      </a:ext>
                    </a:extLst>
                  </p:cNvPr>
                  <p:cNvGrpSpPr/>
                  <p:nvPr/>
                </p:nvGrpSpPr>
                <p:grpSpPr>
                  <a:xfrm>
                    <a:off x="853178" y="1167125"/>
                    <a:ext cx="547256" cy="1031443"/>
                    <a:chOff x="853178" y="1167125"/>
                    <a:chExt cx="547256" cy="1031443"/>
                  </a:xfrm>
                </p:grpSpPr>
                <p:sp>
                  <p:nvSpPr>
                    <p:cNvPr id="43" name="Ellipse 42">
                      <a:extLst>
                        <a:ext uri="{FF2B5EF4-FFF2-40B4-BE49-F238E27FC236}">
                          <a16:creationId xmlns:a16="http://schemas.microsoft.com/office/drawing/2014/main" id="{D8424999-9D6D-40C5-8480-CF51E3CBAB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53460" y="1599593"/>
                      <a:ext cx="274320" cy="246888"/>
                    </a:xfrm>
                    <a:prstGeom prst="ellipse">
                      <a:avLst/>
                    </a:prstGeom>
                    <a:noFill/>
                    <a:ln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cxnSp>
                  <p:nvCxnSpPr>
                    <p:cNvPr id="44" name="Connecteur droit 43">
                      <a:extLst>
                        <a:ext uri="{FF2B5EF4-FFF2-40B4-BE49-F238E27FC236}">
                          <a16:creationId xmlns:a16="http://schemas.microsoft.com/office/drawing/2014/main" id="{29FB0838-B384-4F63-BAF9-77AE26F2C00A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990620" y="1167125"/>
                      <a:ext cx="141" cy="312556"/>
                    </a:xfrm>
                    <a:prstGeom prst="line">
                      <a:avLst/>
                    </a:prstGeom>
                    <a:noFill/>
                    <a:ln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45" name="Connecteur droit 44">
                      <a:extLst>
                        <a:ext uri="{FF2B5EF4-FFF2-40B4-BE49-F238E27FC236}">
                          <a16:creationId xmlns:a16="http://schemas.microsoft.com/office/drawing/2014/main" id="{CE496B3D-940C-42B3-9703-6D9CE0024DDF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990338" y="1842949"/>
                      <a:ext cx="141" cy="312556"/>
                    </a:xfrm>
                    <a:prstGeom prst="line">
                      <a:avLst/>
                    </a:prstGeom>
                    <a:noFill/>
                    <a:ln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sp>
                  <p:nvSpPr>
                    <p:cNvPr id="46" name="ZoneTexte 63">
                      <a:extLst>
                        <a:ext uri="{FF2B5EF4-FFF2-40B4-BE49-F238E27FC236}">
                          <a16:creationId xmlns:a16="http://schemas.microsoft.com/office/drawing/2014/main" id="{2B03E293-D00F-474A-B490-86A0805F8D5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01019" y="1987155"/>
                      <a:ext cx="399415" cy="21141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GND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7" name="Ellipse 46">
                      <a:extLst>
                        <a:ext uri="{FF2B5EF4-FFF2-40B4-BE49-F238E27FC236}">
                          <a16:creationId xmlns:a16="http://schemas.microsoft.com/office/drawing/2014/main" id="{2A9B8B90-DC1A-4FD9-B5C5-037F6F3A3D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53178" y="1487638"/>
                      <a:ext cx="274320" cy="246888"/>
                    </a:xfrm>
                    <a:prstGeom prst="ellipse">
                      <a:avLst/>
                    </a:prstGeom>
                    <a:noFill/>
                    <a:ln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</p:grpSp>
              <p:cxnSp>
                <p:nvCxnSpPr>
                  <p:cNvPr id="21" name="Connecteur droit avec flèche 20">
                    <a:extLst>
                      <a:ext uri="{FF2B5EF4-FFF2-40B4-BE49-F238E27FC236}">
                        <a16:creationId xmlns:a16="http://schemas.microsoft.com/office/drawing/2014/main" id="{B9BE9FEB-2FDD-4C1D-BF2B-E44855C92E37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734376" y="1401040"/>
                    <a:ext cx="2818" cy="441909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05072BD0-3DC7-44D1-B1EA-7F75B98831DE}"/>
                      </a:ext>
                    </a:extLst>
                  </p:cNvPr>
                  <p:cNvSpPr/>
                  <p:nvPr/>
                </p:nvSpPr>
                <p:spPr>
                  <a:xfrm>
                    <a:off x="1713394" y="232622"/>
                    <a:ext cx="504056" cy="170753"/>
                  </a:xfrm>
                  <a:prstGeom prst="rect">
                    <a:avLst/>
                  </a:prstGeom>
                  <a:no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fr-FR" sz="1100">
                        <a:solidFill>
                          <a:srgbClr val="000000"/>
                        </a:solidFill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R</a:t>
                    </a:r>
                    <a:r>
                      <a:rPr lang="fr-FR" sz="1100" baseline="-25000">
                        <a:solidFill>
                          <a:srgbClr val="000000"/>
                        </a:solidFill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f</a:t>
                    </a:r>
                    <a:endParaRPr lang="en-GB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3" name="Groupe 22">
                    <a:extLst>
                      <a:ext uri="{FF2B5EF4-FFF2-40B4-BE49-F238E27FC236}">
                        <a16:creationId xmlns:a16="http://schemas.microsoft.com/office/drawing/2014/main" id="{6E9360DA-7AF9-46CF-9574-F330881563D6}"/>
                      </a:ext>
                    </a:extLst>
                  </p:cNvPr>
                  <p:cNvGrpSpPr/>
                  <p:nvPr/>
                </p:nvGrpSpPr>
                <p:grpSpPr>
                  <a:xfrm>
                    <a:off x="1618312" y="512702"/>
                    <a:ext cx="765219" cy="312556"/>
                    <a:chOff x="1618312" y="512702"/>
                    <a:chExt cx="765219" cy="312556"/>
                  </a:xfrm>
                </p:grpSpPr>
                <p:cxnSp>
                  <p:nvCxnSpPr>
                    <p:cNvPr id="39" name="Connecteur droit 38">
                      <a:extLst>
                        <a:ext uri="{FF2B5EF4-FFF2-40B4-BE49-F238E27FC236}">
                          <a16:creationId xmlns:a16="http://schemas.microsoft.com/office/drawing/2014/main" id="{419A8C41-8B5C-48A7-920B-9556E5A5741A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1960008" y="512702"/>
                      <a:ext cx="141" cy="312556"/>
                    </a:xfrm>
                    <a:prstGeom prst="line">
                      <a:avLst/>
                    </a:prstGeom>
                    <a:noFill/>
                    <a:ln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40" name="Connecteur droit 39">
                      <a:extLst>
                        <a:ext uri="{FF2B5EF4-FFF2-40B4-BE49-F238E27FC236}">
                          <a16:creationId xmlns:a16="http://schemas.microsoft.com/office/drawing/2014/main" id="{A6F72191-36C8-46F8-94F4-3AEC1CD6FF26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2031875" y="512702"/>
                      <a:ext cx="141" cy="312556"/>
                    </a:xfrm>
                    <a:prstGeom prst="line">
                      <a:avLst/>
                    </a:prstGeom>
                    <a:noFill/>
                    <a:ln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41" name="Connecteur droit 40">
                      <a:extLst>
                        <a:ext uri="{FF2B5EF4-FFF2-40B4-BE49-F238E27FC236}">
                          <a16:creationId xmlns:a16="http://schemas.microsoft.com/office/drawing/2014/main" id="{EFFA0B1B-DD56-4046-8699-4CD636E2EC5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 flipH="1">
                      <a:off x="2031875" y="665746"/>
                      <a:ext cx="351656" cy="2156"/>
                    </a:xfrm>
                    <a:prstGeom prst="line">
                      <a:avLst/>
                    </a:prstGeom>
                    <a:noFill/>
                    <a:ln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42" name="Connecteur droit 41">
                      <a:extLst>
                        <a:ext uri="{FF2B5EF4-FFF2-40B4-BE49-F238E27FC236}">
                          <a16:creationId xmlns:a16="http://schemas.microsoft.com/office/drawing/2014/main" id="{EB632D94-48AA-4E48-96B9-9C4ECDB9DB2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 flipH="1">
                      <a:off x="1618312" y="662011"/>
                      <a:ext cx="351656" cy="2156"/>
                    </a:xfrm>
                    <a:prstGeom prst="line">
                      <a:avLst/>
                    </a:prstGeom>
                    <a:noFill/>
                    <a:ln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</p:grpSp>
              <p:cxnSp>
                <p:nvCxnSpPr>
                  <p:cNvPr id="24" name="Connecteur droit 23">
                    <a:extLst>
                      <a:ext uri="{FF2B5EF4-FFF2-40B4-BE49-F238E27FC236}">
                        <a16:creationId xmlns:a16="http://schemas.microsoft.com/office/drawing/2014/main" id="{DF790005-7892-4430-B024-5343039F3D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2217450" y="320154"/>
                    <a:ext cx="172014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5" name="Connecteur droit 24">
                    <a:extLst>
                      <a:ext uri="{FF2B5EF4-FFF2-40B4-BE49-F238E27FC236}">
                        <a16:creationId xmlns:a16="http://schemas.microsoft.com/office/drawing/2014/main" id="{67BBF57D-1A38-4CFE-A5EC-45B3CC3851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1597376" y="326422"/>
                    <a:ext cx="116018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6" name="Connecteur droit 25">
                    <a:extLst>
                      <a:ext uri="{FF2B5EF4-FFF2-40B4-BE49-F238E27FC236}">
                        <a16:creationId xmlns:a16="http://schemas.microsoft.com/office/drawing/2014/main" id="{6AE5AEDF-C4ED-4B71-8D76-D6B49F0D31F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990338" y="1169281"/>
                    <a:ext cx="620634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7" name="Connecteur droit 26">
                    <a:extLst>
                      <a:ext uri="{FF2B5EF4-FFF2-40B4-BE49-F238E27FC236}">
                        <a16:creationId xmlns:a16="http://schemas.microsoft.com/office/drawing/2014/main" id="{C3314FCE-EAE3-48B4-8963-3CAB09CE96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2357605" y="1167125"/>
                    <a:ext cx="351656" cy="2156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" name="Connecteur droit 27">
                    <a:extLst>
                      <a:ext uri="{FF2B5EF4-FFF2-40B4-BE49-F238E27FC236}">
                        <a16:creationId xmlns:a16="http://schemas.microsoft.com/office/drawing/2014/main" id="{0C478E8E-DBD4-43A2-85D6-5C5840048D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441679" y="317998"/>
                    <a:ext cx="1" cy="846707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" name="Connecteur droit 28">
                    <a:extLst>
                      <a:ext uri="{FF2B5EF4-FFF2-40B4-BE49-F238E27FC236}">
                        <a16:creationId xmlns:a16="http://schemas.microsoft.com/office/drawing/2014/main" id="{DDFB7E1C-F1F2-4438-8EE6-4C7FE39CA7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1441679" y="326422"/>
                    <a:ext cx="196478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" name="Connecteur droit 29">
                    <a:extLst>
                      <a:ext uri="{FF2B5EF4-FFF2-40B4-BE49-F238E27FC236}">
                        <a16:creationId xmlns:a16="http://schemas.microsoft.com/office/drawing/2014/main" id="{522155A1-01AF-4E14-8E5A-2B92179A91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566096" y="317997"/>
                    <a:ext cx="1" cy="846707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" name="Connecteur droit 30">
                    <a:extLst>
                      <a:ext uri="{FF2B5EF4-FFF2-40B4-BE49-F238E27FC236}">
                        <a16:creationId xmlns:a16="http://schemas.microsoft.com/office/drawing/2014/main" id="{AEC42718-FF14-41B0-AB2B-0F4AA20299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2383531" y="320664"/>
                    <a:ext cx="196478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" name="Connecteur droit 31">
                    <a:extLst>
                      <a:ext uri="{FF2B5EF4-FFF2-40B4-BE49-F238E27FC236}">
                        <a16:creationId xmlns:a16="http://schemas.microsoft.com/office/drawing/2014/main" id="{86AC9135-A751-4420-BEA6-7763C8BB71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2369618" y="665746"/>
                    <a:ext cx="196478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3" name="Connecteur droit 32">
                    <a:extLst>
                      <a:ext uri="{FF2B5EF4-FFF2-40B4-BE49-F238E27FC236}">
                        <a16:creationId xmlns:a16="http://schemas.microsoft.com/office/drawing/2014/main" id="{AC5257EA-0790-4DED-BBA8-C2FD946257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1425035" y="665746"/>
                    <a:ext cx="196478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206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4" name="ZoneTexte 50">
                    <a:extLst>
                      <a:ext uri="{FF2B5EF4-FFF2-40B4-BE49-F238E27FC236}">
                        <a16:creationId xmlns:a16="http://schemas.microsoft.com/office/drawing/2014/main" id="{888099CD-A2D0-4812-B4E3-0E9C97A23406}"/>
                      </a:ext>
                    </a:extLst>
                  </p:cNvPr>
                  <p:cNvSpPr txBox="1"/>
                  <p:nvPr/>
                </p:nvSpPr>
                <p:spPr>
                  <a:xfrm>
                    <a:off x="1680719" y="974429"/>
                    <a:ext cx="385445" cy="4940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US" sz="1800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-A</a:t>
                    </a:r>
                    <a:endParaRPr lang="en-GB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" name="ZoneTexte 51">
                    <a:extLst>
                      <a:ext uri="{FF2B5EF4-FFF2-40B4-BE49-F238E27FC236}">
                        <a16:creationId xmlns:a16="http://schemas.microsoft.com/office/drawing/2014/main" id="{8265EBF1-2073-4C17-888F-7BCE0AB4EF41}"/>
                      </a:ext>
                    </a:extLst>
                  </p:cNvPr>
                  <p:cNvSpPr txBox="1"/>
                  <p:nvPr/>
                </p:nvSpPr>
                <p:spPr>
                  <a:xfrm>
                    <a:off x="1780571" y="441132"/>
                    <a:ext cx="133388" cy="32391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US" sz="1100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C </a:t>
                    </a:r>
                    <a:r>
                      <a:rPr lang="en-US" sz="1100" kern="1200" baseline="-25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f</a:t>
                    </a:r>
                    <a:endParaRPr lang="en-GB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6" name="Forme libre : forme 35">
                    <a:extLst>
                      <a:ext uri="{FF2B5EF4-FFF2-40B4-BE49-F238E27FC236}">
                        <a16:creationId xmlns:a16="http://schemas.microsoft.com/office/drawing/2014/main" id="{6B5E9FF4-9055-41A4-9F0A-E6EDBCB27D24}"/>
                      </a:ext>
                    </a:extLst>
                  </p:cNvPr>
                  <p:cNvSpPr/>
                  <p:nvPr/>
                </p:nvSpPr>
                <p:spPr>
                  <a:xfrm>
                    <a:off x="2814891" y="811287"/>
                    <a:ext cx="454306" cy="354163"/>
                  </a:xfrm>
                  <a:custGeom>
                    <a:avLst/>
                    <a:gdLst>
                      <a:gd name="connsiteX0" fmla="*/ 0 w 454306"/>
                      <a:gd name="connsiteY0" fmla="*/ 354163 h 354163"/>
                      <a:gd name="connsiteX1" fmla="*/ 144683 w 454306"/>
                      <a:gd name="connsiteY1" fmla="*/ 4029 h 354163"/>
                      <a:gd name="connsiteX2" fmla="*/ 454306 w 454306"/>
                      <a:gd name="connsiteY2" fmla="*/ 154500 h 354163"/>
                      <a:gd name="connsiteX3" fmla="*/ 454306 w 454306"/>
                      <a:gd name="connsiteY3" fmla="*/ 154500 h 354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54306" h="354163">
                        <a:moveTo>
                          <a:pt x="0" y="354163"/>
                        </a:moveTo>
                        <a:cubicBezTo>
                          <a:pt x="34482" y="195734"/>
                          <a:pt x="68965" y="37306"/>
                          <a:pt x="144683" y="4029"/>
                        </a:cubicBezTo>
                        <a:cubicBezTo>
                          <a:pt x="220401" y="-29248"/>
                          <a:pt x="454306" y="154500"/>
                          <a:pt x="454306" y="154500"/>
                        </a:cubicBezTo>
                        <a:lnTo>
                          <a:pt x="454306" y="154500"/>
                        </a:ln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37" name="ZoneTexte 54">
                    <a:extLst>
                      <a:ext uri="{FF2B5EF4-FFF2-40B4-BE49-F238E27FC236}">
                        <a16:creationId xmlns:a16="http://schemas.microsoft.com/office/drawing/2014/main" id="{20F0DB32-79B5-4F5F-AB44-8F33281C98E8}"/>
                      </a:ext>
                    </a:extLst>
                  </p:cNvPr>
                  <p:cNvSpPr txBox="1"/>
                  <p:nvPr/>
                </p:nvSpPr>
                <p:spPr>
                  <a:xfrm>
                    <a:off x="179028" y="1426215"/>
                    <a:ext cx="549910" cy="4940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US" sz="1800" kern="12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Idet</a:t>
                    </a:r>
                    <a:endParaRPr lang="en-GB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8" name="ZoneTexte 55">
                    <a:extLst>
                      <a:ext uri="{FF2B5EF4-FFF2-40B4-BE49-F238E27FC236}">
                        <a16:creationId xmlns:a16="http://schemas.microsoft.com/office/drawing/2014/main" id="{82C494B0-C765-47E7-BB06-8F18AD1B0209}"/>
                      </a:ext>
                    </a:extLst>
                  </p:cNvPr>
                  <p:cNvSpPr txBox="1"/>
                  <p:nvPr/>
                </p:nvSpPr>
                <p:spPr>
                  <a:xfrm>
                    <a:off x="2868656" y="1031562"/>
                    <a:ext cx="620395" cy="4940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US" sz="1800" kern="12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Vout</a:t>
                    </a:r>
                    <a:endParaRPr lang="en-GB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cxnSp>
              <p:nvCxnSpPr>
                <p:cNvPr id="15" name="Connecteur droit 14">
                  <a:extLst>
                    <a:ext uri="{FF2B5EF4-FFF2-40B4-BE49-F238E27FC236}">
                      <a16:creationId xmlns:a16="http://schemas.microsoft.com/office/drawing/2014/main" id="{4598827F-CAFC-4E11-90AA-DD1FFA78566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233403" y="332575"/>
                  <a:ext cx="196478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Connecteur droit 15">
                  <a:extLst>
                    <a:ext uri="{FF2B5EF4-FFF2-40B4-BE49-F238E27FC236}">
                      <a16:creationId xmlns:a16="http://schemas.microsoft.com/office/drawing/2014/main" id="{49E38415-3331-4CA6-956A-E0C60A96EC7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561543" y="331718"/>
                  <a:ext cx="679997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7" name="ZoneTexte 71">
                  <a:extLst>
                    <a:ext uri="{FF2B5EF4-FFF2-40B4-BE49-F238E27FC236}">
                      <a16:creationId xmlns:a16="http://schemas.microsoft.com/office/drawing/2014/main" id="{EB328B28-12D7-482F-A2D9-3894498E214C}"/>
                    </a:ext>
                  </a:extLst>
                </p:cNvPr>
                <p:cNvSpPr txBox="1"/>
                <p:nvPr/>
              </p:nvSpPr>
              <p:spPr>
                <a:xfrm>
                  <a:off x="128284" y="224590"/>
                  <a:ext cx="367665" cy="3752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900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 </a:t>
                  </a:r>
                  <a:r>
                    <a:rPr lang="fr-FR" sz="900" kern="1200" baseline="-250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DD</a:t>
                  </a:r>
                  <a:endPara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09B7512C-A34E-41D6-B93D-D10A490767A0}"/>
                    </a:ext>
                  </a:extLst>
                </p:cNvPr>
                <p:cNvSpPr/>
                <p:nvPr/>
              </p:nvSpPr>
              <p:spPr>
                <a:xfrm>
                  <a:off x="710073" y="232622"/>
                  <a:ext cx="359464" cy="1886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fr-FR" sz="1100">
                      <a:solidFill>
                        <a:srgbClr val="000000"/>
                      </a:solidFill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R</a:t>
                  </a:r>
                  <a:r>
                    <a:rPr lang="fr-FR" sz="1100" baseline="-25000">
                      <a:solidFill>
                        <a:srgbClr val="000000"/>
                      </a:solidFill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</a:t>
                  </a:r>
                  <a:endParaRPr lang="en-GB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031B7159-99CA-4C67-A589-6EB37B715C8D}"/>
                  </a:ext>
                </a:extLst>
              </p:cNvPr>
              <p:cNvGrpSpPr/>
              <p:nvPr/>
            </p:nvGrpSpPr>
            <p:grpSpPr>
              <a:xfrm rot="16200000">
                <a:off x="1002580" y="1585993"/>
                <a:ext cx="765219" cy="312556"/>
                <a:chOff x="1002578" y="1585991"/>
                <a:chExt cx="765219" cy="312556"/>
              </a:xfrm>
            </p:grpSpPr>
            <p:cxnSp>
              <p:nvCxnSpPr>
                <p:cNvPr id="10" name="Connecteur droit 9">
                  <a:extLst>
                    <a:ext uri="{FF2B5EF4-FFF2-40B4-BE49-F238E27FC236}">
                      <a16:creationId xmlns:a16="http://schemas.microsoft.com/office/drawing/2014/main" id="{FC53D4F8-CDA7-4C80-BE1D-2199D3833BD2}"/>
                    </a:ext>
                  </a:extLst>
                </p:cNvPr>
                <p:cNvCxnSpPr/>
                <p:nvPr/>
              </p:nvCxnSpPr>
              <p:spPr bwMode="auto">
                <a:xfrm>
                  <a:off x="1344274" y="1585991"/>
                  <a:ext cx="141" cy="312556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Connecteur droit 10">
                  <a:extLst>
                    <a:ext uri="{FF2B5EF4-FFF2-40B4-BE49-F238E27FC236}">
                      <a16:creationId xmlns:a16="http://schemas.microsoft.com/office/drawing/2014/main" id="{59891A68-C879-4939-94F5-B44288EBB45B}"/>
                    </a:ext>
                  </a:extLst>
                </p:cNvPr>
                <p:cNvCxnSpPr/>
                <p:nvPr/>
              </p:nvCxnSpPr>
              <p:spPr bwMode="auto">
                <a:xfrm>
                  <a:off x="1416141" y="1585991"/>
                  <a:ext cx="141" cy="312556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" name="Connecteur droit 11">
                  <a:extLst>
                    <a:ext uri="{FF2B5EF4-FFF2-40B4-BE49-F238E27FC236}">
                      <a16:creationId xmlns:a16="http://schemas.microsoft.com/office/drawing/2014/main" id="{29EC214D-DBC1-4685-85F0-EFD3B8D119F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416141" y="1739035"/>
                  <a:ext cx="351656" cy="2156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" name="Connecteur droit 12">
                  <a:extLst>
                    <a:ext uri="{FF2B5EF4-FFF2-40B4-BE49-F238E27FC236}">
                      <a16:creationId xmlns:a16="http://schemas.microsoft.com/office/drawing/2014/main" id="{BBA6B9C6-8678-4E98-99EC-EF52D39E3EA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002578" y="1735300"/>
                  <a:ext cx="351656" cy="2156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FFCD045C-04D5-4F54-84CD-6699EFB72AA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1001020" y="1359658"/>
                <a:ext cx="384167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" name="ZoneTexte 90">
              <a:extLst>
                <a:ext uri="{FF2B5EF4-FFF2-40B4-BE49-F238E27FC236}">
                  <a16:creationId xmlns:a16="http://schemas.microsoft.com/office/drawing/2014/main" id="{A99010F4-BCAD-4090-970D-58D88D729409}"/>
                </a:ext>
              </a:extLst>
            </p:cNvPr>
            <p:cNvSpPr txBox="1"/>
            <p:nvPr/>
          </p:nvSpPr>
          <p:spPr>
            <a:xfrm>
              <a:off x="1482052" y="1609848"/>
              <a:ext cx="304165" cy="415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  <a:r>
                <a:rPr lang="en-US" sz="1100" kern="1200" baseline="-250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3" name="ZoneTexte 92">
                <a:extLst>
                  <a:ext uri="{FF2B5EF4-FFF2-40B4-BE49-F238E27FC236}">
                    <a16:creationId xmlns:a16="http://schemas.microsoft.com/office/drawing/2014/main" id="{EA8CF6AE-8511-4A47-BB85-8500E882849B}"/>
                  </a:ext>
                </a:extLst>
              </p:cNvPr>
              <p:cNvSpPr txBox="1"/>
              <p:nvPr/>
            </p:nvSpPr>
            <p:spPr>
              <a:xfrm>
                <a:off x="1535648" y="3201231"/>
                <a:ext cx="3835680" cy="6655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𝐷𝐶</m:t>
                          </m:r>
                          <m:r>
                            <m:rPr>
                              <m:lit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𝑂𝑢𝑡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𝐷𝐶</m:t>
                          </m:r>
                          <m:r>
                            <m:rPr>
                              <m:lit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𝐼𝑛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𝐷𝐷</m:t>
                              </m:r>
                            </m:sub>
                          </m:s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  <m:r>
                                <m:rPr>
                                  <m:lit/>
                                </m:rPr>
                                <a:rPr lang="en-GB" i="0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𝐼𝑛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3" name="ZoneTexte 92">
                <a:extLst>
                  <a:ext uri="{FF2B5EF4-FFF2-40B4-BE49-F238E27FC236}">
                    <a16:creationId xmlns:a16="http://schemas.microsoft.com/office/drawing/2014/main" id="{EA8CF6AE-8511-4A47-BB85-8500E88284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648" y="3201231"/>
                <a:ext cx="3835680" cy="6655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ZoneTexte 93">
            <a:extLst>
              <a:ext uri="{FF2B5EF4-FFF2-40B4-BE49-F238E27FC236}">
                <a16:creationId xmlns:a16="http://schemas.microsoft.com/office/drawing/2014/main" id="{2DC257C6-EE9C-4F49-A94D-36F7BA22108D}"/>
              </a:ext>
            </a:extLst>
          </p:cNvPr>
          <p:cNvSpPr txBox="1"/>
          <p:nvPr/>
        </p:nvSpPr>
        <p:spPr bwMode="auto">
          <a:xfrm>
            <a:off x="4481730" y="292077"/>
            <a:ext cx="285750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dirty="0"/>
              <a:t>Charge Sensitive Amplifier</a:t>
            </a:r>
            <a:endParaRPr lang="en-GB" dirty="0"/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438F35B8-BD89-4C56-9637-4960E39C2DF3}"/>
              </a:ext>
            </a:extLst>
          </p:cNvPr>
          <p:cNvSpPr txBox="1"/>
          <p:nvPr/>
        </p:nvSpPr>
        <p:spPr>
          <a:xfrm>
            <a:off x="377948" y="4047894"/>
            <a:ext cx="642290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Requirements for Picmic1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 current : 2 µA to 20 µA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Charge collection time : 2 ns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 charge : 4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fC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40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fC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(25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250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Counting rate : 1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Mevt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/s reasonable, 100Mevt ultimate target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Detector capacitance 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CSA simulations with 5 pF for (extract RC-couped)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 &lt; 0,4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fC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(2500 e-)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8-bit tuning of the CSA baseline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7" name="Image 96">
            <a:extLst>
              <a:ext uri="{FF2B5EF4-FFF2-40B4-BE49-F238E27FC236}">
                <a16:creationId xmlns:a16="http://schemas.microsoft.com/office/drawing/2014/main" id="{C9D65979-70C1-4C16-B455-410EA261A51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25" b="37317"/>
          <a:stretch/>
        </p:blipFill>
        <p:spPr bwMode="auto">
          <a:xfrm>
            <a:off x="6096000" y="715051"/>
            <a:ext cx="5734050" cy="2999740"/>
          </a:xfrm>
          <a:prstGeom prst="rect">
            <a:avLst/>
          </a:prstGeom>
          <a:noFill/>
          <a:ln w="9525" cap="flat" cmpd="sng" algn="ctr">
            <a:solidFill>
              <a:srgbClr val="4472C4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2292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CA02FF9-B2B3-4A78-8794-EB68F8B4A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E. Bechetoille, 2nd DRD4 Collaboration Meeting, WP2</a:t>
            </a:r>
            <a:endParaRPr lang="LID4096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B24DFF-4D4F-4CE6-9D62-886811EB8634}"/>
              </a:ext>
            </a:extLst>
          </p:cNvPr>
          <p:cNvSpPr/>
          <p:nvPr/>
        </p:nvSpPr>
        <p:spPr bwMode="auto">
          <a:xfrm>
            <a:off x="0" y="5156372"/>
            <a:ext cx="12061767" cy="1199978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6" name="Image 12">
            <a:extLst>
              <a:ext uri="{FF2B5EF4-FFF2-40B4-BE49-F238E27FC236}">
                <a16:creationId xmlns:a16="http://schemas.microsoft.com/office/drawing/2014/main" id="{7AA45439-5515-433E-935A-C1736EC14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8406" y="5347980"/>
            <a:ext cx="1293811" cy="108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2">
            <a:extLst>
              <a:ext uri="{FF2B5EF4-FFF2-40B4-BE49-F238E27FC236}">
                <a16:creationId xmlns:a16="http://schemas.microsoft.com/office/drawing/2014/main" id="{4C159E74-69ED-44C7-8EE0-47B00D738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16048" y="5298067"/>
            <a:ext cx="1047853" cy="1070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9">
            <a:extLst>
              <a:ext uri="{FF2B5EF4-FFF2-40B4-BE49-F238E27FC236}">
                <a16:creationId xmlns:a16="http://schemas.microsoft.com/office/drawing/2014/main" id="{E5971BD4-3741-4768-9C9D-0522D62E8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76189" y="5647205"/>
            <a:ext cx="1667676" cy="516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6EFFACE-3AA9-42FF-9444-39B66A7F6C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088179" y="5465304"/>
            <a:ext cx="1629643" cy="8476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AF9D4DF-14F9-45DF-AA01-B2270F962E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276466" y="5156372"/>
            <a:ext cx="1353842" cy="1353842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87198428-1B5F-4F3A-8FAE-94176D087718}"/>
              </a:ext>
            </a:extLst>
          </p:cNvPr>
          <p:cNvSpPr txBox="1">
            <a:spLocks/>
          </p:cNvSpPr>
          <p:nvPr/>
        </p:nvSpPr>
        <p:spPr>
          <a:xfrm>
            <a:off x="3515111" y="2701451"/>
            <a:ext cx="4523989" cy="498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For the PICMIC collaboration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206822CE-F7E8-41D1-A099-B2077D81B051}"/>
              </a:ext>
            </a:extLst>
          </p:cNvPr>
          <p:cNvSpPr txBox="1">
            <a:spLocks/>
          </p:cNvSpPr>
          <p:nvPr/>
        </p:nvSpPr>
        <p:spPr>
          <a:xfrm>
            <a:off x="3515111" y="1148876"/>
            <a:ext cx="4523989" cy="498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761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760539-2BBE-4B4F-8F8C-C38776E77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BACKUP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27513A-AFBA-4BAE-B171-C80F5990B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114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4F355D-E4C2-4F1E-A592-07396EF6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0725"/>
          </a:xfrm>
        </p:spPr>
        <p:txBody>
          <a:bodyPr/>
          <a:lstStyle/>
          <a:p>
            <a:r>
              <a:rPr lang="fr-FR" dirty="0" err="1"/>
              <a:t>expected</a:t>
            </a:r>
            <a:r>
              <a:rPr lang="fr-FR" dirty="0"/>
              <a:t> TSV not </a:t>
            </a:r>
            <a:r>
              <a:rPr lang="fr-FR" dirty="0" err="1"/>
              <a:t>available</a:t>
            </a:r>
            <a:r>
              <a:rPr lang="fr-FR" dirty="0"/>
              <a:t> for </a:t>
            </a:r>
            <a:r>
              <a:rPr lang="fr-FR" dirty="0" err="1"/>
              <a:t>this</a:t>
            </a:r>
            <a:r>
              <a:rPr lang="fr-FR" dirty="0"/>
              <a:t> Run :-(</a:t>
            </a:r>
            <a:endParaRPr lang="en-GB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BB1BFD2-8FD2-44A9-B997-26542452B5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082165" y="1448117"/>
            <a:ext cx="5760720" cy="23425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0476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_1">
            <a:extLst>
              <a:ext uri="{FF2B5EF4-FFF2-40B4-BE49-F238E27FC236}">
                <a16:creationId xmlns:a16="http://schemas.microsoft.com/office/drawing/2014/main" id="{B9BF0C99-0479-4619-8ABC-A3FBAD26863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283485" y="546052"/>
            <a:ext cx="7435045" cy="6310284"/>
          </a:xfrm>
          <a:prstGeom prst="rect">
            <a:avLst/>
          </a:prstGeom>
          <a:ln>
            <a:noFill/>
          </a:ln>
        </p:spPr>
      </p:pic>
      <p:pic>
        <p:nvPicPr>
          <p:cNvPr id="5" name="Image 5_1">
            <a:extLst>
              <a:ext uri="{FF2B5EF4-FFF2-40B4-BE49-F238E27FC236}">
                <a16:creationId xmlns:a16="http://schemas.microsoft.com/office/drawing/2014/main" id="{404A87F3-E5A0-4488-8438-87846EC4E65A}"/>
              </a:ext>
            </a:extLst>
          </p:cNvPr>
          <p:cNvPicPr/>
          <p:nvPr/>
        </p:nvPicPr>
        <p:blipFill>
          <a:blip r:embed="rId3"/>
          <a:stretch/>
        </p:blipFill>
        <p:spPr>
          <a:xfrm flipH="1">
            <a:off x="3606482" y="2464414"/>
            <a:ext cx="969959" cy="569892"/>
          </a:xfrm>
          <a:prstGeom prst="rect">
            <a:avLst/>
          </a:prstGeom>
          <a:ln>
            <a:noFill/>
          </a:ln>
        </p:spPr>
      </p:pic>
      <p:sp>
        <p:nvSpPr>
          <p:cNvPr id="6" name="CustomShape 1">
            <a:extLst>
              <a:ext uri="{FF2B5EF4-FFF2-40B4-BE49-F238E27FC236}">
                <a16:creationId xmlns:a16="http://schemas.microsoft.com/office/drawing/2014/main" id="{D6C370D8-2E3C-448C-A994-A9DB44FF498A}"/>
              </a:ext>
            </a:extLst>
          </p:cNvPr>
          <p:cNvSpPr/>
          <p:nvPr/>
        </p:nvSpPr>
        <p:spPr>
          <a:xfrm>
            <a:off x="5813221" y="290662"/>
            <a:ext cx="44089" cy="44089"/>
          </a:xfrm>
          <a:prstGeom prst="ellipse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95A8F651-67D5-44D8-970C-1645877CC389}"/>
              </a:ext>
            </a:extLst>
          </p:cNvPr>
          <p:cNvSpPr/>
          <p:nvPr/>
        </p:nvSpPr>
        <p:spPr>
          <a:xfrm>
            <a:off x="5719817" y="2550307"/>
            <a:ext cx="22861" cy="182561"/>
          </a:xfrm>
          <a:custGeom>
            <a:avLst/>
            <a:gdLst/>
            <a:ahLst/>
            <a:cxnLst/>
            <a:rect l="l" t="t" r="r" b="b"/>
            <a:pathLst>
              <a:path w="72" h="561">
                <a:moveTo>
                  <a:pt x="0" y="0"/>
                </a:moveTo>
                <a:lnTo>
                  <a:pt x="71" y="560"/>
                </a:lnTo>
              </a:path>
            </a:pathLst>
          </a:custGeom>
          <a:noFill/>
          <a:ln w="381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A74F0B5D-41F8-4BE5-A1E8-69C275931F1B}"/>
              </a:ext>
            </a:extLst>
          </p:cNvPr>
          <p:cNvSpPr/>
          <p:nvPr/>
        </p:nvSpPr>
        <p:spPr>
          <a:xfrm>
            <a:off x="5722103" y="2613664"/>
            <a:ext cx="327" cy="206075"/>
          </a:xfrm>
          <a:custGeom>
            <a:avLst/>
            <a:gdLst/>
            <a:ahLst/>
            <a:cxnLst/>
            <a:rect l="l" t="t" r="r" b="b"/>
            <a:pathLst>
              <a:path w="1" h="633">
                <a:moveTo>
                  <a:pt x="0" y="0"/>
                </a:moveTo>
                <a:lnTo>
                  <a:pt x="0" y="632"/>
                </a:lnTo>
              </a:path>
            </a:pathLst>
          </a:custGeom>
          <a:noFill/>
          <a:ln w="381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4">
            <a:extLst>
              <a:ext uri="{FF2B5EF4-FFF2-40B4-BE49-F238E27FC236}">
                <a16:creationId xmlns:a16="http://schemas.microsoft.com/office/drawing/2014/main" id="{B41F042C-3DCA-47B5-8CC5-103AF08AD750}"/>
              </a:ext>
            </a:extLst>
          </p:cNvPr>
          <p:cNvSpPr/>
          <p:nvPr/>
        </p:nvSpPr>
        <p:spPr>
          <a:xfrm>
            <a:off x="8519634" y="5551300"/>
            <a:ext cx="1457551" cy="744615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4BACC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46" tIns="40823" rIns="81646" bIns="40823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633" spc="-1">
                <a:solidFill>
                  <a:srgbClr val="008000"/>
                </a:solidFill>
                <a:latin typeface="Century Schoolbook"/>
                <a:ea typeface="Arial"/>
              </a:rPr>
              <a:t>SAMPIC</a:t>
            </a:r>
            <a:endParaRPr lang="en-US" sz="1633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633" spc="-1">
                <a:solidFill>
                  <a:srgbClr val="008000"/>
                </a:solidFill>
                <a:latin typeface="Century Schoolbook"/>
                <a:ea typeface="Arial"/>
              </a:rPr>
              <a:t>FirmWare</a:t>
            </a:r>
            <a:endParaRPr lang="en-US" sz="1633" spc="-1">
              <a:latin typeface="Arial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B2EF68FD-8C82-451C-B3F8-24CD696532BA}"/>
              </a:ext>
            </a:extLst>
          </p:cNvPr>
          <p:cNvSpPr/>
          <p:nvPr/>
        </p:nvSpPr>
        <p:spPr>
          <a:xfrm>
            <a:off x="1572508" y="2343904"/>
            <a:ext cx="1457551" cy="744615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4BACC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46" tIns="40823" rIns="81646" bIns="40823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633" spc="-1">
                <a:solidFill>
                  <a:srgbClr val="008000"/>
                </a:solidFill>
                <a:latin typeface="Century Schoolbook"/>
                <a:ea typeface="Arial"/>
              </a:rPr>
              <a:t>SAMPIC</a:t>
            </a:r>
            <a:endParaRPr lang="en-US" sz="1633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633" spc="-1">
                <a:solidFill>
                  <a:srgbClr val="008000"/>
                </a:solidFill>
                <a:latin typeface="Century Schoolbook"/>
                <a:ea typeface="Arial"/>
              </a:rPr>
              <a:t>HW</a:t>
            </a:r>
            <a:endParaRPr lang="en-US" sz="1633" spc="-1">
              <a:latin typeface="Arial"/>
            </a:endParaRPr>
          </a:p>
        </p:txBody>
      </p:sp>
      <p:pic>
        <p:nvPicPr>
          <p:cNvPr id="11" name="Image 22_1">
            <a:extLst>
              <a:ext uri="{FF2B5EF4-FFF2-40B4-BE49-F238E27FC236}">
                <a16:creationId xmlns:a16="http://schemas.microsoft.com/office/drawing/2014/main" id="{CD7DBA09-E06D-4897-8F30-8D541530E88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572835" y="50621"/>
            <a:ext cx="1506865" cy="1301117"/>
          </a:xfrm>
          <a:prstGeom prst="rect">
            <a:avLst/>
          </a:prstGeom>
          <a:ln>
            <a:noFill/>
          </a:ln>
        </p:spPr>
      </p:pic>
      <p:sp>
        <p:nvSpPr>
          <p:cNvPr id="12" name="CustomShape 6">
            <a:extLst>
              <a:ext uri="{FF2B5EF4-FFF2-40B4-BE49-F238E27FC236}">
                <a16:creationId xmlns:a16="http://schemas.microsoft.com/office/drawing/2014/main" id="{67A1E08C-86EA-4104-A58F-33F853C705DF}"/>
              </a:ext>
            </a:extLst>
          </p:cNvPr>
          <p:cNvSpPr/>
          <p:nvPr/>
        </p:nvSpPr>
        <p:spPr>
          <a:xfrm>
            <a:off x="1799485" y="1562386"/>
            <a:ext cx="1211632" cy="570871"/>
          </a:xfrm>
          <a:prstGeom prst="cloudCallout">
            <a:avLst>
              <a:gd name="adj1" fmla="val -22403"/>
              <a:gd name="adj2" fmla="val 88278"/>
            </a:avLst>
          </a:prstGeom>
          <a:noFill/>
          <a:ln w="9360">
            <a:solidFill>
              <a:srgbClr val="4F81B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46" tIns="40823" rIns="81646" bIns="40823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633" spc="-1">
                <a:solidFill>
                  <a:srgbClr val="4A66AC"/>
                </a:solidFill>
                <a:latin typeface="Century Schoolbook"/>
                <a:ea typeface="Arial"/>
              </a:rPr>
              <a:t>t</a:t>
            </a:r>
            <a:r>
              <a:rPr lang="fr-FR" sz="1633" spc="-1" baseline="-25000">
                <a:solidFill>
                  <a:srgbClr val="4A66AC"/>
                </a:solidFill>
                <a:latin typeface="Century Schoolbook"/>
                <a:ea typeface="Arial"/>
              </a:rPr>
              <a:t>i</a:t>
            </a:r>
            <a:r>
              <a:rPr lang="fr-FR" sz="1633" spc="-1">
                <a:solidFill>
                  <a:srgbClr val="4A66AC"/>
                </a:solidFill>
                <a:latin typeface="Century Schoolbook"/>
                <a:ea typeface="Arial"/>
              </a:rPr>
              <a:t>-t</a:t>
            </a:r>
            <a:r>
              <a:rPr lang="fr-FR" sz="1633" spc="-1" baseline="-25000">
                <a:solidFill>
                  <a:srgbClr val="4A66AC"/>
                </a:solidFill>
                <a:latin typeface="Century Schoolbook"/>
                <a:ea typeface="Arial"/>
              </a:rPr>
              <a:t>j</a:t>
            </a:r>
            <a:endParaRPr lang="en-US" sz="1633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633" spc="-1">
                <a:solidFill>
                  <a:srgbClr val="4A66AC"/>
                </a:solidFill>
                <a:latin typeface="Century Schoolbook"/>
                <a:ea typeface="Arial"/>
              </a:rPr>
              <a:t>=&gt;</a:t>
            </a:r>
            <a:endParaRPr lang="en-US" sz="1633" spc="-1">
              <a:latin typeface="Arial"/>
            </a:endParaRPr>
          </a:p>
        </p:txBody>
      </p:sp>
      <p:sp>
        <p:nvSpPr>
          <p:cNvPr id="13" name="CustomShape 7">
            <a:extLst>
              <a:ext uri="{FF2B5EF4-FFF2-40B4-BE49-F238E27FC236}">
                <a16:creationId xmlns:a16="http://schemas.microsoft.com/office/drawing/2014/main" id="{A1FD929C-C1CF-4FC2-8CE3-B1AA8433002C}"/>
              </a:ext>
            </a:extLst>
          </p:cNvPr>
          <p:cNvSpPr/>
          <p:nvPr/>
        </p:nvSpPr>
        <p:spPr>
          <a:xfrm flipH="1" flipV="1">
            <a:off x="2323981" y="1351738"/>
            <a:ext cx="77401" cy="24036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8">
            <a:extLst>
              <a:ext uri="{FF2B5EF4-FFF2-40B4-BE49-F238E27FC236}">
                <a16:creationId xmlns:a16="http://schemas.microsoft.com/office/drawing/2014/main" id="{5406B1CD-74A5-45E0-A724-E5A7713AF94E}"/>
              </a:ext>
            </a:extLst>
          </p:cNvPr>
          <p:cNvSpPr/>
          <p:nvPr/>
        </p:nvSpPr>
        <p:spPr>
          <a:xfrm rot="2700000">
            <a:off x="3065983" y="1250823"/>
            <a:ext cx="164926" cy="443176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9">
            <a:extLst>
              <a:ext uri="{FF2B5EF4-FFF2-40B4-BE49-F238E27FC236}">
                <a16:creationId xmlns:a16="http://schemas.microsoft.com/office/drawing/2014/main" id="{962F581C-6FEF-4875-BCDC-31E8ED8CF074}"/>
              </a:ext>
            </a:extLst>
          </p:cNvPr>
          <p:cNvSpPr/>
          <p:nvPr/>
        </p:nvSpPr>
        <p:spPr>
          <a:xfrm>
            <a:off x="3037897" y="399415"/>
            <a:ext cx="1506865" cy="82626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60">
            <a:solidFill>
              <a:srgbClr val="4F81B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46" tIns="40823" rIns="81646" bIns="40823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25" spc="-1">
                <a:solidFill>
                  <a:srgbClr val="000000"/>
                </a:solidFill>
                <a:latin typeface="Century Schoolbook"/>
                <a:ea typeface="Arial"/>
              </a:rPr>
              <a:t>3ps Time precision + 1mm position estimation</a:t>
            </a:r>
            <a:endParaRPr lang="en-US" sz="1225" spc="-1">
              <a:latin typeface="Arial"/>
            </a:endParaRPr>
          </a:p>
        </p:txBody>
      </p:sp>
      <p:sp>
        <p:nvSpPr>
          <p:cNvPr id="16" name="CustomShape 10">
            <a:extLst>
              <a:ext uri="{FF2B5EF4-FFF2-40B4-BE49-F238E27FC236}">
                <a16:creationId xmlns:a16="http://schemas.microsoft.com/office/drawing/2014/main" id="{79856EB0-D7D1-4C66-B3AB-3851CDA749E3}"/>
              </a:ext>
            </a:extLst>
          </p:cNvPr>
          <p:cNvSpPr/>
          <p:nvPr/>
        </p:nvSpPr>
        <p:spPr>
          <a:xfrm>
            <a:off x="7858299" y="5724064"/>
            <a:ext cx="660029" cy="19823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9900"/>
            </a:solidFill>
            <a:round/>
            <a:tailEnd type="triangle" w="lg" len="lg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1">
            <a:extLst>
              <a:ext uri="{FF2B5EF4-FFF2-40B4-BE49-F238E27FC236}">
                <a16:creationId xmlns:a16="http://schemas.microsoft.com/office/drawing/2014/main" id="{3CA426CF-EE63-42AC-B90B-B2F2CCCB8AF2}"/>
              </a:ext>
            </a:extLst>
          </p:cNvPr>
          <p:cNvSpPr/>
          <p:nvPr/>
        </p:nvSpPr>
        <p:spPr>
          <a:xfrm>
            <a:off x="5697283" y="2550306"/>
            <a:ext cx="20575" cy="214240"/>
          </a:xfrm>
          <a:custGeom>
            <a:avLst/>
            <a:gdLst/>
            <a:ahLst/>
            <a:cxnLst/>
            <a:rect l="l" t="t" r="r" b="b"/>
            <a:pathLst>
              <a:path w="65" h="658">
                <a:moveTo>
                  <a:pt x="64" y="0"/>
                </a:moveTo>
                <a:lnTo>
                  <a:pt x="0" y="657"/>
                </a:lnTo>
              </a:path>
            </a:pathLst>
          </a:custGeom>
          <a:noFill/>
          <a:ln w="381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2">
            <a:extLst>
              <a:ext uri="{FF2B5EF4-FFF2-40B4-BE49-F238E27FC236}">
                <a16:creationId xmlns:a16="http://schemas.microsoft.com/office/drawing/2014/main" id="{6CF914EE-FE67-4413-9ACF-FE435A416D7C}"/>
              </a:ext>
            </a:extLst>
          </p:cNvPr>
          <p:cNvSpPr/>
          <p:nvPr/>
        </p:nvSpPr>
        <p:spPr>
          <a:xfrm>
            <a:off x="7640466" y="6319429"/>
            <a:ext cx="2352069" cy="5365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60">
            <a:solidFill>
              <a:srgbClr val="FF99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46" tIns="40823" rIns="81646" bIns="40823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25" spc="-1">
                <a:solidFill>
                  <a:srgbClr val="000000"/>
                </a:solidFill>
                <a:latin typeface="Century Schoolbook"/>
                <a:ea typeface="Arial"/>
              </a:rPr>
              <a:t>5µm position, in 400ns frame resolution</a:t>
            </a:r>
            <a:endParaRPr lang="en-US" sz="1225" spc="-1">
              <a:latin typeface="Arial"/>
            </a:endParaRPr>
          </a:p>
        </p:txBody>
      </p:sp>
      <p:pic>
        <p:nvPicPr>
          <p:cNvPr id="19" name="Image 43_1">
            <a:extLst>
              <a:ext uri="{FF2B5EF4-FFF2-40B4-BE49-F238E27FC236}">
                <a16:creationId xmlns:a16="http://schemas.microsoft.com/office/drawing/2014/main" id="{F265F0C3-249E-41BD-AC8D-0025A9B4472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326949" y="3152857"/>
            <a:ext cx="2386687" cy="2001969"/>
          </a:xfrm>
          <a:prstGeom prst="rect">
            <a:avLst/>
          </a:prstGeom>
          <a:ln>
            <a:noFill/>
          </a:ln>
        </p:spPr>
      </p:pic>
      <p:pic>
        <p:nvPicPr>
          <p:cNvPr id="20" name="Image 45_1">
            <a:extLst>
              <a:ext uri="{FF2B5EF4-FFF2-40B4-BE49-F238E27FC236}">
                <a16:creationId xmlns:a16="http://schemas.microsoft.com/office/drawing/2014/main" id="{BFB1F813-0813-4E9D-9162-FDAE3893BDF9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8326949" y="3152857"/>
            <a:ext cx="2382114" cy="1997723"/>
          </a:xfrm>
          <a:prstGeom prst="rect">
            <a:avLst/>
          </a:prstGeom>
          <a:ln>
            <a:noFill/>
          </a:ln>
        </p:spPr>
      </p:pic>
      <p:sp>
        <p:nvSpPr>
          <p:cNvPr id="21" name="CustomShape 13">
            <a:extLst>
              <a:ext uri="{FF2B5EF4-FFF2-40B4-BE49-F238E27FC236}">
                <a16:creationId xmlns:a16="http://schemas.microsoft.com/office/drawing/2014/main" id="{5E8FA757-6DFC-498A-B17B-0ACFCEB8E93C}"/>
              </a:ext>
            </a:extLst>
          </p:cNvPr>
          <p:cNvSpPr/>
          <p:nvPr/>
        </p:nvSpPr>
        <p:spPr>
          <a:xfrm>
            <a:off x="6956923" y="5164950"/>
            <a:ext cx="3458289" cy="333731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46" tIns="40823" rIns="81646" bIns="40823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33" b="1" spc="-1">
                <a:solidFill>
                  <a:srgbClr val="FF9900"/>
                </a:solidFill>
                <a:latin typeface="Century Schoolbook"/>
                <a:ea typeface="Arial"/>
              </a:rPr>
              <a:t>(Row,Col)(35,103)(38,63)(37,12)</a:t>
            </a:r>
            <a:endParaRPr lang="en-US" sz="1633" spc="-1">
              <a:latin typeface="Arial"/>
            </a:endParaRPr>
          </a:p>
        </p:txBody>
      </p:sp>
      <p:pic>
        <p:nvPicPr>
          <p:cNvPr id="22" name="Image 11_1">
            <a:extLst>
              <a:ext uri="{FF2B5EF4-FFF2-40B4-BE49-F238E27FC236}">
                <a16:creationId xmlns:a16="http://schemas.microsoft.com/office/drawing/2014/main" id="{7C144655-E93A-4E6A-A914-CB756AC6278E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2028095" y="5736474"/>
            <a:ext cx="5601267" cy="642067"/>
          </a:xfrm>
          <a:prstGeom prst="rect">
            <a:avLst/>
          </a:prstGeom>
          <a:ln>
            <a:noFill/>
          </a:ln>
        </p:spPr>
      </p:pic>
      <p:sp>
        <p:nvSpPr>
          <p:cNvPr id="23" name="CustomShape 14">
            <a:extLst>
              <a:ext uri="{FF2B5EF4-FFF2-40B4-BE49-F238E27FC236}">
                <a16:creationId xmlns:a16="http://schemas.microsoft.com/office/drawing/2014/main" id="{62C1FA70-0A58-4207-A237-28C2E9A633B3}"/>
              </a:ext>
            </a:extLst>
          </p:cNvPr>
          <p:cNvSpPr/>
          <p:nvPr/>
        </p:nvSpPr>
        <p:spPr>
          <a:xfrm>
            <a:off x="8411862" y="1820061"/>
            <a:ext cx="1439082" cy="3337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46" tIns="40823" rIns="81646" bIns="40823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33" spc="-1" dirty="0">
                <a:solidFill>
                  <a:srgbClr val="2B5259"/>
                </a:solidFill>
                <a:latin typeface="Century Schoolbook"/>
                <a:ea typeface="Arial"/>
              </a:rPr>
              <a:t>(tracker-like)</a:t>
            </a:r>
            <a:endParaRPr lang="en-US" sz="1633" spc="-1" dirty="0">
              <a:latin typeface="Arial"/>
            </a:endParaRPr>
          </a:p>
        </p:txBody>
      </p:sp>
      <p:sp>
        <p:nvSpPr>
          <p:cNvPr id="24" name="CustomShape 15">
            <a:extLst>
              <a:ext uri="{FF2B5EF4-FFF2-40B4-BE49-F238E27FC236}">
                <a16:creationId xmlns:a16="http://schemas.microsoft.com/office/drawing/2014/main" id="{69B4CDED-EF3F-456E-A051-D9C0E8464E95}"/>
              </a:ext>
            </a:extLst>
          </p:cNvPr>
          <p:cNvSpPr/>
          <p:nvPr/>
        </p:nvSpPr>
        <p:spPr>
          <a:xfrm>
            <a:off x="8379856" y="2596355"/>
            <a:ext cx="2021933" cy="3059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46" tIns="40823" rIns="81646" bIns="40823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452" b="1" spc="-1">
                <a:solidFill>
                  <a:srgbClr val="417B85"/>
                </a:solidFill>
                <a:latin typeface="Century Schoolbook"/>
                <a:ea typeface="Arial"/>
              </a:rPr>
              <a:t>(electron absorber)</a:t>
            </a:r>
            <a:endParaRPr lang="en-US" sz="1452" spc="-1">
              <a:latin typeface="Arial"/>
            </a:endParaRPr>
          </a:p>
        </p:txBody>
      </p:sp>
      <p:pic>
        <p:nvPicPr>
          <p:cNvPr id="25" name="Image 32_1">
            <a:extLst>
              <a:ext uri="{FF2B5EF4-FFF2-40B4-BE49-F238E27FC236}">
                <a16:creationId xmlns:a16="http://schemas.microsoft.com/office/drawing/2014/main" id="{83675AEF-25CD-4A0E-B582-E9B9FAABDB71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4618898" y="2566636"/>
            <a:ext cx="2375909" cy="1147295"/>
          </a:xfrm>
          <a:prstGeom prst="rect">
            <a:avLst/>
          </a:prstGeom>
          <a:ln>
            <a:noFill/>
          </a:ln>
        </p:spPr>
      </p:pic>
      <p:pic>
        <p:nvPicPr>
          <p:cNvPr id="26" name="Image 7_1">
            <a:extLst>
              <a:ext uri="{FF2B5EF4-FFF2-40B4-BE49-F238E27FC236}">
                <a16:creationId xmlns:a16="http://schemas.microsoft.com/office/drawing/2014/main" id="{3F4455F2-1837-40A0-9E79-20752F3F2315}"/>
              </a:ext>
            </a:extLst>
          </p:cNvPr>
          <p:cNvPicPr/>
          <p:nvPr/>
        </p:nvPicPr>
        <p:blipFill>
          <a:blip r:embed="rId3"/>
          <a:stretch/>
        </p:blipFill>
        <p:spPr>
          <a:xfrm flipH="1">
            <a:off x="4831178" y="3090479"/>
            <a:ext cx="969959" cy="569892"/>
          </a:xfrm>
          <a:prstGeom prst="rect">
            <a:avLst/>
          </a:prstGeom>
          <a:ln>
            <a:noFill/>
          </a:ln>
        </p:spPr>
      </p:pic>
      <p:pic>
        <p:nvPicPr>
          <p:cNvPr id="27" name="Image 9_1">
            <a:extLst>
              <a:ext uri="{FF2B5EF4-FFF2-40B4-BE49-F238E27FC236}">
                <a16:creationId xmlns:a16="http://schemas.microsoft.com/office/drawing/2014/main" id="{9FA3CBDB-F007-4D74-AB0F-412AC4EBED60}"/>
              </a:ext>
            </a:extLst>
          </p:cNvPr>
          <p:cNvPicPr/>
          <p:nvPr/>
        </p:nvPicPr>
        <p:blipFill>
          <a:blip r:embed="rId3"/>
          <a:stretch/>
        </p:blipFill>
        <p:spPr>
          <a:xfrm flipH="1">
            <a:off x="5813547" y="2866768"/>
            <a:ext cx="796869" cy="569892"/>
          </a:xfrm>
          <a:prstGeom prst="rect">
            <a:avLst/>
          </a:prstGeom>
          <a:ln>
            <a:noFill/>
          </a:ln>
        </p:spPr>
      </p:pic>
      <p:pic>
        <p:nvPicPr>
          <p:cNvPr id="28" name="Image 6_1">
            <a:extLst>
              <a:ext uri="{FF2B5EF4-FFF2-40B4-BE49-F238E27FC236}">
                <a16:creationId xmlns:a16="http://schemas.microsoft.com/office/drawing/2014/main" id="{D0824C40-9EA1-46AC-B52B-ED7091183D5C}"/>
              </a:ext>
            </a:extLst>
          </p:cNvPr>
          <p:cNvPicPr/>
          <p:nvPr/>
        </p:nvPicPr>
        <p:blipFill>
          <a:blip r:embed="rId3"/>
          <a:stretch/>
        </p:blipFill>
        <p:spPr>
          <a:xfrm flipH="1">
            <a:off x="4024185" y="2914449"/>
            <a:ext cx="969959" cy="569892"/>
          </a:xfrm>
          <a:prstGeom prst="rect">
            <a:avLst/>
          </a:prstGeom>
          <a:ln>
            <a:noFill/>
          </a:ln>
        </p:spPr>
      </p:pic>
      <p:pic>
        <p:nvPicPr>
          <p:cNvPr id="29" name="Image 16_1">
            <a:extLst>
              <a:ext uri="{FF2B5EF4-FFF2-40B4-BE49-F238E27FC236}">
                <a16:creationId xmlns:a16="http://schemas.microsoft.com/office/drawing/2014/main" id="{B4440C32-469C-4D0B-B24A-AC1D9DE2FD5E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4902700" y="2094393"/>
            <a:ext cx="1810916" cy="811238"/>
          </a:xfrm>
          <a:prstGeom prst="rect">
            <a:avLst/>
          </a:prstGeom>
          <a:ln>
            <a:noFill/>
          </a:ln>
        </p:spPr>
      </p:pic>
      <p:pic>
        <p:nvPicPr>
          <p:cNvPr id="30" name="Image 4_1">
            <a:extLst>
              <a:ext uri="{FF2B5EF4-FFF2-40B4-BE49-F238E27FC236}">
                <a16:creationId xmlns:a16="http://schemas.microsoft.com/office/drawing/2014/main" id="{5A2E5191-5AA5-4DBC-979A-B821442A3C86}"/>
              </a:ext>
            </a:extLst>
          </p:cNvPr>
          <p:cNvPicPr/>
          <p:nvPr/>
        </p:nvPicPr>
        <p:blipFill>
          <a:blip r:embed="rId3"/>
          <a:stretch/>
        </p:blipFill>
        <p:spPr>
          <a:xfrm flipH="1">
            <a:off x="6139153" y="2447758"/>
            <a:ext cx="775640" cy="569892"/>
          </a:xfrm>
          <a:prstGeom prst="rect">
            <a:avLst/>
          </a:prstGeom>
          <a:ln>
            <a:noFill/>
          </a:ln>
        </p:spPr>
      </p:pic>
      <p:sp>
        <p:nvSpPr>
          <p:cNvPr id="31" name="CustomShape 16">
            <a:extLst>
              <a:ext uri="{FF2B5EF4-FFF2-40B4-BE49-F238E27FC236}">
                <a16:creationId xmlns:a16="http://schemas.microsoft.com/office/drawing/2014/main" id="{8C5AEA82-0E9C-4725-9715-AA5F564CF496}"/>
              </a:ext>
            </a:extLst>
          </p:cNvPr>
          <p:cNvSpPr/>
          <p:nvPr/>
        </p:nvSpPr>
        <p:spPr>
          <a:xfrm>
            <a:off x="9758700" y="3485974"/>
            <a:ext cx="145657" cy="131614"/>
          </a:xfrm>
          <a:prstGeom prst="roundRect">
            <a:avLst>
              <a:gd name="adj" fmla="val 16667"/>
            </a:avLst>
          </a:prstGeom>
          <a:noFill/>
          <a:ln w="25560">
            <a:solidFill>
              <a:srgbClr val="EDE81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CustomShape 17">
            <a:extLst>
              <a:ext uri="{FF2B5EF4-FFF2-40B4-BE49-F238E27FC236}">
                <a16:creationId xmlns:a16="http://schemas.microsoft.com/office/drawing/2014/main" id="{ED745C08-2BB9-4948-B542-3A6F2EF71926}"/>
              </a:ext>
            </a:extLst>
          </p:cNvPr>
          <p:cNvSpPr/>
          <p:nvPr/>
        </p:nvSpPr>
        <p:spPr>
          <a:xfrm>
            <a:off x="9887374" y="4085911"/>
            <a:ext cx="145657" cy="131614"/>
          </a:xfrm>
          <a:prstGeom prst="roundRect">
            <a:avLst>
              <a:gd name="adj" fmla="val 16667"/>
            </a:avLst>
          </a:prstGeom>
          <a:noFill/>
          <a:ln w="25560">
            <a:solidFill>
              <a:srgbClr val="EDE81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18">
            <a:extLst>
              <a:ext uri="{FF2B5EF4-FFF2-40B4-BE49-F238E27FC236}">
                <a16:creationId xmlns:a16="http://schemas.microsoft.com/office/drawing/2014/main" id="{73CC9DFA-631E-4F2A-83AA-EB04BC1B273E}"/>
              </a:ext>
            </a:extLst>
          </p:cNvPr>
          <p:cNvSpPr/>
          <p:nvPr/>
        </p:nvSpPr>
        <p:spPr>
          <a:xfrm>
            <a:off x="9846878" y="4856653"/>
            <a:ext cx="145657" cy="131614"/>
          </a:xfrm>
          <a:prstGeom prst="roundRect">
            <a:avLst>
              <a:gd name="adj" fmla="val 16667"/>
            </a:avLst>
          </a:prstGeom>
          <a:noFill/>
          <a:ln w="25560">
            <a:solidFill>
              <a:srgbClr val="EDE81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4" name="Image 38_1">
            <a:extLst>
              <a:ext uri="{FF2B5EF4-FFF2-40B4-BE49-F238E27FC236}">
                <a16:creationId xmlns:a16="http://schemas.microsoft.com/office/drawing/2014/main" id="{FB0C7AF2-2E67-4A36-8990-AA607FAA3B89}"/>
              </a:ext>
            </a:extLst>
          </p:cNvPr>
          <p:cNvPicPr/>
          <p:nvPr/>
        </p:nvPicPr>
        <p:blipFill>
          <a:blip r:embed="rId3"/>
          <a:stretch/>
        </p:blipFill>
        <p:spPr>
          <a:xfrm rot="18002400">
            <a:off x="9306052" y="3756060"/>
            <a:ext cx="466364" cy="217506"/>
          </a:xfrm>
          <a:prstGeom prst="rect">
            <a:avLst/>
          </a:prstGeom>
          <a:ln>
            <a:noFill/>
          </a:ln>
        </p:spPr>
      </p:pic>
      <p:pic>
        <p:nvPicPr>
          <p:cNvPr id="35" name="Image 39_1">
            <a:extLst>
              <a:ext uri="{FF2B5EF4-FFF2-40B4-BE49-F238E27FC236}">
                <a16:creationId xmlns:a16="http://schemas.microsoft.com/office/drawing/2014/main" id="{48A2E93F-343B-461D-B50E-63726370FD3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9486327" y="3940254"/>
            <a:ext cx="466364" cy="217179"/>
          </a:xfrm>
          <a:prstGeom prst="rect">
            <a:avLst/>
          </a:prstGeom>
          <a:ln>
            <a:noFill/>
          </a:ln>
        </p:spPr>
      </p:pic>
      <p:pic>
        <p:nvPicPr>
          <p:cNvPr id="36" name="Image 41_1">
            <a:extLst>
              <a:ext uri="{FF2B5EF4-FFF2-40B4-BE49-F238E27FC236}">
                <a16:creationId xmlns:a16="http://schemas.microsoft.com/office/drawing/2014/main" id="{48D114A9-2F19-4F4F-9A35-7AD3933A819A}"/>
              </a:ext>
            </a:extLst>
          </p:cNvPr>
          <p:cNvPicPr/>
          <p:nvPr/>
        </p:nvPicPr>
        <p:blipFill>
          <a:blip r:embed="rId3"/>
          <a:stretch/>
        </p:blipFill>
        <p:spPr>
          <a:xfrm rot="3718200">
            <a:off x="9470651" y="4203156"/>
            <a:ext cx="466364" cy="217179"/>
          </a:xfrm>
          <a:prstGeom prst="rect">
            <a:avLst/>
          </a:prstGeom>
          <a:ln>
            <a:noFill/>
          </a:ln>
        </p:spPr>
      </p:pic>
      <p:sp>
        <p:nvSpPr>
          <p:cNvPr id="38" name="CustomShape 20">
            <a:extLst>
              <a:ext uri="{FF2B5EF4-FFF2-40B4-BE49-F238E27FC236}">
                <a16:creationId xmlns:a16="http://schemas.microsoft.com/office/drawing/2014/main" id="{9E17AEBF-8701-4F00-967E-7F2AF68BAB43}"/>
              </a:ext>
            </a:extLst>
          </p:cNvPr>
          <p:cNvSpPr/>
          <p:nvPr/>
        </p:nvSpPr>
        <p:spPr>
          <a:xfrm>
            <a:off x="4509164" y="-86545"/>
            <a:ext cx="5639478" cy="5457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46" tIns="40823" rIns="81646" bIns="40823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359" b="1" u="sng" spc="-1" dirty="0">
                <a:solidFill>
                  <a:srgbClr val="333333"/>
                </a:solidFill>
                <a:latin typeface="Noto Sans Regular"/>
                <a:ea typeface="DejaVu Sans"/>
              </a:rPr>
              <a:t>Proof-of-concept Demonstrator</a:t>
            </a:r>
            <a:endParaRPr lang="en-US" sz="2540" spc="-1" dirty="0">
              <a:latin typeface="Arial"/>
            </a:endParaRP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0B8E75DD-043E-4A05-99E7-9C1000C52780}"/>
              </a:ext>
            </a:extLst>
          </p:cNvPr>
          <p:cNvPicPr/>
          <p:nvPr/>
        </p:nvPicPr>
        <p:blipFill>
          <a:blip r:embed="rId10"/>
          <a:stretch/>
        </p:blipFill>
        <p:spPr>
          <a:xfrm>
            <a:off x="-30882" y="3253444"/>
            <a:ext cx="2010960" cy="2681280"/>
          </a:xfrm>
          <a:prstGeom prst="rect">
            <a:avLst/>
          </a:prstGeom>
          <a:ln>
            <a:noFill/>
          </a:ln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E472BFB9-ED4D-4E0E-BFB2-5E5CFBC27C0C}"/>
              </a:ext>
            </a:extLst>
          </p:cNvPr>
          <p:cNvPicPr/>
          <p:nvPr/>
        </p:nvPicPr>
        <p:blipFill rotWithShape="1">
          <a:blip r:embed="rId11"/>
          <a:srcRect l="4725" t="7936" r="8475" b="5427"/>
          <a:stretch/>
        </p:blipFill>
        <p:spPr>
          <a:xfrm>
            <a:off x="10181061" y="-22234"/>
            <a:ext cx="2074622" cy="1659610"/>
          </a:xfrm>
          <a:prstGeom prst="rect">
            <a:avLst/>
          </a:prstGeom>
          <a:ln>
            <a:noFill/>
          </a:ln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0E7838DA-6293-4C6C-98F6-660AC4CE76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81061" y="1482417"/>
            <a:ext cx="2074622" cy="1657866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65110127-BD46-468B-90F1-9674B4017F21}"/>
              </a:ext>
            </a:extLst>
          </p:cNvPr>
          <p:cNvSpPr txBox="1"/>
          <p:nvPr/>
        </p:nvSpPr>
        <p:spPr>
          <a:xfrm>
            <a:off x="76634" y="6539551"/>
            <a:ext cx="614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13"/>
              </a:rPr>
              <a:t>https://doi.org/10.1088/1748-0221/19/05/C05015</a:t>
            </a:r>
            <a:endParaRPr lang="en-GB" dirty="0"/>
          </a:p>
        </p:txBody>
      </p:sp>
      <p:sp>
        <p:nvSpPr>
          <p:cNvPr id="44" name="ZoneTexte 43">
            <a:hlinkClick r:id="rId14"/>
            <a:extLst>
              <a:ext uri="{FF2B5EF4-FFF2-40B4-BE49-F238E27FC236}">
                <a16:creationId xmlns:a16="http://schemas.microsoft.com/office/drawing/2014/main" id="{1DD49613-AFE7-4AC2-B19C-DADC8A255E8F}"/>
              </a:ext>
            </a:extLst>
          </p:cNvPr>
          <p:cNvSpPr txBox="1"/>
          <p:nvPr/>
        </p:nvSpPr>
        <p:spPr>
          <a:xfrm>
            <a:off x="22439" y="6305158"/>
            <a:ext cx="168167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TWEPP2023 </a:t>
            </a:r>
            <a:r>
              <a:rPr lang="fr-FR" sz="1400" dirty="0" err="1"/>
              <a:t>paper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2660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006 -1.85185E-006 L -0.00955 0.30926 E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45 0.03472 C 0.03871 0.03912 0.03142 0.05926 0.02899 0.06806 C 0.02812 0.0706 0.0276 0.07361 0.02691 0.07639 C 0.02378 0.08727 0.02465 0.08079 0.02274 0.09583 C 0.02118 0.10648 0.02135 0.11505 0.02066 0.12639 C 0.02031 0.12917 0.01979 0.13171 0.01962 0.13472 C 0.01858 0.14421 0.01858 0.14884 0.01753 0.15833 C 0.01719 0.16065 0.01667 0.16273 0.01649 0.16528 C 0.01632 0.1662 0.01458 0.18704 0.01441 0.18889 C 0.01319 0.19445 0.01111 0.19977 0.01024 0.20556 C 0.00868 0.2132 0.00833 0.2213 0.00712 0.22917 C 0.00503 0.24144 -0.00087 0.26991 -0.0033 0.28056 C -0.00677 0.29491 -0.01233 0.31273 -0.01684 0.32639 C -0.01858 0.33102 -0.01997 0.33588 -0.02205 0.34028 C -0.02483 0.3456 -0.02813 0.3507 -0.03142 0.35556 C -0.03958 0.36667 -0.04688 0.3757 -0.05747 0.38195 C -0.06528 0.38634 -0.07327 0.39005 -0.08142 0.39306 C -0.11823 0.40533 -0.12448 0.40278 -0.16372 0.40695 C -0.17118 0.40764 -0.1783 0.4088 -0.18559 0.40972 C -0.1908 0.41019 -0.19601 0.41065 -0.20139 0.41111 C -0.21129 0.41019 -0.22153 0.41019 -0.23142 0.40833 C -0.23854 0.40671 -0.26198 0.3956 -0.26788 0.39167 C -0.27379 0.38773 -0.27899 0.38218 -0.28455 0.37778 C -0.29149 0.37222 -0.29879 0.36783 -0.30538 0.3625 C -0.31892 0.35139 -0.32465 0.34514 -0.33559 0.33056 C -0.33941 0.32546 -0.34288 0.3206 -0.34601 0.31528 C -0.34913 0.30995 -0.35955 0.28796 -0.36163 0.28195 C -0.3632 0.27732 -0.36372 0.27245 -0.36476 0.26806 C -0.36615 0.26227 -0.36754 0.25671 -0.36892 0.25139 C -0.37031 0.24653 -0.37205 0.24213 -0.37309 0.2375 C -0.37465 0.23102 -0.37517 0.22431 -0.37622 0.21806 C -0.37726 0.21273 -0.37865 0.20787 -0.37934 0.20278 C -0.38038 0.19722 -0.38073 0.19144 -0.38142 0.18611 C -0.38247 0.17847 -0.38351 0.17107 -0.38455 0.16389 C -0.38663 0.1507 -0.38924 0.13796 -0.3908 0.125 C -0.39566 0.08495 -0.39271 0.10139 -0.39809 0.075 C -0.39983 0.05463 -0.39809 0.06991 -0.40122 0.05278 C -0.40208 0.04861 -0.40226 0.04421 -0.4033 0.04028 C -0.40434 0.03658 -0.40625 0.0338 -0.40747 0.03056 C -0.41163 0.02037 -0.41285 0.01366 -0.41892 0.00556 C -0.42118 0.00255 -0.42379 0.00046 -0.42622 -0.00139 C -0.42795 -0.00278 -0.43629 -0.00648 -0.43767 -0.00694 C -0.44827 -0.01088 -0.44479 -0.00671 -0.44809 -0.01111 L -0.45538 -0.01667 E">
                                      <p:cBhvr>
                                        <p:cTn id="34" dur="2000" fill="hold"/>
                                        <p:tgtEl>
                                          <p:spTgt spid="3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58 0.02083 C 0.03871 0.04306 0.04288 0.02639 0.03871 0.03935 C 0.03628 0.04653 0.04045 0.03634 0.03663 0.04676 C 0.03594 0.04815 0.03507 0.04977 0.03455 0.05139 C 0.03368 0.05301 0.03316 0.05509 0.03246 0.05695 C 0.03142 0.05926 0.02969 0.0625 0.02899 0.06528 C 0.02274 0.08796 0.03316 0.05347 0.02552 0.07917 C 0.02483 0.08125 0.02396 0.08333 0.02344 0.08565 C 0.02274 0.0882 0.0224 0.0912 0.02205 0.09398 C 0.02066 0.10093 0.0191 0.1081 0.01788 0.11528 C 0.01701 0.11921 0.01667 0.12315 0.0158 0.12732 C 0.01302 0.13866 0.00851 0.15787 0.00677 0.16991 C 0.00486 0.18148 0.0059 0.17593 0.00399 0.18658 C 0.0033 0.19329 0.0033 0.19421 0.0026 0.20046 C 0.00208 0.20347 0.00156 0.20648 0.00121 0.20972 C 8.33332999999967E-007 0.21875 -0.00104 0.23171 -0.00295 0.24028 C -0.01337 0.28403 0.00035 0.22685 -0.01059 0.26898 C -0.01597 0.28866 -0.0132 0.28403 -0.01823 0.29676 C -0.02118 0.30347 -0.02118 0.30232 -0.02656 0.30972 C -0.03073 0.31505 -0.03872 0.32616 -0.04254 0.32917 C -0.04531 0.33125 -0.04792 0.33449 -0.05087 0.33565 L -0.05642 0.3375 C -0.06788 0.33681 -0.07917 0.33658 -0.09045 0.33565 C -0.09219 0.33542 -0.09392 0.33449 -0.09531 0.3338 C -0.09705 0.33264 -0.09861 0.33125 -0.10017 0.33009 C -0.10382 0.32338 -0.10868 0.31505 -0.11129 0.30787 C -0.11424 0.3 -0.11754 0.29213 -0.11892 0.2838 C -0.11997 0.27847 -0.12118 0.27315 -0.1217 0.26806 C -0.12274 0.26065 -0.12309 0.25301 -0.12379 0.24583 C -0.12743 0.20995 -0.12274 0.26181 -0.12656 0.21806 C -0.12691 0.21111 -0.12708 0.2044 -0.12726 0.19769 C -0.1276 0.19167 -0.12795 0.18588 -0.12795 0.18009 C -0.1283 0.16366 -0.12813 0.14722 -0.12865 0.13102 C -0.12899 0.12431 -0.13021 0.11806 -0.13073 0.11158 C -0.13142 0.10602 -0.1316 0.10023 -0.13212 0.09491 C -0.13316 0.08681 -0.13507 0.0757 -0.13698 0.06806 C -0.14601 0.03357 -0.14306 0.04329 -0.15295 0.01806 C -0.15347 0.01667 -0.15347 0.01505 -0.15434 0.01435 C -0.15556 0.01343 -0.15677 0.01227 -0.15781 0.01158 C -0.16129 0.00903 -0.16701 0.00602 -0.16962 0.00509 C -0.17135 0.0044 -0.17292 0.00394 -0.17448 0.00324 C -0.17552 0.00255 -0.17726 0.00139 -0.17726 0.00139 L -0.18698 0.00046 E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39 -0.02963 L -0.03403 0.26574 L -0.12639 0.27314 L -0.18681 0.07777 C -0.1882 0.07268 -0.18958 0.06782 -0.19097 0.06296 C -0.19167 0.06064 -0.19271 0.05856 -0.19306 0.05648 C -0.19358 0.05393 -0.19358 0.05139 -0.19375 0.04907 C -0.19427 0.04305 -0.19514 0.03148 -0.19514 0.03148 C -0.19549 0.02222 -0.19549 0.01273 -0.19583 0.0037 C -0.19601 0.00139 -0.19636 -0.0007 -0.19653 -0.00278 C -0.19688 -0.00556 -0.19705 -0.00857 -0.19722 -0.01111 C -0.19774 -0.01482 -0.19809 -0.01459 -0.19861 -0.0176 C -0.2 -0.02385 -0.20035 -0.02547 -0.2007 -0.03148 C -0.20087 -0.03218 -0.2007 -0.03287 -0.2007 -0.03334 L -0.20833 -0.04723 E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07 -3.7037E-007 L 2.77778E-007 0.00023 C -0.00069 0.00232 -0.00122 0.00486 -0.00208 0.00741 C -0.0026 0.00833 -0.00382 0.00903 -0.00417 0.01019 C -0.00868 0.01944 -0.0026 0.01065 -0.00764 0.01759 C -0.00799 0.01852 -0.00799 0.01944 -0.00833 0.02037 C -0.01146 0.02639 -0.00955 0.01968 -0.01181 0.02593 C -0.01267 0.02801 -0.01319 0.03032 -0.01389 0.03241 C -0.01667 0.03889 -0.0158 0.03287 -0.01736 0.04074 C -0.01858 0.0456 -0.01892 0.05069 -0.02014 0.05556 C -0.02083 0.05787 -0.0217 0.06042 -0.02222 0.06296 C -0.02257 0.06412 -0.02274 0.06528 -0.02292 0.06667 C -0.02361 0.06875 -0.02448 0.07083 -0.025 0.07315 C -0.02622 0.07708 -0.0276 0.08102 -0.02847 0.08519 L -0.03056 0.09352 C -0.0309 0.09444 -0.03108 0.09537 -0.03125 0.0963 L -0.03264 0.10093 C -0.03299 0.10278 -0.03316 0.10463 -0.03333 0.10648 C -0.03438 0.11204 -0.03854 0.12755 -0.03889 0.12963 C -0.03958 0.13241 -0.04045 0.13495 -0.04097 0.13796 C -0.04219 0.14375 -0.0434 0.14954 -0.04444 0.15556 C -0.04549 0.15995 -0.04514 0.15949 -0.04653 0.16482 C -0.04757 0.16782 -0.04809 0.17107 -0.04931 0.17407 C -0.05035 0.17616 -0.05139 0.17824 -0.05208 0.18056 C -0.05399 0.18542 -0.05503 0.18958 -0.05694 0.19444 C -0.05972 0.20069 -0.06389 0.20972 -0.06736 0.21667 C -0.06858 0.21875 -0.06944 0.2213 -0.07083 0.22315 C -0.07465 0.22732 -0.07778 0.23241 -0.08194 0.23611 C -0.08385 0.2375 -0.08576 0.23912 -0.0875 0.24074 C -0.08924 0.24213 -0.0908 0.24398 -0.09236 0.24537 C -0.0967 0.24861 -0.10243 0.25185 -0.10694 0.25463 C -0.11059 0.25926 -0.10764 0.25602 -0.11319 0.25926 C -0.11424 0.25972 -0.1151 0.26042 -0.11597 0.26111 C -0.11701 0.26134 -0.11788 0.26157 -0.11875 0.26204 C -0.12049 0.2625 -0.12205 0.26343 -0.12361 0.26389 C -0.12865 0.26528 -0.13264 0.26574 -0.1375 0.26667 C -0.14149 0.26505 -0.14566 0.26412 -0.14931 0.26204 C -0.15156 0.26065 -0.15313 0.25833 -0.15486 0.25648 C -0.16441 0.24583 -0.15781 0.25185 -0.16736 0.24259 C -0.17639 0.2338 -0.18108 0.23102 -0.18819 0.22037 C -0.19201 0.21482 -0.19549 0.2088 -0.19861 0.20278 C -0.20347 0.19375 -0.20955 0.1831 -0.21319 0.17315 C -0.21788 0.16065 -0.22361 0.14861 -0.22639 0.13519 C -0.22951 0.12083 -0.23142 0.11227 -0.23333 0.09722 C -0.23542 0.08125 -0.23559 0.07477 -0.23611 0.06019 C -0.23733 0.00926 -0.23507 -0.00602 -0.23958 -0.04167 C -0.2401 -0.04491 -0.24045 -0.04792 -0.24097 -0.05093 C -0.24201 -0.05579 -0.2434 -0.06065 -0.24514 -0.06481 C -0.24583 -0.0662 -0.2467 -0.06736 -0.24722 -0.06852 C -0.24792 -0.06991 -0.24809 -0.0713 -0.24861 -0.07222 C -0.2526 -0.07917 -0.25191 -0.07454 -0.25486 -0.08241 L -0.25625 -0.08611 L -0.26528 -0.10463 L -0.26667 -0.10463 E">
                                      <p:cBhvr>
                                        <p:cTn id="40" dur="2000" fill="hold"/>
                                        <p:tgtEl>
                                          <p:spTgt spid="26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8 0.0375 C 0.03559 0.05834 0.0375 0.05 0.03333 0.07176 C 0.03247 0.07523 0.0316 0.07894 0.03108 0.08287 C 0.0309 0.08519 0.03073 0.08773 0.03056 0.09028 C 0.03021 0.09329 0.03003 0.0963 0.02986 0.09954 C 0.02934 0.10255 0.02882 0.10556 0.0283 0.1088 C 0.02726 0.13033 0.02865 0.11297 0.02552 0.13472 C 0.02413 0.14468 0.02465 0.14792 0.02205 0.15787 C 0.01997 0.16621 0.01736 0.17431 0.0151 0.18287 C 0.01424 0.18658 0.01354 0.19028 0.01233 0.19398 C 0.00972 0.20278 0.00243 0.22107 -1.11022E-016 0.22639 C -0.00174 0.22963 -0.00312 0.23334 -0.00503 0.23658 C -0.00851 0.24259 -0.02014 0.26204 -0.02639 0.26898 C -0.03264 0.27547 -0.03941 0.28125 -0.04583 0.2875 C -0.04913 0.29028 -0.05226 0.29352 -0.05556 0.29584 C -0.05747 0.29699 -0.05937 0.29815 -0.06111 0.29954 C -0.06649 0.30347 -0.06771 0.30556 -0.07361 0.3088 C -0.07865 0.31111 -0.08385 0.31297 -0.08889 0.31528 C -0.09427 0.31736 -0.09948 0.32014 -0.10486 0.32176 C -0.11233 0.32361 -0.12622 0.32778 -0.13333 0.32917 C -0.15312 0.33241 -0.15729 0.33148 -0.17726 0.3338 C -0.21615 0.33797 -0.17899 0.33542 -0.21528 0.3375 C -0.23472 0.33588 -0.23993 0.33704 -0.25764 0.33009 C -0.26163 0.32847 -0.26528 0.32593 -0.26875 0.32361 C -0.27847 0.3169 -0.28889 0.31204 -0.29722 0.30324 C -0.31354 0.28588 -0.31545 0.28611 -0.32639 0.26898 C -0.33108 0.26181 -0.33767 0.24954 -0.34028 0.24121 C -0.34306 0.23264 -0.34479 0.22384 -0.34653 0.21528 C -0.34844 0.20648 -0.35017 0.19792 -0.35139 0.18935 C -0.35278 0.18125 -0.3533 0.17315 -0.35417 0.16528 C -0.35538 0.15672 -0.3566 0.14861 -0.35764 0.14028 C -0.35885 0.12222 -0.35937 0.11111 -0.36181 0.09306 C -0.36302 0.08519 -0.36476 0.07755 -0.36597 0.06991 C -0.36823 0.05718 -0.36979 0.04445 -0.37222 0.03195 C -0.37326 0.02732 -0.37431 0.02269 -0.375 0.01806 C -0.38316 -0.03009 -0.37205 0.03033 -0.37917 -0.00787 C -0.37951 -0.01065 -0.37969 -0.01366 -0.37986 -0.0162 C -0.38021 -0.01828 -0.38056 -0.01991 -0.38056 -0.02176 C -0.3809 -0.02523 -0.3809 -0.0287 -0.38125 -0.03194 C -0.3816 -0.03426 -0.38229 -0.03634 -0.38264 -0.03842 C -0.38299 -0.03981 -0.38333 -0.04213 -0.38333 -0.04213 L -0.38958 -0.05416 E">
                                      <p:cBhvr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007 4.81481E-006 L 0.00417 0.17546 E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06 3.7037E-006 L -0.00035 0.16527 E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006 5.55112E-017 L 0.00138 0.16991 E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06 3.7037E-006 L 0.03524 -0.04699 E">
                                      <p:cBhvr>
                                        <p:cTn id="77" dur="2000" fill="hold"/>
                                        <p:tgtEl>
                                          <p:spTgt spid="34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007 7.40741E-007 L 0.06111 -0.00347 E">
                                      <p:cBhvr>
                                        <p:cTn id="79" dur="2000" fill="hold"/>
                                        <p:tgtEl>
                                          <p:spTgt spid="3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06 4.81481E-006 L 0.04514 0.0868 E">
                                      <p:cBhvr>
                                        <p:cTn id="81" dur="2000" fill="hold"/>
                                        <p:tgtEl>
                                          <p:spTgt spid="36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365EB905-687F-4176-AE80-A0DDB6378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326702" y="1957375"/>
            <a:ext cx="4881424" cy="4862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22">
            <a:extLst>
              <a:ext uri="{FF2B5EF4-FFF2-40B4-BE49-F238E27FC236}">
                <a16:creationId xmlns:a16="http://schemas.microsoft.com/office/drawing/2014/main" id="{7BE16552-B678-424E-A7F8-B582B4A450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893"/>
          <a:stretch/>
        </p:blipFill>
        <p:spPr bwMode="auto">
          <a:xfrm>
            <a:off x="-205156" y="137336"/>
            <a:ext cx="4892903" cy="1245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6">
            <a:extLst>
              <a:ext uri="{FF2B5EF4-FFF2-40B4-BE49-F238E27FC236}">
                <a16:creationId xmlns:a16="http://schemas.microsoft.com/office/drawing/2014/main" id="{91D03CF7-BF5E-4FC1-8E39-C778E2D7B3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31"/>
          <a:stretch/>
        </p:blipFill>
        <p:spPr bwMode="auto">
          <a:xfrm>
            <a:off x="2099408" y="926364"/>
            <a:ext cx="5108718" cy="276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8">
            <a:extLst>
              <a:ext uri="{FF2B5EF4-FFF2-40B4-BE49-F238E27FC236}">
                <a16:creationId xmlns:a16="http://schemas.microsoft.com/office/drawing/2014/main" id="{315DCA38-B915-4957-83BB-28B967BA82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-163812" y="1611012"/>
            <a:ext cx="5946254" cy="1811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BDA2BE9-4F27-4892-97DA-613E745588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292723" y="1995158"/>
            <a:ext cx="4899277" cy="4825059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</p:spPr>
      </p:pic>
      <p:pic>
        <p:nvPicPr>
          <p:cNvPr id="20" name="Image 52">
            <a:extLst>
              <a:ext uri="{FF2B5EF4-FFF2-40B4-BE49-F238E27FC236}">
                <a16:creationId xmlns:a16="http://schemas.microsoft.com/office/drawing/2014/main" id="{8044FA44-F203-4077-A324-24666AC02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48337" y="4509444"/>
            <a:ext cx="5273676" cy="102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65">
            <a:extLst>
              <a:ext uri="{FF2B5EF4-FFF2-40B4-BE49-F238E27FC236}">
                <a16:creationId xmlns:a16="http://schemas.microsoft.com/office/drawing/2014/main" id="{42DA813C-2E50-4C70-9641-514B3DD78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0" y="3363271"/>
            <a:ext cx="5273675" cy="102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B04DFAA-7E36-4AFA-8381-4BEDC97D7B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761" t="13611" r="23413" b="22761"/>
          <a:stretch/>
        </p:blipFill>
        <p:spPr>
          <a:xfrm>
            <a:off x="10582492" y="4074027"/>
            <a:ext cx="1536938" cy="101232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E53420BF-33E1-4DA0-9B81-6BC27EADD22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2615" t="17651" r="19736" b="19916"/>
          <a:stretch/>
        </p:blipFill>
        <p:spPr>
          <a:xfrm>
            <a:off x="7747582" y="2166938"/>
            <a:ext cx="1075342" cy="716061"/>
          </a:xfrm>
          <a:prstGeom prst="rect">
            <a:avLst/>
          </a:prstGeom>
        </p:spPr>
      </p:pic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DF440182-F0CA-4652-9998-C368F59FF9B7}"/>
              </a:ext>
            </a:extLst>
          </p:cNvPr>
          <p:cNvCxnSpPr>
            <a:cxnSpLocks/>
          </p:cNvCxnSpPr>
          <p:nvPr/>
        </p:nvCxnSpPr>
        <p:spPr>
          <a:xfrm flipH="1" flipV="1">
            <a:off x="44942" y="2599650"/>
            <a:ext cx="84598" cy="1057950"/>
          </a:xfrm>
          <a:prstGeom prst="line">
            <a:avLst/>
          </a:prstGeom>
          <a:ln w="508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4EF7240A-AD83-400E-922F-EF3B42A26CCC}"/>
              </a:ext>
            </a:extLst>
          </p:cNvPr>
          <p:cNvCxnSpPr>
            <a:cxnSpLocks/>
          </p:cNvCxnSpPr>
          <p:nvPr/>
        </p:nvCxnSpPr>
        <p:spPr>
          <a:xfrm flipV="1">
            <a:off x="411480" y="3268980"/>
            <a:ext cx="3916680" cy="419783"/>
          </a:xfrm>
          <a:prstGeom prst="line">
            <a:avLst/>
          </a:prstGeom>
          <a:ln w="508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0072D39E-2826-49B2-9A02-F446DE2319E7}"/>
              </a:ext>
            </a:extLst>
          </p:cNvPr>
          <p:cNvSpPr/>
          <p:nvPr/>
        </p:nvSpPr>
        <p:spPr>
          <a:xfrm rot="444212">
            <a:off x="43059" y="1979805"/>
            <a:ext cx="5417818" cy="1060404"/>
          </a:xfrm>
          <a:prstGeom prst="roundRect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E244B9CE-93E5-4ED9-A573-7CE5A9F23E20}"/>
              </a:ext>
            </a:extLst>
          </p:cNvPr>
          <p:cNvSpPr/>
          <p:nvPr/>
        </p:nvSpPr>
        <p:spPr>
          <a:xfrm rot="444212">
            <a:off x="140381" y="3644388"/>
            <a:ext cx="329598" cy="189590"/>
          </a:xfrm>
          <a:prstGeom prst="roundRect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60617C27-27C2-4F07-B032-857B16A34A19}"/>
              </a:ext>
            </a:extLst>
          </p:cNvPr>
          <p:cNvSpPr/>
          <p:nvPr/>
        </p:nvSpPr>
        <p:spPr>
          <a:xfrm rot="444212">
            <a:off x="3622719" y="5197827"/>
            <a:ext cx="329598" cy="189590"/>
          </a:xfrm>
          <a:prstGeom prst="roundRect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E6EC127-DF5F-437A-A8A6-ED37739CDF76}"/>
              </a:ext>
            </a:extLst>
          </p:cNvPr>
          <p:cNvSpPr txBox="1"/>
          <p:nvPr/>
        </p:nvSpPr>
        <p:spPr>
          <a:xfrm>
            <a:off x="5651955" y="245309"/>
            <a:ext cx="5501819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  <a:defRPr/>
            </a:pPr>
            <a:r>
              <a:rPr lang="fr-FR" sz="1800" dirty="0">
                <a:latin typeface="Calibri"/>
                <a:ea typeface="Calibri"/>
                <a:cs typeface="Times New Roman"/>
              </a:rPr>
              <a:t>PICMIC-0 : 2556 strip</a:t>
            </a:r>
            <a:r>
              <a:rPr lang="fr-FR" dirty="0">
                <a:latin typeface="Calibri"/>
                <a:ea typeface="Calibri"/>
                <a:cs typeface="Times New Roman"/>
              </a:rPr>
              <a:t>-</a:t>
            </a:r>
            <a:r>
              <a:rPr lang="fr-FR" sz="1800" dirty="0">
                <a:latin typeface="Calibri"/>
                <a:ea typeface="Calibri"/>
                <a:cs typeface="Times New Roman"/>
              </a:rPr>
              <a:t>lines </a:t>
            </a:r>
            <a:r>
              <a:rPr lang="fr-FR" sz="1800" dirty="0" err="1">
                <a:latin typeface="Calibri"/>
                <a:ea typeface="Calibri"/>
                <a:cs typeface="Times New Roman"/>
              </a:rPr>
              <a:t>comparator</a:t>
            </a:r>
            <a:r>
              <a:rPr lang="fr-FR" sz="1800" dirty="0">
                <a:latin typeface="Calibri"/>
                <a:ea typeface="Calibri"/>
                <a:cs typeface="Times New Roman"/>
              </a:rPr>
              <a:t> in a 8x8mm² die of a 6 </a:t>
            </a:r>
            <a:r>
              <a:rPr lang="fr-FR" sz="1800" dirty="0" err="1">
                <a:latin typeface="Calibri"/>
                <a:ea typeface="Calibri"/>
                <a:cs typeface="Times New Roman"/>
              </a:rPr>
              <a:t>metal</a:t>
            </a:r>
            <a:r>
              <a:rPr lang="fr-FR" sz="1800" dirty="0">
                <a:latin typeface="Calibri"/>
                <a:ea typeface="Calibri"/>
                <a:cs typeface="Times New Roman"/>
              </a:rPr>
              <a:t> 180nm </a:t>
            </a:r>
            <a:r>
              <a:rPr lang="fr-FR" sz="1800" dirty="0" err="1">
                <a:latin typeface="Calibri"/>
                <a:ea typeface="Calibri"/>
                <a:cs typeface="Times New Roman"/>
              </a:rPr>
              <a:t>technology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729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7F7B41E3-1330-4316-BEFB-3663CFFDDB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186417"/>
              </p:ext>
            </p:extLst>
          </p:nvPr>
        </p:nvGraphicFramePr>
        <p:xfrm>
          <a:off x="236510" y="0"/>
          <a:ext cx="11801161" cy="689764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102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1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86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186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89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PICMIC-0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PICMIC-1 (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reasonable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PICMIC-1 (optimal)</a:t>
                      </a:r>
                      <a:endParaRPr dirty="0"/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9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chip size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/>
                        <a:t>8.4 mm * 8.4 mm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16.4 x 14.76 mm²</a:t>
                      </a:r>
                      <a:endParaRPr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16.4 x 14.76 mm²</a:t>
                      </a:r>
                      <a:endParaRPr/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2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pixel matrix size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ROW </a:t>
                      </a:r>
                      <a:r>
                        <a:rPr lang="fr-FR" sz="1400" dirty="0" err="1"/>
                        <a:t>number</a:t>
                      </a:r>
                      <a:r>
                        <a:rPr lang="fr-FR" sz="1400" dirty="0"/>
                        <a:t> * </a:t>
                      </a:r>
                      <a:r>
                        <a:rPr lang="fr-FR" sz="1400" dirty="0" err="1"/>
                        <a:t>Column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number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Active </a:t>
                      </a:r>
                      <a:r>
                        <a:rPr lang="fr-FR" sz="1400" dirty="0" err="1"/>
                        <a:t>readout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cell</a:t>
                      </a:r>
                      <a:r>
                        <a:rPr lang="fr-FR" sz="1400" dirty="0"/>
                        <a:t> size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active </a:t>
                      </a:r>
                      <a:r>
                        <a:rPr lang="fr-FR" sz="1400" dirty="0" err="1"/>
                        <a:t>readout</a:t>
                      </a:r>
                      <a:r>
                        <a:rPr lang="fr-FR" sz="1400" dirty="0"/>
                        <a:t> channels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/>
                        <a:t>7.4 mm * 6.4 mm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/>
                        <a:t>128*53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/>
                        <a:t>140µm x 50µm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/>
                        <a:t>3*852=2556 canaux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14.8 mm x 12.8 mm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fr-FR" sz="1400" b="0" dirty="0">
                          <a:latin typeface="Calibri"/>
                          <a:ea typeface="Calibri"/>
                          <a:cs typeface="Times New Roman"/>
                        </a:rPr>
                        <a:t> x 74</a:t>
                      </a:r>
                      <a:endParaRPr b="0"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199.92 um x 70 um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3*1704=5112 canaux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14.8 mm x 12.8 mm</a:t>
                      </a:r>
                      <a:endParaRPr/>
                    </a:p>
                    <a:p>
                      <a:pPr marL="0" marR="0" lvl="0" indent="0" algn="ctr" defTabSz="914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400" b="1">
                          <a:latin typeface="Calibri"/>
                          <a:ea typeface="Calibri"/>
                          <a:cs typeface="Times New Roman"/>
                        </a:rPr>
                        <a:t>318 x 256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280 um x 100 um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5112 canaux</a:t>
                      </a:r>
                      <a:endParaRPr/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9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Power </a:t>
                      </a:r>
                      <a:r>
                        <a:rPr lang="fr-FR" sz="1400" dirty="0" err="1"/>
                        <a:t>consumption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/>
                        <a:t>256mA*1.8V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2*</a:t>
                      </a:r>
                      <a:r>
                        <a:rPr lang="fr-FR" sz="1400"/>
                        <a:t>256mA*1.8V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dirty="0"/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89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 err="1"/>
                        <a:t>incomming</a:t>
                      </a:r>
                      <a:r>
                        <a:rPr lang="fr-FR" sz="1400" dirty="0"/>
                        <a:t> Charges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current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x time]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 [13uA x 2ns] and [1.8mA x 0.4ns]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/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9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maximum Hit rate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16 </a:t>
                      </a:r>
                      <a:r>
                        <a:rPr lang="fr-FR" sz="1400" dirty="0" err="1"/>
                        <a:t>cells</a:t>
                      </a:r>
                      <a:r>
                        <a:rPr lang="fr-FR" sz="1400" dirty="0"/>
                        <a:t> hit in 400ns =&gt; </a:t>
                      </a:r>
                      <a:r>
                        <a:rPr lang="fr-FR" sz="1400" b="1" dirty="0"/>
                        <a:t>2.5MHz RATE</a:t>
                      </a:r>
                      <a:endParaRPr lang="fr-FR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>
                          <a:latin typeface="Calibri"/>
                          <a:ea typeface="Calibri"/>
                          <a:cs typeface="Times New Roman"/>
                        </a:rPr>
                        <a:t>10MHz</a:t>
                      </a:r>
                      <a:endParaRPr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100MHz: 1 </a:t>
                      </a: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event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 / 10ns</a:t>
                      </a:r>
                      <a:endParaRPr dirty="0"/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48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multiplicity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strips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touched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 by impact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fr-FR" sz="1400" b="1" dirty="0">
                          <a:latin typeface="+mn-lt"/>
                          <a:ea typeface="Calibri"/>
                          <a:cs typeface="Times New Roman"/>
                        </a:rPr>
                        <a:t>possible impacts =&gt;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16 </a:t>
                      </a: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cells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strip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/direction =&gt; 6 </a:t>
                      </a: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strips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1 impact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=&gt; 8  (+2 for noise </a:t>
                      </a: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margin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endParaRPr lang="fr-FR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69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touched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address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data size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>
                          <a:latin typeface="Calibri"/>
                          <a:ea typeface="Calibri"/>
                          <a:cs typeface="Times New Roman"/>
                        </a:rPr>
                        <a:t>7-bit pour ROW + 6-bit pour COL</a:t>
                      </a:r>
                      <a:endParaRPr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8-bit pour ROW + 7-bit pour COL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(+ 2-bit </a:t>
                      </a: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increase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 due to size x4)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endParaRPr lang="fr-FR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89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 err="1"/>
                        <a:t>internal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readout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clock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/>
                        <a:t>40MHz par encodeur de priorité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/>
                        <a:t>40MHz /colonne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/>
                        <a:t>40MHz / colonne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69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data size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13-bit +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Valid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+ Marker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15-bit + Timestamp ?</a:t>
                      </a:r>
                      <a:endParaRPr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subFrame=1,28G/40M=32 =&gt;5bit</a:t>
                      </a:r>
                      <a:endParaRPr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92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 err="1"/>
                        <a:t>External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readout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clock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14-bit @40MHz </a:t>
                      </a:r>
                      <a:r>
                        <a:rPr lang="fr-FR" sz="1400" dirty="0" err="1"/>
                        <a:t>parallel</a:t>
                      </a:r>
                      <a:r>
                        <a:rPr lang="fr-FR" sz="1400" dirty="0"/>
                        <a:t> bus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1.28Gbits/s SLVS ?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ou 2 lien 640MHz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ou 4 liens 320MHz </a:t>
                      </a:r>
                      <a:endParaRPr dirty="0"/>
                    </a:p>
                    <a:p>
                      <a:pPr marL="0" marR="0" lvl="0" indent="0" algn="ctr" defTabSz="9144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ou 8 liens 160MHz (double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edges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20 Gbit/s or 10 links @ 1.28Gbit/s</a:t>
                      </a:r>
                      <a:endParaRPr dirty="0"/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89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Pitch (position quantification pitch)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5µm (</a:t>
                      </a:r>
                      <a:r>
                        <a:rPr lang="fr-FR" sz="1400" dirty="0" err="1"/>
                        <a:t>height</a:t>
                      </a:r>
                      <a:r>
                        <a:rPr lang="fr-FR" sz="1400" dirty="0"/>
                        <a:t> of an </a:t>
                      </a:r>
                      <a:r>
                        <a:rPr lang="fr-FR" sz="1400" dirty="0" err="1"/>
                        <a:t>hexagon</a:t>
                      </a:r>
                      <a:r>
                        <a:rPr lang="fr-FR" sz="1400" dirty="0"/>
                        <a:t>)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/>
                        <a:t>5µm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strike="sngStrike"/>
                        <a:t>-</a:t>
                      </a:r>
                      <a:endParaRPr lang="fr-FR" sz="1400" strike="sngStrike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89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total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number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hexagon</a:t>
                      </a:r>
                      <a:endParaRPr dirty="0"/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de-DE" sz="1400" dirty="0">
                          <a:latin typeface="Calibri"/>
                          <a:ea typeface="Calibri"/>
                          <a:cs typeface="Times New Roman"/>
                        </a:rPr>
                        <a:t>2 077 200 (~2 Million)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8 million</a:t>
                      </a: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defRPr/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8AF98A5-FE54-43DA-8479-F4DEB399241D}"/>
              </a:ext>
            </a:extLst>
          </p:cNvPr>
          <p:cNvSpPr/>
          <p:nvPr/>
        </p:nvSpPr>
        <p:spPr>
          <a:xfrm>
            <a:off x="3912243" y="787078"/>
            <a:ext cx="5000263" cy="208345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A81F85A-CDAB-4F2E-BA6E-B351DBA02947}"/>
              </a:ext>
            </a:extLst>
          </p:cNvPr>
          <p:cNvSpPr txBox="1"/>
          <p:nvPr/>
        </p:nvSpPr>
        <p:spPr>
          <a:xfrm>
            <a:off x="5885753" y="752750"/>
            <a:ext cx="9063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=&gt;Aire *4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F493A02-7ACC-40EE-9CB7-7F3EFD44DAAF}"/>
              </a:ext>
            </a:extLst>
          </p:cNvPr>
          <p:cNvSpPr txBox="1"/>
          <p:nvPr/>
        </p:nvSpPr>
        <p:spPr>
          <a:xfrm>
            <a:off x="5776268" y="1457600"/>
            <a:ext cx="11253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=&gt; *2 (only)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BB40398-1332-4F87-9A7D-3A8DBF01DC2F}"/>
              </a:ext>
            </a:extLst>
          </p:cNvPr>
          <p:cNvSpPr/>
          <p:nvPr/>
        </p:nvSpPr>
        <p:spPr>
          <a:xfrm>
            <a:off x="3912243" y="1454803"/>
            <a:ext cx="5000263" cy="276999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ACF6912-F7F6-4243-B8B5-91DFD71B2416}"/>
              </a:ext>
            </a:extLst>
          </p:cNvPr>
          <p:cNvSpPr/>
          <p:nvPr/>
        </p:nvSpPr>
        <p:spPr>
          <a:xfrm>
            <a:off x="3480816" y="2499831"/>
            <a:ext cx="8556855" cy="276999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C96D2013-B652-4C79-8547-8C314267A64B}"/>
              </a:ext>
            </a:extLst>
          </p:cNvPr>
          <p:cNvSpPr/>
          <p:nvPr/>
        </p:nvSpPr>
        <p:spPr>
          <a:xfrm>
            <a:off x="6412374" y="5902278"/>
            <a:ext cx="2701481" cy="276999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74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75D643E-78A2-4A7A-9D06-D753C0EEA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6014" y="237030"/>
            <a:ext cx="5716047" cy="2243245"/>
          </a:xfrm>
        </p:spPr>
        <p:txBody>
          <a:bodyPr anchor="t" anchorCtr="0">
            <a:normAutofit/>
          </a:bodyPr>
          <a:lstStyle/>
          <a:p>
            <a:r>
              <a:rPr lang="fr-FR" sz="2800" dirty="0"/>
              <a:t>Picmic0 </a:t>
            </a:r>
            <a:r>
              <a:rPr lang="fr-FR" sz="2800" dirty="0" err="1"/>
              <a:t>reminder</a:t>
            </a:r>
            <a:r>
              <a:rPr lang="fr-FR" sz="2800" dirty="0"/>
              <a:t> : </a:t>
            </a:r>
            <a:br>
              <a:rPr lang="fr-FR" sz="2800" dirty="0"/>
            </a:br>
            <a:r>
              <a:rPr lang="fr-FR" sz="2800" dirty="0"/>
              <a:t>An </a:t>
            </a:r>
            <a:r>
              <a:rPr lang="fr-FR" sz="2800" dirty="0" err="1"/>
              <a:t>hexagon</a:t>
            </a:r>
            <a:r>
              <a:rPr lang="fr-FR" sz="2800" dirty="0"/>
              <a:t> </a:t>
            </a:r>
            <a:r>
              <a:rPr lang="fr-FR" sz="2800" dirty="0" err="1"/>
              <a:t>strip</a:t>
            </a:r>
            <a:r>
              <a:rPr lang="fr-FR" sz="2800" dirty="0"/>
              <a:t> line </a:t>
            </a:r>
            <a:r>
              <a:rPr lang="fr-FR" sz="2800" dirty="0" err="1"/>
              <a:t>connect</a:t>
            </a:r>
            <a:r>
              <a:rPr lang="fr-FR" sz="2800" dirty="0"/>
              <a:t> a </a:t>
            </a:r>
            <a:r>
              <a:rPr lang="fr-FR" sz="2800" dirty="0" err="1"/>
              <a:t>front-end</a:t>
            </a:r>
            <a:r>
              <a:rPr lang="fr-FR" sz="2800" dirty="0"/>
              <a:t>, </a:t>
            </a:r>
            <a:r>
              <a:rPr lang="fr-FR" sz="2800" dirty="0" err="1"/>
              <a:t>generate</a:t>
            </a:r>
            <a:r>
              <a:rPr lang="fr-FR" sz="2800" dirty="0"/>
              <a:t> a </a:t>
            </a:r>
            <a:r>
              <a:rPr lang="fr-FR" sz="2800" dirty="0" err="1"/>
              <a:t>falling</a:t>
            </a:r>
            <a:r>
              <a:rPr lang="fr-FR" sz="2800" dirty="0"/>
              <a:t> </a:t>
            </a:r>
            <a:r>
              <a:rPr lang="fr-FR" sz="2800" dirty="0" err="1"/>
              <a:t>edge</a:t>
            </a:r>
            <a:r>
              <a:rPr lang="fr-FR" sz="2800" dirty="0"/>
              <a:t> </a:t>
            </a:r>
            <a:r>
              <a:rPr lang="fr-FR" sz="2800" dirty="0" err="1"/>
              <a:t>which</a:t>
            </a:r>
            <a:r>
              <a:rPr lang="fr-FR" sz="2800" dirty="0"/>
              <a:t> trigger the digital </a:t>
            </a:r>
            <a:r>
              <a:rPr lang="fr-FR" sz="2800" dirty="0" err="1"/>
              <a:t>readout</a:t>
            </a:r>
            <a:r>
              <a:rPr lang="fr-FR" sz="2800" dirty="0"/>
              <a:t> part.</a:t>
            </a:r>
            <a:endParaRPr lang="en-GB" sz="2800" dirty="0"/>
          </a:p>
        </p:txBody>
      </p:sp>
      <p:pic>
        <p:nvPicPr>
          <p:cNvPr id="6" name="Espace réservé du contenu 4">
            <a:extLst>
              <a:ext uri="{FF2B5EF4-FFF2-40B4-BE49-F238E27FC236}">
                <a16:creationId xmlns:a16="http://schemas.microsoft.com/office/drawing/2014/main" id="{BFDD7E4D-D274-40A3-B89D-9D80E3E54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38" y="92973"/>
            <a:ext cx="3700544" cy="2387302"/>
          </a:xfrm>
          <a:prstGeom prst="rect">
            <a:avLst/>
          </a:prstGeom>
          <a:solidFill>
            <a:schemeClr val="accent2">
              <a:lumMod val="20000"/>
              <a:lumOff val="80000"/>
              <a:alpha val="98000"/>
            </a:schemeClr>
          </a:solidFill>
          <a:ln>
            <a:solidFill>
              <a:schemeClr val="accent1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EAF41E4-33EC-430D-8F27-1E71F22E7A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782" y="92973"/>
            <a:ext cx="2161205" cy="2266966"/>
          </a:xfrm>
          <a:prstGeom prst="rect">
            <a:avLst/>
          </a:prstGeom>
          <a:solidFill>
            <a:schemeClr val="accent2">
              <a:lumMod val="20000"/>
              <a:lumOff val="80000"/>
              <a:alpha val="98000"/>
            </a:schemeClr>
          </a:solidFill>
          <a:ln>
            <a:solidFill>
              <a:schemeClr val="accent1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BAC8926-65FF-4B66-B46C-A416D3699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750" y="2499160"/>
            <a:ext cx="9239250" cy="435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98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1ECD79-B529-467A-A917-0002A0AB0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8467" y="5456218"/>
            <a:ext cx="720000" cy="360000"/>
          </a:xfrm>
        </p:spPr>
        <p:txBody>
          <a:bodyPr/>
          <a:lstStyle/>
          <a:p>
            <a:fld id="{5A41D906-68FB-4FCF-A226-CB4AF2FE6205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47577B0-B510-43A3-B77A-4CEC09995A8E}"/>
              </a:ext>
            </a:extLst>
          </p:cNvPr>
          <p:cNvSpPr txBox="1"/>
          <p:nvPr/>
        </p:nvSpPr>
        <p:spPr>
          <a:xfrm>
            <a:off x="2048155" y="251757"/>
            <a:ext cx="8280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spatial ASIC </a:t>
            </a:r>
            <a:r>
              <a:rPr lang="fr-FR" altLang="fr-FR" kern="0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mesurement</a:t>
            </a:r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version 2 : PIMCIC-1</a:t>
            </a:r>
          </a:p>
          <a:p>
            <a:endParaRPr lang="fr-FR" dirty="0">
              <a:solidFill>
                <a:schemeClr val="accent3">
                  <a:lumMod val="50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6" name="Image 9">
            <a:extLst>
              <a:ext uri="{FF2B5EF4-FFF2-40B4-BE49-F238E27FC236}">
                <a16:creationId xmlns:a16="http://schemas.microsoft.com/office/drawing/2014/main" id="{A262A707-EFA2-4115-8739-1B25C12CDB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558" y="774967"/>
            <a:ext cx="2127250" cy="211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2C1948-5636-45CC-88BB-D2FEF88D05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541" y="596233"/>
            <a:ext cx="2127250" cy="211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9">
            <a:extLst>
              <a:ext uri="{FF2B5EF4-FFF2-40B4-BE49-F238E27FC236}">
                <a16:creationId xmlns:a16="http://schemas.microsoft.com/office/drawing/2014/main" id="{7FF993C2-7EE6-4205-BE8D-80DB43F5C8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0"/>
          <a:stretch/>
        </p:blipFill>
        <p:spPr bwMode="auto">
          <a:xfrm>
            <a:off x="6726211" y="596233"/>
            <a:ext cx="2105978" cy="211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9">
            <a:extLst>
              <a:ext uri="{FF2B5EF4-FFF2-40B4-BE49-F238E27FC236}">
                <a16:creationId xmlns:a16="http://schemas.microsoft.com/office/drawing/2014/main" id="{F46926CE-AB5E-495B-B2A0-C268CA7CF1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"/>
          <a:stretch/>
        </p:blipFill>
        <p:spPr bwMode="auto">
          <a:xfrm>
            <a:off x="8584541" y="2220029"/>
            <a:ext cx="2127250" cy="2098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6378A82-DF97-421F-A874-A4F13E62A0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" r="1000"/>
          <a:stretch/>
        </p:blipFill>
        <p:spPr bwMode="auto">
          <a:xfrm>
            <a:off x="6726211" y="2220029"/>
            <a:ext cx="2105978" cy="2098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85A1133-A19C-475B-9FF7-2419EBD1A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628" y="3016935"/>
            <a:ext cx="4854712" cy="57975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D1A2F05-BA01-4D69-9EE2-7FD3DB6F8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8683" y="4514926"/>
            <a:ext cx="4067012" cy="139206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5F46575-7FF0-466A-AB88-CAE1F80A0FEB}"/>
              </a:ext>
            </a:extLst>
          </p:cNvPr>
          <p:cNvSpPr/>
          <p:nvPr/>
        </p:nvSpPr>
        <p:spPr>
          <a:xfrm>
            <a:off x="7449926" y="1794930"/>
            <a:ext cx="2678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altLang="fr-FR" sz="5400" b="0" kern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PICMIC-1</a:t>
            </a:r>
            <a:endParaRPr lang="en-GB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7FB99D-E4CD-4EA3-9E90-3960F2CF5C90}"/>
              </a:ext>
            </a:extLst>
          </p:cNvPr>
          <p:cNvSpPr/>
          <p:nvPr/>
        </p:nvSpPr>
        <p:spPr>
          <a:xfrm>
            <a:off x="3116818" y="1340338"/>
            <a:ext cx="2678938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altLang="fr-FR" sz="3500" b="0" kern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PIMCIC-0</a:t>
            </a:r>
            <a:endParaRPr lang="en-GB" sz="3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5121358-FCFA-475F-8A4F-68E275143E27}"/>
              </a:ext>
            </a:extLst>
          </p:cNvPr>
          <p:cNvSpPr txBox="1"/>
          <p:nvPr/>
        </p:nvSpPr>
        <p:spPr>
          <a:xfrm>
            <a:off x="1209675" y="3896172"/>
            <a:ext cx="5462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The </a:t>
            </a:r>
            <a:r>
              <a:rPr lang="fr-FR" altLang="fr-FR" kern="0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sensitiv</a:t>
            </a:r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area si </a:t>
            </a:r>
            <a:r>
              <a:rPr lang="fr-FR" altLang="fr-FR" kern="0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increased</a:t>
            </a:r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by a </a:t>
            </a:r>
            <a:r>
              <a:rPr lang="fr-FR" altLang="fr-FR" b="1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factor 4</a:t>
            </a:r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</a:p>
          <a:p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The data </a:t>
            </a:r>
            <a:r>
              <a:rPr lang="fr-FR" altLang="fr-FR" kern="0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throughput</a:t>
            </a:r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fr-FR" altLang="fr-FR" kern="0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is</a:t>
            </a:r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fr-FR" altLang="fr-FR" kern="0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increased</a:t>
            </a:r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a </a:t>
            </a:r>
            <a:r>
              <a:rPr lang="fr-FR" altLang="fr-FR" b="1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factor 4</a:t>
            </a:r>
          </a:p>
          <a:p>
            <a:r>
              <a:rPr lang="fr-FR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An </a:t>
            </a:r>
            <a:r>
              <a:rPr lang="fr-FR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additionnal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Charge Sensitive Amplifier </a:t>
            </a:r>
            <a:r>
              <a:rPr lang="fr-FR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is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fr-FR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added</a:t>
            </a:r>
            <a:endParaRPr lang="fr-FR" dirty="0">
              <a:solidFill>
                <a:schemeClr val="accent3">
                  <a:lumMod val="50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  <a:p>
            <a:r>
              <a:rPr lang="fr-FR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Additionnal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fr-FR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registers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fr-FR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into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fr-FR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each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fr-FR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channel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for local tuning</a:t>
            </a:r>
          </a:p>
          <a:p>
            <a:r>
              <a:rPr lang="fr-FR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Integration</a:t>
            </a:r>
            <a:r>
              <a:rPr lang="fr-FR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of a PLL</a:t>
            </a:r>
          </a:p>
        </p:txBody>
      </p:sp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1EC121C7-5305-4BF9-8816-B804AA714775}"/>
              </a:ext>
            </a:extLst>
          </p:cNvPr>
          <p:cNvSpPr/>
          <p:nvPr/>
        </p:nvSpPr>
        <p:spPr>
          <a:xfrm>
            <a:off x="5429536" y="1510383"/>
            <a:ext cx="1367966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58B04C86-6081-4E27-A912-A4EB948134FF}"/>
              </a:ext>
            </a:extLst>
          </p:cNvPr>
          <p:cNvCxnSpPr/>
          <p:nvPr/>
        </p:nvCxnSpPr>
        <p:spPr>
          <a:xfrm>
            <a:off x="6672071" y="4339181"/>
            <a:ext cx="4178809" cy="174665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DCF6118-2CB0-49AB-8919-861EF17BC54E}"/>
              </a:ext>
            </a:extLst>
          </p:cNvPr>
          <p:cNvCxnSpPr>
            <a:cxnSpLocks/>
          </p:cNvCxnSpPr>
          <p:nvPr/>
        </p:nvCxnSpPr>
        <p:spPr>
          <a:xfrm flipV="1">
            <a:off x="6679478" y="4493882"/>
            <a:ext cx="4186217" cy="13223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4370C32A-F71E-479B-BF09-0918F24B21E6}"/>
              </a:ext>
            </a:extLst>
          </p:cNvPr>
          <p:cNvSpPr txBox="1"/>
          <p:nvPr/>
        </p:nvSpPr>
        <p:spPr>
          <a:xfrm>
            <a:off x="6971968" y="6035985"/>
            <a:ext cx="3720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8 </a:t>
            </a:r>
            <a:r>
              <a:rPr lang="fr-FR" altLang="fr-FR" kern="0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channel</a:t>
            </a:r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@ 160MHz Double Data Rate</a:t>
            </a:r>
            <a:endParaRPr lang="fr-FR" dirty="0">
              <a:solidFill>
                <a:schemeClr val="accent3">
                  <a:lumMod val="50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41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" name="Rectangle 167"/>
          <p:cNvSpPr/>
          <p:nvPr/>
        </p:nvSpPr>
        <p:spPr bwMode="auto">
          <a:xfrm>
            <a:off x="4078625" y="795599"/>
            <a:ext cx="3589815" cy="243048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ZoneTexte 4"/>
          <p:cNvSpPr txBox="1"/>
          <p:nvPr/>
        </p:nvSpPr>
        <p:spPr bwMode="auto">
          <a:xfrm rot="16199999">
            <a:off x="7178735" y="2478893"/>
            <a:ext cx="11920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* nb COL : 74</a:t>
            </a:r>
            <a:endParaRPr/>
          </a:p>
        </p:txBody>
      </p:sp>
      <p:sp>
        <p:nvSpPr>
          <p:cNvPr id="9" name="Trapèze 8"/>
          <p:cNvSpPr/>
          <p:nvPr/>
        </p:nvSpPr>
        <p:spPr bwMode="auto">
          <a:xfrm rot="10800000">
            <a:off x="4923588" y="4107884"/>
            <a:ext cx="2513093" cy="320018"/>
          </a:xfrm>
          <a:prstGeom prst="trapezoid">
            <a:avLst>
              <a:gd name="adj" fmla="val 26474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ZoneTexte 9"/>
          <p:cNvSpPr txBox="1"/>
          <p:nvPr/>
        </p:nvSpPr>
        <p:spPr bwMode="auto">
          <a:xfrm>
            <a:off x="5598610" y="4107883"/>
            <a:ext cx="17899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bg1"/>
                </a:solidFill>
              </a:rPr>
              <a:t>Mux with buffer </a:t>
            </a:r>
            <a:endParaRPr/>
          </a:p>
        </p:txBody>
      </p:sp>
      <p:sp>
        <p:nvSpPr>
          <p:cNvPr id="11" name="Flèche : bas 10"/>
          <p:cNvSpPr/>
          <p:nvPr/>
        </p:nvSpPr>
        <p:spPr bwMode="auto">
          <a:xfrm>
            <a:off x="6018725" y="4426827"/>
            <a:ext cx="258908" cy="21860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2" name="Groupe 11"/>
          <p:cNvGrpSpPr/>
          <p:nvPr/>
        </p:nvGrpSpPr>
        <p:grpSpPr bwMode="auto">
          <a:xfrm>
            <a:off x="4647008" y="4638230"/>
            <a:ext cx="2917746" cy="545486"/>
            <a:chOff x="4621632" y="4892169"/>
            <a:chExt cx="2139070" cy="326267"/>
          </a:xfrm>
        </p:grpSpPr>
        <p:sp>
          <p:nvSpPr>
            <p:cNvPr id="13" name="ZoneTexte 12"/>
            <p:cNvSpPr txBox="1"/>
            <p:nvPr/>
          </p:nvSpPr>
          <p:spPr bwMode="auto">
            <a:xfrm>
              <a:off x="5781782" y="4908677"/>
              <a:ext cx="955604" cy="156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100">
                  <a:solidFill>
                    <a:schemeClr val="bg1"/>
                  </a:solidFill>
                </a:rPr>
                <a:t>SPI TX</a:t>
              </a:r>
              <a:endParaRPr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4621632" y="4892169"/>
              <a:ext cx="2139070" cy="32626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ZoneTexte 14"/>
            <p:cNvSpPr txBox="1"/>
            <p:nvPr/>
          </p:nvSpPr>
          <p:spPr bwMode="auto">
            <a:xfrm>
              <a:off x="5546884" y="4896435"/>
              <a:ext cx="1008029" cy="1840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>
                  <a:solidFill>
                    <a:schemeClr val="bg1"/>
                  </a:solidFill>
                </a:rPr>
                <a:t> Tx_frame</a:t>
              </a:r>
              <a:endParaRPr/>
            </a:p>
          </p:txBody>
        </p:sp>
      </p:grpSp>
      <p:cxnSp>
        <p:nvCxnSpPr>
          <p:cNvPr id="16" name="Connecteur droit avec flèche 15"/>
          <p:cNvCxnSpPr>
            <a:cxnSpLocks/>
          </p:cNvCxnSpPr>
          <p:nvPr/>
        </p:nvCxnSpPr>
        <p:spPr bwMode="auto">
          <a:xfrm>
            <a:off x="4490155" y="5183716"/>
            <a:ext cx="0" cy="444013"/>
          </a:xfrm>
          <a:prstGeom prst="straightConnector1">
            <a:avLst/>
          </a:prstGeom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cxnSpLocks/>
          </p:cNvCxnSpPr>
          <p:nvPr/>
        </p:nvCxnSpPr>
        <p:spPr bwMode="auto">
          <a:xfrm>
            <a:off x="6663802" y="5218447"/>
            <a:ext cx="0" cy="485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 bwMode="auto">
          <a:xfrm rot="16199999">
            <a:off x="4142677" y="5552719"/>
            <a:ext cx="6678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load</a:t>
            </a:r>
            <a:endParaRPr/>
          </a:p>
        </p:txBody>
      </p:sp>
      <p:sp>
        <p:nvSpPr>
          <p:cNvPr id="20" name="Rectangle 19"/>
          <p:cNvSpPr/>
          <p:nvPr/>
        </p:nvSpPr>
        <p:spPr bwMode="auto">
          <a:xfrm>
            <a:off x="3972288" y="863194"/>
            <a:ext cx="3592465" cy="2448383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5102246" y="3495712"/>
            <a:ext cx="1758521" cy="407529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en-US" sz="1050"/>
              <a:t>EOC_LOGIC</a:t>
            </a:r>
            <a:endParaRPr/>
          </a:p>
        </p:txBody>
      </p:sp>
      <p:sp>
        <p:nvSpPr>
          <p:cNvPr id="29" name="Flèche : double flèche verticale 28"/>
          <p:cNvSpPr/>
          <p:nvPr/>
        </p:nvSpPr>
        <p:spPr bwMode="auto">
          <a:xfrm>
            <a:off x="6661934" y="2639474"/>
            <a:ext cx="107956" cy="860207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6">
              <a:lumMod val="50000"/>
              <a:alpha val="63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Flèche : double flèche verticale 48"/>
          <p:cNvSpPr/>
          <p:nvPr/>
        </p:nvSpPr>
        <p:spPr bwMode="auto">
          <a:xfrm>
            <a:off x="5751285" y="1452559"/>
            <a:ext cx="137403" cy="2065729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6">
              <a:lumMod val="50000"/>
              <a:alpha val="26999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Flèche : double flèche verticale 49"/>
          <p:cNvSpPr/>
          <p:nvPr/>
        </p:nvSpPr>
        <p:spPr bwMode="auto">
          <a:xfrm>
            <a:off x="5480168" y="3899960"/>
            <a:ext cx="207460" cy="246126"/>
          </a:xfrm>
          <a:custGeom>
            <a:avLst/>
            <a:gdLst>
              <a:gd name="connsiteX0" fmla="*/ 0 w 207460"/>
              <a:gd name="connsiteY0" fmla="*/ 67534 h 271750"/>
              <a:gd name="connsiteX1" fmla="*/ 103730 w 207460"/>
              <a:gd name="connsiteY1" fmla="*/ 0 h 271750"/>
              <a:gd name="connsiteX2" fmla="*/ 207460 w 207460"/>
              <a:gd name="connsiteY2" fmla="*/ 67534 h 271750"/>
              <a:gd name="connsiteX3" fmla="*/ 155595 w 207460"/>
              <a:gd name="connsiteY3" fmla="*/ 67534 h 271750"/>
              <a:gd name="connsiteX4" fmla="*/ 155595 w 207460"/>
              <a:gd name="connsiteY4" fmla="*/ 204216 h 271750"/>
              <a:gd name="connsiteX5" fmla="*/ 207460 w 207460"/>
              <a:gd name="connsiteY5" fmla="*/ 204216 h 271750"/>
              <a:gd name="connsiteX6" fmla="*/ 103730 w 207460"/>
              <a:gd name="connsiteY6" fmla="*/ 271750 h 271750"/>
              <a:gd name="connsiteX7" fmla="*/ 0 w 207460"/>
              <a:gd name="connsiteY7" fmla="*/ 204216 h 271750"/>
              <a:gd name="connsiteX8" fmla="*/ 51865 w 207460"/>
              <a:gd name="connsiteY8" fmla="*/ 204216 h 271750"/>
              <a:gd name="connsiteX9" fmla="*/ 51865 w 207460"/>
              <a:gd name="connsiteY9" fmla="*/ 67534 h 271750"/>
              <a:gd name="connsiteX10" fmla="*/ 0 w 207460"/>
              <a:gd name="connsiteY10" fmla="*/ 67534 h 271750"/>
              <a:gd name="connsiteX0" fmla="*/ 49530 w 207460"/>
              <a:gd name="connsiteY0" fmla="*/ 25624 h 271750"/>
              <a:gd name="connsiteX1" fmla="*/ 103730 w 207460"/>
              <a:gd name="connsiteY1" fmla="*/ 0 h 271750"/>
              <a:gd name="connsiteX2" fmla="*/ 207460 w 207460"/>
              <a:gd name="connsiteY2" fmla="*/ 67534 h 271750"/>
              <a:gd name="connsiteX3" fmla="*/ 155595 w 207460"/>
              <a:gd name="connsiteY3" fmla="*/ 67534 h 271750"/>
              <a:gd name="connsiteX4" fmla="*/ 155595 w 207460"/>
              <a:gd name="connsiteY4" fmla="*/ 204216 h 271750"/>
              <a:gd name="connsiteX5" fmla="*/ 207460 w 207460"/>
              <a:gd name="connsiteY5" fmla="*/ 204216 h 271750"/>
              <a:gd name="connsiteX6" fmla="*/ 103730 w 207460"/>
              <a:gd name="connsiteY6" fmla="*/ 271750 h 271750"/>
              <a:gd name="connsiteX7" fmla="*/ 0 w 207460"/>
              <a:gd name="connsiteY7" fmla="*/ 204216 h 271750"/>
              <a:gd name="connsiteX8" fmla="*/ 51865 w 207460"/>
              <a:gd name="connsiteY8" fmla="*/ 204216 h 271750"/>
              <a:gd name="connsiteX9" fmla="*/ 51865 w 207460"/>
              <a:gd name="connsiteY9" fmla="*/ 67534 h 271750"/>
              <a:gd name="connsiteX10" fmla="*/ 49530 w 207460"/>
              <a:gd name="connsiteY10" fmla="*/ 25624 h 271750"/>
              <a:gd name="connsiteX0" fmla="*/ 49530 w 207460"/>
              <a:gd name="connsiteY0" fmla="*/ 25624 h 271750"/>
              <a:gd name="connsiteX1" fmla="*/ 103730 w 207460"/>
              <a:gd name="connsiteY1" fmla="*/ 0 h 271750"/>
              <a:gd name="connsiteX2" fmla="*/ 157930 w 207460"/>
              <a:gd name="connsiteY2" fmla="*/ 27529 h 271750"/>
              <a:gd name="connsiteX3" fmla="*/ 155595 w 207460"/>
              <a:gd name="connsiteY3" fmla="*/ 67534 h 271750"/>
              <a:gd name="connsiteX4" fmla="*/ 155595 w 207460"/>
              <a:gd name="connsiteY4" fmla="*/ 204216 h 271750"/>
              <a:gd name="connsiteX5" fmla="*/ 207460 w 207460"/>
              <a:gd name="connsiteY5" fmla="*/ 204216 h 271750"/>
              <a:gd name="connsiteX6" fmla="*/ 103730 w 207460"/>
              <a:gd name="connsiteY6" fmla="*/ 271750 h 271750"/>
              <a:gd name="connsiteX7" fmla="*/ 0 w 207460"/>
              <a:gd name="connsiteY7" fmla="*/ 204216 h 271750"/>
              <a:gd name="connsiteX8" fmla="*/ 51865 w 207460"/>
              <a:gd name="connsiteY8" fmla="*/ 204216 h 271750"/>
              <a:gd name="connsiteX9" fmla="*/ 51865 w 207460"/>
              <a:gd name="connsiteY9" fmla="*/ 67534 h 271750"/>
              <a:gd name="connsiteX10" fmla="*/ 49530 w 207460"/>
              <a:gd name="connsiteY10" fmla="*/ 25624 h 271750"/>
              <a:gd name="connsiteX0" fmla="*/ 49530 w 207460"/>
              <a:gd name="connsiteY0" fmla="*/ 0 h 246126"/>
              <a:gd name="connsiteX1" fmla="*/ 105635 w 207460"/>
              <a:gd name="connsiteY1" fmla="*/ 8666 h 246126"/>
              <a:gd name="connsiteX2" fmla="*/ 157930 w 207460"/>
              <a:gd name="connsiteY2" fmla="*/ 1905 h 246126"/>
              <a:gd name="connsiteX3" fmla="*/ 155595 w 207460"/>
              <a:gd name="connsiteY3" fmla="*/ 41910 h 246126"/>
              <a:gd name="connsiteX4" fmla="*/ 155595 w 207460"/>
              <a:gd name="connsiteY4" fmla="*/ 178592 h 246126"/>
              <a:gd name="connsiteX5" fmla="*/ 207460 w 207460"/>
              <a:gd name="connsiteY5" fmla="*/ 178592 h 246126"/>
              <a:gd name="connsiteX6" fmla="*/ 103730 w 207460"/>
              <a:gd name="connsiteY6" fmla="*/ 246126 h 246126"/>
              <a:gd name="connsiteX7" fmla="*/ 0 w 207460"/>
              <a:gd name="connsiteY7" fmla="*/ 178592 h 246126"/>
              <a:gd name="connsiteX8" fmla="*/ 51865 w 207460"/>
              <a:gd name="connsiteY8" fmla="*/ 178592 h 246126"/>
              <a:gd name="connsiteX9" fmla="*/ 51865 w 207460"/>
              <a:gd name="connsiteY9" fmla="*/ 41910 h 246126"/>
              <a:gd name="connsiteX10" fmla="*/ 49530 w 207460"/>
              <a:gd name="connsiteY10" fmla="*/ 0 h 24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460" h="246126" extrusionOk="0">
                <a:moveTo>
                  <a:pt x="49530" y="0"/>
                </a:moveTo>
                <a:lnTo>
                  <a:pt x="105635" y="8666"/>
                </a:lnTo>
                <a:lnTo>
                  <a:pt x="157930" y="1905"/>
                </a:lnTo>
                <a:lnTo>
                  <a:pt x="155595" y="41910"/>
                </a:lnTo>
                <a:lnTo>
                  <a:pt x="155595" y="178592"/>
                </a:lnTo>
                <a:lnTo>
                  <a:pt x="207460" y="178592"/>
                </a:lnTo>
                <a:lnTo>
                  <a:pt x="103730" y="246126"/>
                </a:lnTo>
                <a:lnTo>
                  <a:pt x="0" y="178592"/>
                </a:lnTo>
                <a:lnTo>
                  <a:pt x="51865" y="178592"/>
                </a:lnTo>
                <a:lnTo>
                  <a:pt x="51865" y="41910"/>
                </a:lnTo>
                <a:lnTo>
                  <a:pt x="49530" y="0"/>
                </a:lnTo>
                <a:close/>
              </a:path>
            </a:pathLst>
          </a:custGeom>
          <a:solidFill>
            <a:schemeClr val="accent6">
              <a:lumMod val="50000"/>
              <a:alpha val="63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ZoneTexte 52"/>
          <p:cNvSpPr txBox="1"/>
          <p:nvPr/>
        </p:nvSpPr>
        <p:spPr bwMode="auto">
          <a:xfrm rot="16199999">
            <a:off x="6201714" y="5628319"/>
            <a:ext cx="834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clock</a:t>
            </a:r>
            <a:endParaRPr/>
          </a:p>
        </p:txBody>
      </p:sp>
      <p:cxnSp>
        <p:nvCxnSpPr>
          <p:cNvPr id="54" name="Connecteur droit avec flèche 53"/>
          <p:cNvCxnSpPr>
            <a:cxnSpLocks/>
          </p:cNvCxnSpPr>
          <p:nvPr/>
        </p:nvCxnSpPr>
        <p:spPr bwMode="auto">
          <a:xfrm>
            <a:off x="6171898" y="5218447"/>
            <a:ext cx="0" cy="485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 bwMode="auto">
          <a:xfrm rot="16199999">
            <a:off x="5896895" y="5741981"/>
            <a:ext cx="5362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valid</a:t>
            </a:r>
            <a:endParaRPr/>
          </a:p>
        </p:txBody>
      </p:sp>
      <p:sp>
        <p:nvSpPr>
          <p:cNvPr id="56" name="ZoneTexte 55"/>
          <p:cNvSpPr txBox="1"/>
          <p:nvPr/>
        </p:nvSpPr>
        <p:spPr bwMode="auto">
          <a:xfrm rot="16199999">
            <a:off x="5294221" y="5558262"/>
            <a:ext cx="1010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Data(8)</a:t>
            </a:r>
            <a:endParaRPr/>
          </a:p>
        </p:txBody>
      </p:sp>
      <p:sp>
        <p:nvSpPr>
          <p:cNvPr id="57" name="Flèche : bas 56"/>
          <p:cNvSpPr/>
          <p:nvPr/>
        </p:nvSpPr>
        <p:spPr bwMode="auto">
          <a:xfrm>
            <a:off x="5703926" y="5193113"/>
            <a:ext cx="168871" cy="35243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Rectangle 57"/>
          <p:cNvSpPr/>
          <p:nvPr/>
        </p:nvSpPr>
        <p:spPr bwMode="auto">
          <a:xfrm>
            <a:off x="5445020" y="4981893"/>
            <a:ext cx="1435985" cy="206697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Driver</a:t>
            </a:r>
            <a:endParaRPr/>
          </a:p>
        </p:txBody>
      </p:sp>
      <p:cxnSp>
        <p:nvCxnSpPr>
          <p:cNvPr id="59" name="Connecteur : en angle 58"/>
          <p:cNvCxnSpPr>
            <a:cxnSpLocks/>
          </p:cNvCxnSpPr>
          <p:nvPr/>
        </p:nvCxnSpPr>
        <p:spPr bwMode="auto">
          <a:xfrm flipV="1">
            <a:off x="4136348" y="4266198"/>
            <a:ext cx="1181528" cy="943024"/>
          </a:xfrm>
          <a:prstGeom prst="bentConnector3">
            <a:avLst>
              <a:gd name="adj1" fmla="val 47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 : en angle 59"/>
          <p:cNvCxnSpPr>
            <a:cxnSpLocks/>
          </p:cNvCxnSpPr>
          <p:nvPr/>
        </p:nvCxnSpPr>
        <p:spPr bwMode="auto">
          <a:xfrm flipV="1">
            <a:off x="3926360" y="3701479"/>
            <a:ext cx="1652872" cy="584020"/>
          </a:xfrm>
          <a:prstGeom prst="bentConnector3">
            <a:avLst>
              <a:gd name="adj1" fmla="val 1216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>
            <a:cxnSpLocks/>
          </p:cNvCxnSpPr>
          <p:nvPr/>
        </p:nvCxnSpPr>
        <p:spPr bwMode="auto">
          <a:xfrm flipV="1">
            <a:off x="5598610" y="3317900"/>
            <a:ext cx="20" cy="3747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 bwMode="auto">
          <a:xfrm>
            <a:off x="3857978" y="3424480"/>
            <a:ext cx="13632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/>
              <a:t>Flush (overflow)</a:t>
            </a:r>
            <a:endParaRPr/>
          </a:p>
        </p:txBody>
      </p:sp>
      <p:cxnSp>
        <p:nvCxnSpPr>
          <p:cNvPr id="64" name="Connecteur : en angle 63"/>
          <p:cNvCxnSpPr>
            <a:cxnSpLocks/>
            <a:stCxn id="14" idx="1"/>
          </p:cNvCxnSpPr>
          <p:nvPr/>
        </p:nvCxnSpPr>
        <p:spPr bwMode="auto">
          <a:xfrm rot="10800000" flipH="1">
            <a:off x="4647008" y="3333851"/>
            <a:ext cx="798012" cy="1577122"/>
          </a:xfrm>
          <a:prstGeom prst="bentConnector4">
            <a:avLst>
              <a:gd name="adj1" fmla="val -28646"/>
              <a:gd name="adj2" fmla="val 58647"/>
            </a:avLst>
          </a:prstGeom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 bwMode="auto">
          <a:xfrm>
            <a:off x="3951158" y="3728808"/>
            <a:ext cx="11270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/>
              <a:t>Load (all pxls)</a:t>
            </a:r>
            <a:endParaRPr/>
          </a:p>
        </p:txBody>
      </p:sp>
      <p:cxnSp>
        <p:nvCxnSpPr>
          <p:cNvPr id="66" name="Connecteur droit avec flèche 65"/>
          <p:cNvCxnSpPr>
            <a:cxnSpLocks/>
          </p:cNvCxnSpPr>
          <p:nvPr/>
        </p:nvCxnSpPr>
        <p:spPr bwMode="auto">
          <a:xfrm>
            <a:off x="4136348" y="5185719"/>
            <a:ext cx="0" cy="3964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 bwMode="auto">
          <a:xfrm rot="16199999">
            <a:off x="3755470" y="5553733"/>
            <a:ext cx="7071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Flush</a:t>
            </a:r>
            <a:endParaRPr lang="en-US"/>
          </a:p>
        </p:txBody>
      </p:sp>
      <p:sp>
        <p:nvSpPr>
          <p:cNvPr id="68" name="Accolade fermante 67"/>
          <p:cNvSpPr/>
          <p:nvPr/>
        </p:nvSpPr>
        <p:spPr bwMode="auto">
          <a:xfrm rot="5400000">
            <a:off x="5105616" y="4627582"/>
            <a:ext cx="316678" cy="3193624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9" name="ZoneTexte 68"/>
          <p:cNvSpPr txBox="1"/>
          <p:nvPr/>
        </p:nvSpPr>
        <p:spPr bwMode="auto">
          <a:xfrm>
            <a:off x="4958059" y="6279834"/>
            <a:ext cx="1112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To FPGA</a:t>
            </a:r>
            <a:endParaRPr/>
          </a:p>
        </p:txBody>
      </p:sp>
      <p:grpSp>
        <p:nvGrpSpPr>
          <p:cNvPr id="70" name="Groupe 69"/>
          <p:cNvGrpSpPr/>
          <p:nvPr/>
        </p:nvGrpSpPr>
        <p:grpSpPr bwMode="auto">
          <a:xfrm rot="16199999">
            <a:off x="-130624" y="2999721"/>
            <a:ext cx="5478945" cy="1795833"/>
            <a:chOff x="2596512" y="2941622"/>
            <a:chExt cx="5477449" cy="1795833"/>
          </a:xfrm>
        </p:grpSpPr>
        <p:sp>
          <p:nvSpPr>
            <p:cNvPr id="71" name="Rectangle 70"/>
            <p:cNvSpPr/>
            <p:nvPr/>
          </p:nvSpPr>
          <p:spPr bwMode="auto">
            <a:xfrm>
              <a:off x="4806193" y="3118857"/>
              <a:ext cx="1384758" cy="5606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/>
                <a:t>Clock</a:t>
              </a:r>
              <a:endParaRPr/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4731427" y="3906204"/>
              <a:ext cx="1441491" cy="4850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r>
                <a:rPr lang="en-US" sz="1600"/>
                <a:t>Slow ctrl (I2C)</a:t>
              </a:r>
              <a:endParaRPr/>
            </a:p>
          </p:txBody>
        </p:sp>
        <p:sp>
          <p:nvSpPr>
            <p:cNvPr id="73" name="ZoneTexte 72"/>
            <p:cNvSpPr txBox="1"/>
            <p:nvPr/>
          </p:nvSpPr>
          <p:spPr bwMode="auto">
            <a:xfrm>
              <a:off x="3084738" y="2994609"/>
              <a:ext cx="29710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/>
                <a:t>Ext_clock (</a:t>
              </a:r>
              <a:r>
                <a:rPr lang="en-US" sz="1100" i="1"/>
                <a:t>160 MHz</a:t>
              </a:r>
              <a:r>
                <a:rPr lang="en-US" sz="1400" i="1"/>
                <a:t>)</a:t>
              </a:r>
              <a:endParaRPr lang="en-US"/>
            </a:p>
          </p:txBody>
        </p:sp>
        <p:cxnSp>
          <p:nvCxnSpPr>
            <p:cNvPr id="74" name="Connecteur droit avec flèche 73"/>
            <p:cNvCxnSpPr>
              <a:cxnSpLocks/>
            </p:cNvCxnSpPr>
            <p:nvPr/>
          </p:nvCxnSpPr>
          <p:spPr bwMode="auto">
            <a:xfrm rot="5400000" flipV="1">
              <a:off x="3170461" y="3013672"/>
              <a:ext cx="0" cy="4837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avec flèche 74"/>
            <p:cNvCxnSpPr>
              <a:cxnSpLocks/>
            </p:cNvCxnSpPr>
            <p:nvPr/>
          </p:nvCxnSpPr>
          <p:spPr bwMode="auto">
            <a:xfrm flipV="1">
              <a:off x="6190951" y="3251260"/>
              <a:ext cx="664682" cy="107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avec flèche 75"/>
            <p:cNvCxnSpPr>
              <a:cxnSpLocks/>
            </p:cNvCxnSpPr>
            <p:nvPr/>
          </p:nvCxnSpPr>
          <p:spPr bwMode="auto">
            <a:xfrm flipV="1">
              <a:off x="6197766" y="3462389"/>
              <a:ext cx="664682" cy="107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ZoneTexte 76"/>
            <p:cNvSpPr txBox="1"/>
            <p:nvPr/>
          </p:nvSpPr>
          <p:spPr bwMode="auto">
            <a:xfrm>
              <a:off x="6169866" y="3183773"/>
              <a:ext cx="106356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i="1"/>
                <a:t>Syn_rst</a:t>
              </a:r>
              <a:endParaRPr lang="en-US" sz="1400"/>
            </a:p>
          </p:txBody>
        </p:sp>
        <p:cxnSp>
          <p:nvCxnSpPr>
            <p:cNvPr id="78" name="Connecteur droit avec flèche 77"/>
            <p:cNvCxnSpPr>
              <a:cxnSpLocks/>
            </p:cNvCxnSpPr>
            <p:nvPr/>
          </p:nvCxnSpPr>
          <p:spPr bwMode="auto">
            <a:xfrm rot="5400000" flipV="1">
              <a:off x="4131092" y="2845234"/>
              <a:ext cx="0" cy="13502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ZoneTexte 78"/>
            <p:cNvSpPr txBox="1"/>
            <p:nvPr/>
          </p:nvSpPr>
          <p:spPr bwMode="auto">
            <a:xfrm>
              <a:off x="3074904" y="3268170"/>
              <a:ext cx="105137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/>
                <a:t>Ext_reset</a:t>
              </a:r>
              <a:endParaRPr lang="en-US"/>
            </a:p>
          </p:txBody>
        </p:sp>
        <p:cxnSp>
          <p:nvCxnSpPr>
            <p:cNvPr id="80" name="Connecteur droit avec flèche 79"/>
            <p:cNvCxnSpPr>
              <a:cxnSpLocks/>
            </p:cNvCxnSpPr>
            <p:nvPr/>
          </p:nvCxnSpPr>
          <p:spPr bwMode="auto">
            <a:xfrm flipV="1">
              <a:off x="6169866" y="3638672"/>
              <a:ext cx="664682" cy="107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ZoneTexte 80"/>
            <p:cNvSpPr txBox="1"/>
            <p:nvPr/>
          </p:nvSpPr>
          <p:spPr bwMode="auto">
            <a:xfrm>
              <a:off x="6254645" y="3417968"/>
              <a:ext cx="18193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200"/>
                <a:t>gated_clock(160MHz)</a:t>
              </a:r>
              <a:endParaRPr lang="en-US" sz="1600"/>
            </a:p>
          </p:txBody>
        </p:sp>
        <p:cxnSp>
          <p:nvCxnSpPr>
            <p:cNvPr id="82" name="Connecteur droit avec flèche 81"/>
            <p:cNvCxnSpPr>
              <a:cxnSpLocks/>
            </p:cNvCxnSpPr>
            <p:nvPr/>
          </p:nvCxnSpPr>
          <p:spPr bwMode="auto">
            <a:xfrm flipV="1">
              <a:off x="4057682" y="4081234"/>
              <a:ext cx="664682" cy="107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avec flèche 82"/>
            <p:cNvCxnSpPr>
              <a:cxnSpLocks/>
            </p:cNvCxnSpPr>
            <p:nvPr/>
          </p:nvCxnSpPr>
          <p:spPr bwMode="auto">
            <a:xfrm flipV="1">
              <a:off x="4040116" y="4276292"/>
              <a:ext cx="664682" cy="107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Accolade fermante 83"/>
            <p:cNvSpPr/>
            <p:nvPr/>
          </p:nvSpPr>
          <p:spPr bwMode="auto">
            <a:xfrm rot="10800000">
              <a:off x="2923310" y="2941622"/>
              <a:ext cx="336309" cy="1675479"/>
            </a:xfrm>
            <a:prstGeom prst="righ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5" name="ZoneTexte 84"/>
            <p:cNvSpPr txBox="1"/>
            <p:nvPr/>
          </p:nvSpPr>
          <p:spPr bwMode="auto">
            <a:xfrm rot="5400000">
              <a:off x="1997991" y="3831155"/>
              <a:ext cx="150482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/>
                <a:t>From  FPGA</a:t>
              </a:r>
              <a:endParaRPr/>
            </a:p>
          </p:txBody>
        </p:sp>
        <p:sp>
          <p:nvSpPr>
            <p:cNvPr id="86" name="ZoneTexte 85"/>
            <p:cNvSpPr txBox="1"/>
            <p:nvPr/>
          </p:nvSpPr>
          <p:spPr bwMode="auto">
            <a:xfrm>
              <a:off x="3768587" y="3815832"/>
              <a:ext cx="77493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/>
                <a:t>SDA</a:t>
              </a:r>
              <a:endParaRPr lang="en-US"/>
            </a:p>
          </p:txBody>
        </p:sp>
        <p:sp>
          <p:nvSpPr>
            <p:cNvPr id="87" name="ZoneTexte 86"/>
            <p:cNvSpPr txBox="1"/>
            <p:nvPr/>
          </p:nvSpPr>
          <p:spPr bwMode="auto">
            <a:xfrm>
              <a:off x="3791998" y="4046062"/>
              <a:ext cx="77493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/>
                <a:t>SDL</a:t>
              </a:r>
              <a:endParaRPr lang="en-US"/>
            </a:p>
          </p:txBody>
        </p:sp>
        <p:sp>
          <p:nvSpPr>
            <p:cNvPr id="88" name="ZoneTexte 87"/>
            <p:cNvSpPr txBox="1"/>
            <p:nvPr/>
          </p:nvSpPr>
          <p:spPr bwMode="auto">
            <a:xfrm>
              <a:off x="6172918" y="2941622"/>
              <a:ext cx="15193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/>
                <a:t>Pulse_tic</a:t>
              </a:r>
              <a:endParaRPr/>
            </a:p>
          </p:txBody>
        </p:sp>
      </p:grpSp>
      <p:sp>
        <p:nvSpPr>
          <p:cNvPr id="89" name="ZoneTexte 88"/>
          <p:cNvSpPr txBox="1"/>
          <p:nvPr/>
        </p:nvSpPr>
        <p:spPr bwMode="auto">
          <a:xfrm>
            <a:off x="3797336" y="5967821"/>
            <a:ext cx="11080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/>
              <a:t>For monitoring</a:t>
            </a:r>
            <a:endParaRPr/>
          </a:p>
        </p:txBody>
      </p:sp>
      <p:sp>
        <p:nvSpPr>
          <p:cNvPr id="90" name="Rectangle 89"/>
          <p:cNvSpPr/>
          <p:nvPr/>
        </p:nvSpPr>
        <p:spPr bwMode="auto">
          <a:xfrm>
            <a:off x="920348" y="5359155"/>
            <a:ext cx="611493" cy="345066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>
                <a:solidFill>
                  <a:schemeClr val="tx1"/>
                </a:solidFill>
              </a:rPr>
              <a:t>PLL</a:t>
            </a:r>
            <a:endParaRPr/>
          </a:p>
        </p:txBody>
      </p:sp>
      <p:sp>
        <p:nvSpPr>
          <p:cNvPr id="93" name="ZoneTexte 92"/>
          <p:cNvSpPr txBox="1"/>
          <p:nvPr/>
        </p:nvSpPr>
        <p:spPr bwMode="auto">
          <a:xfrm>
            <a:off x="1271348" y="5724999"/>
            <a:ext cx="5399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7030A0"/>
                </a:solidFill>
              </a:rPr>
              <a:t>40 MHz </a:t>
            </a:r>
            <a:endParaRPr/>
          </a:p>
        </p:txBody>
      </p:sp>
      <p:sp>
        <p:nvSpPr>
          <p:cNvPr id="94" name="Rectangle 93"/>
          <p:cNvSpPr/>
          <p:nvPr/>
        </p:nvSpPr>
        <p:spPr bwMode="auto">
          <a:xfrm>
            <a:off x="885369" y="4922675"/>
            <a:ext cx="845653" cy="325132"/>
          </a:xfrm>
          <a:custGeom>
            <a:avLst/>
            <a:gdLst>
              <a:gd name="connsiteX0" fmla="*/ 0 w 943753"/>
              <a:gd name="connsiteY0" fmla="*/ 0 h 493591"/>
              <a:gd name="connsiteX1" fmla="*/ 943753 w 943753"/>
              <a:gd name="connsiteY1" fmla="*/ 0 h 493591"/>
              <a:gd name="connsiteX2" fmla="*/ 943753 w 943753"/>
              <a:gd name="connsiteY2" fmla="*/ 493591 h 493591"/>
              <a:gd name="connsiteX3" fmla="*/ 0 w 943753"/>
              <a:gd name="connsiteY3" fmla="*/ 493591 h 493591"/>
              <a:gd name="connsiteX4" fmla="*/ 0 w 943753"/>
              <a:gd name="connsiteY4" fmla="*/ 0 h 493591"/>
              <a:gd name="connsiteX0" fmla="*/ 106680 w 943753"/>
              <a:gd name="connsiteY0" fmla="*/ 11430 h 493591"/>
              <a:gd name="connsiteX1" fmla="*/ 943753 w 943753"/>
              <a:gd name="connsiteY1" fmla="*/ 0 h 493591"/>
              <a:gd name="connsiteX2" fmla="*/ 943753 w 943753"/>
              <a:gd name="connsiteY2" fmla="*/ 493591 h 493591"/>
              <a:gd name="connsiteX3" fmla="*/ 0 w 943753"/>
              <a:gd name="connsiteY3" fmla="*/ 493591 h 493591"/>
              <a:gd name="connsiteX4" fmla="*/ 106680 w 943753"/>
              <a:gd name="connsiteY4" fmla="*/ 11430 h 493591"/>
              <a:gd name="connsiteX0" fmla="*/ 106680 w 943753"/>
              <a:gd name="connsiteY0" fmla="*/ 11430 h 493591"/>
              <a:gd name="connsiteX1" fmla="*/ 787543 w 943753"/>
              <a:gd name="connsiteY1" fmla="*/ 0 h 493591"/>
              <a:gd name="connsiteX2" fmla="*/ 943753 w 943753"/>
              <a:gd name="connsiteY2" fmla="*/ 493591 h 493591"/>
              <a:gd name="connsiteX3" fmla="*/ 0 w 943753"/>
              <a:gd name="connsiteY3" fmla="*/ 493591 h 493591"/>
              <a:gd name="connsiteX4" fmla="*/ 106680 w 943753"/>
              <a:gd name="connsiteY4" fmla="*/ 11430 h 493591"/>
              <a:gd name="connsiteX0" fmla="*/ 106680 w 943753"/>
              <a:gd name="connsiteY0" fmla="*/ 0 h 482161"/>
              <a:gd name="connsiteX1" fmla="*/ 840883 w 943753"/>
              <a:gd name="connsiteY1" fmla="*/ 0 h 482161"/>
              <a:gd name="connsiteX2" fmla="*/ 943753 w 943753"/>
              <a:gd name="connsiteY2" fmla="*/ 482161 h 482161"/>
              <a:gd name="connsiteX3" fmla="*/ 0 w 943753"/>
              <a:gd name="connsiteY3" fmla="*/ 482161 h 482161"/>
              <a:gd name="connsiteX4" fmla="*/ 106680 w 943753"/>
              <a:gd name="connsiteY4" fmla="*/ 0 h 482161"/>
              <a:gd name="connsiteX0" fmla="*/ 106680 w 943753"/>
              <a:gd name="connsiteY0" fmla="*/ 7620 h 489781"/>
              <a:gd name="connsiteX1" fmla="*/ 867553 w 943753"/>
              <a:gd name="connsiteY1" fmla="*/ 0 h 489781"/>
              <a:gd name="connsiteX2" fmla="*/ 943753 w 943753"/>
              <a:gd name="connsiteY2" fmla="*/ 489781 h 489781"/>
              <a:gd name="connsiteX3" fmla="*/ 0 w 943753"/>
              <a:gd name="connsiteY3" fmla="*/ 489781 h 489781"/>
              <a:gd name="connsiteX4" fmla="*/ 106680 w 943753"/>
              <a:gd name="connsiteY4" fmla="*/ 7620 h 489781"/>
              <a:gd name="connsiteX0" fmla="*/ 106680 w 943753"/>
              <a:gd name="connsiteY0" fmla="*/ 7620 h 489781"/>
              <a:gd name="connsiteX1" fmla="*/ 848503 w 943753"/>
              <a:gd name="connsiteY1" fmla="*/ 0 h 489781"/>
              <a:gd name="connsiteX2" fmla="*/ 943753 w 943753"/>
              <a:gd name="connsiteY2" fmla="*/ 489781 h 489781"/>
              <a:gd name="connsiteX3" fmla="*/ 0 w 943753"/>
              <a:gd name="connsiteY3" fmla="*/ 489781 h 489781"/>
              <a:gd name="connsiteX4" fmla="*/ 106680 w 943753"/>
              <a:gd name="connsiteY4" fmla="*/ 7620 h 489781"/>
              <a:gd name="connsiteX0" fmla="*/ 60960 w 898033"/>
              <a:gd name="connsiteY0" fmla="*/ 7620 h 489781"/>
              <a:gd name="connsiteX1" fmla="*/ 802783 w 898033"/>
              <a:gd name="connsiteY1" fmla="*/ 0 h 489781"/>
              <a:gd name="connsiteX2" fmla="*/ 898033 w 898033"/>
              <a:gd name="connsiteY2" fmla="*/ 489781 h 489781"/>
              <a:gd name="connsiteX3" fmla="*/ 0 w 898033"/>
              <a:gd name="connsiteY3" fmla="*/ 489781 h 489781"/>
              <a:gd name="connsiteX4" fmla="*/ 60960 w 898033"/>
              <a:gd name="connsiteY4" fmla="*/ 7620 h 48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8033" h="489781" extrusionOk="0">
                <a:moveTo>
                  <a:pt x="60960" y="7620"/>
                </a:moveTo>
                <a:lnTo>
                  <a:pt x="802783" y="0"/>
                </a:lnTo>
                <a:lnTo>
                  <a:pt x="898033" y="489781"/>
                </a:lnTo>
                <a:lnTo>
                  <a:pt x="0" y="489781"/>
                </a:lnTo>
                <a:lnTo>
                  <a:pt x="60960" y="7620"/>
                </a:lnTo>
                <a:close/>
              </a:path>
            </a:pathLst>
          </a:cu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 dirty="0" err="1">
                <a:solidFill>
                  <a:schemeClr val="tx1"/>
                </a:solidFill>
              </a:rPr>
              <a:t>clk</a:t>
            </a:r>
            <a:r>
              <a:rPr lang="en-US" sz="1600" dirty="0">
                <a:solidFill>
                  <a:schemeClr val="tx1"/>
                </a:solidFill>
              </a:rPr>
              <a:t> mux</a:t>
            </a:r>
            <a:endParaRPr dirty="0"/>
          </a:p>
        </p:txBody>
      </p:sp>
      <p:sp>
        <p:nvSpPr>
          <p:cNvPr id="97" name="ZoneTexte 96"/>
          <p:cNvSpPr txBox="1"/>
          <p:nvPr/>
        </p:nvSpPr>
        <p:spPr bwMode="auto">
          <a:xfrm>
            <a:off x="1037015" y="4682335"/>
            <a:ext cx="6018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7030A0"/>
                </a:solidFill>
              </a:rPr>
              <a:t>160 MHz</a:t>
            </a:r>
            <a:endParaRPr/>
          </a:p>
        </p:txBody>
      </p:sp>
      <p:sp>
        <p:nvSpPr>
          <p:cNvPr id="107" name="Rectangle 106"/>
          <p:cNvSpPr/>
          <p:nvPr/>
        </p:nvSpPr>
        <p:spPr bwMode="auto">
          <a:xfrm rot="16199999">
            <a:off x="2714776" y="2100789"/>
            <a:ext cx="2036347" cy="26954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en-US" sz="1050"/>
              <a:t>Config ROW</a:t>
            </a:r>
            <a:endParaRPr/>
          </a:p>
        </p:txBody>
      </p:sp>
      <p:sp>
        <p:nvSpPr>
          <p:cNvPr id="109" name="ZoneTexte 108"/>
          <p:cNvSpPr txBox="1"/>
          <p:nvPr/>
        </p:nvSpPr>
        <p:spPr bwMode="auto">
          <a:xfrm>
            <a:off x="5799579" y="940139"/>
            <a:ext cx="13323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/>
              <a:t>* </a:t>
            </a:r>
            <a:r>
              <a:rPr lang="en-US" sz="1400" dirty="0" err="1"/>
              <a:t>nb</a:t>
            </a:r>
            <a:r>
              <a:rPr lang="en-US" sz="1400" dirty="0"/>
              <a:t> ROW : 184</a:t>
            </a:r>
            <a:endParaRPr dirty="0"/>
          </a:p>
        </p:txBody>
      </p:sp>
      <p:cxnSp>
        <p:nvCxnSpPr>
          <p:cNvPr id="122" name="Connecteur : en angle 121"/>
          <p:cNvCxnSpPr>
            <a:cxnSpLocks/>
            <a:stCxn id="97" idx="0"/>
            <a:endCxn id="71" idx="1"/>
          </p:cNvCxnSpPr>
          <p:nvPr/>
        </p:nvCxnSpPr>
        <p:spPr bwMode="auto">
          <a:xfrm rot="5400000" flipH="1" flipV="1">
            <a:off x="1625475" y="4139297"/>
            <a:ext cx="255508" cy="83056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 : en angle 127"/>
          <p:cNvCxnSpPr>
            <a:cxnSpLocks/>
          </p:cNvCxnSpPr>
          <p:nvPr/>
        </p:nvCxnSpPr>
        <p:spPr bwMode="auto">
          <a:xfrm rot="16199999" flipV="1">
            <a:off x="1519838" y="5314538"/>
            <a:ext cx="577769" cy="4581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 : en angle 129"/>
          <p:cNvCxnSpPr>
            <a:cxnSpLocks/>
            <a:endCxn id="90" idx="2"/>
          </p:cNvCxnSpPr>
          <p:nvPr/>
        </p:nvCxnSpPr>
        <p:spPr bwMode="auto">
          <a:xfrm rot="10800000">
            <a:off x="1226096" y="5704222"/>
            <a:ext cx="805271" cy="1916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avec flèche 136"/>
          <p:cNvCxnSpPr>
            <a:cxnSpLocks/>
          </p:cNvCxnSpPr>
          <p:nvPr/>
        </p:nvCxnSpPr>
        <p:spPr bwMode="auto">
          <a:xfrm flipV="1">
            <a:off x="1328773" y="4645363"/>
            <a:ext cx="8028" cy="265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avec flèche 143"/>
          <p:cNvCxnSpPr>
            <a:cxnSpLocks/>
            <a:stCxn id="90" idx="0"/>
          </p:cNvCxnSpPr>
          <p:nvPr/>
        </p:nvCxnSpPr>
        <p:spPr bwMode="auto">
          <a:xfrm flipH="1" flipV="1">
            <a:off x="1226020" y="5239410"/>
            <a:ext cx="75" cy="119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tangle : coins arrondis 146"/>
          <p:cNvSpPr/>
          <p:nvPr/>
        </p:nvSpPr>
        <p:spPr bwMode="auto">
          <a:xfrm>
            <a:off x="3418645" y="4086556"/>
            <a:ext cx="1391515" cy="35725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sequencer</a:t>
            </a:r>
            <a:endParaRPr/>
          </a:p>
        </p:txBody>
      </p:sp>
      <p:sp>
        <p:nvSpPr>
          <p:cNvPr id="149" name="ZoneTexte 148"/>
          <p:cNvSpPr txBox="1"/>
          <p:nvPr/>
        </p:nvSpPr>
        <p:spPr bwMode="auto">
          <a:xfrm>
            <a:off x="6760823" y="3299917"/>
            <a:ext cx="136327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7030A0"/>
                </a:solidFill>
              </a:rPr>
              <a:t>40 MHz tick period </a:t>
            </a:r>
            <a:endParaRPr dirty="0"/>
          </a:p>
        </p:txBody>
      </p:sp>
      <p:sp>
        <p:nvSpPr>
          <p:cNvPr id="152" name="ZoneTexte 151"/>
          <p:cNvSpPr txBox="1"/>
          <p:nvPr/>
        </p:nvSpPr>
        <p:spPr bwMode="auto">
          <a:xfrm>
            <a:off x="6493560" y="4410609"/>
            <a:ext cx="136327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7030A0"/>
                </a:solidFill>
              </a:rPr>
              <a:t>160 MHz tick period </a:t>
            </a:r>
            <a:endParaRPr/>
          </a:p>
        </p:txBody>
      </p:sp>
      <p:sp>
        <p:nvSpPr>
          <p:cNvPr id="153" name="ZoneTexte 152"/>
          <p:cNvSpPr txBox="1"/>
          <p:nvPr/>
        </p:nvSpPr>
        <p:spPr bwMode="auto">
          <a:xfrm>
            <a:off x="4843962" y="5367535"/>
            <a:ext cx="85857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7030A0"/>
                </a:solidFill>
              </a:rPr>
              <a:t>320 MHz </a:t>
            </a:r>
            <a:endParaRPr/>
          </a:p>
          <a:p>
            <a:pPr>
              <a:defRPr/>
            </a:pPr>
            <a:r>
              <a:rPr lang="en-US" sz="1200">
                <a:solidFill>
                  <a:srgbClr val="7030A0"/>
                </a:solidFill>
              </a:rPr>
              <a:t>double edge</a:t>
            </a:r>
            <a:endParaRPr/>
          </a:p>
        </p:txBody>
      </p:sp>
      <p:grpSp>
        <p:nvGrpSpPr>
          <p:cNvPr id="167" name="Groupe 166"/>
          <p:cNvGrpSpPr/>
          <p:nvPr/>
        </p:nvGrpSpPr>
        <p:grpSpPr bwMode="auto">
          <a:xfrm>
            <a:off x="4075975" y="1217388"/>
            <a:ext cx="3006514" cy="2090957"/>
            <a:chOff x="8812346" y="1611301"/>
            <a:chExt cx="3006514" cy="2090957"/>
          </a:xfrm>
        </p:grpSpPr>
        <p:sp>
          <p:nvSpPr>
            <p:cNvPr id="166" name="Rectangle 165"/>
            <p:cNvSpPr/>
            <p:nvPr/>
          </p:nvSpPr>
          <p:spPr bwMode="auto">
            <a:xfrm>
              <a:off x="8888787" y="161130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8812346" y="1709372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15" name="ZoneTexte 114"/>
            <p:cNvSpPr txBox="1"/>
            <p:nvPr/>
          </p:nvSpPr>
          <p:spPr bwMode="auto">
            <a:xfrm>
              <a:off x="9111841" y="3332925"/>
              <a:ext cx="250721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800"/>
                <a:t>Pixel_RO : ReadOut cell</a:t>
              </a:r>
              <a:endParaRPr/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11277115" y="1999531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r>
                <a:rPr lang="en-US" sz="1050"/>
                <a:t>PE</a:t>
              </a:r>
              <a:endParaRPr/>
            </a:p>
          </p:txBody>
        </p:sp>
        <p:sp>
          <p:nvSpPr>
            <p:cNvPr id="160" name="Rectangle 159"/>
            <p:cNvSpPr/>
            <p:nvPr/>
          </p:nvSpPr>
          <p:spPr bwMode="auto">
            <a:xfrm>
              <a:off x="10203741" y="1999530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r>
                <a:rPr lang="en-US" sz="1200"/>
                <a:t>inpixel logic</a:t>
              </a:r>
              <a:endParaRPr/>
            </a:p>
            <a:p>
              <a:pPr algn="ctr">
                <a:defRPr/>
              </a:pPr>
              <a:r>
                <a:rPr lang="en-US" sz="1200"/>
                <a:t>+ 16-bit register</a:t>
              </a:r>
              <a:endParaRPr/>
            </a:p>
          </p:txBody>
        </p:sp>
        <p:sp>
          <p:nvSpPr>
            <p:cNvPr id="163" name="Rectangle 162"/>
            <p:cNvSpPr/>
            <p:nvPr/>
          </p:nvSpPr>
          <p:spPr bwMode="auto">
            <a:xfrm>
              <a:off x="9074452" y="1914514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r>
                <a:rPr lang="en-US" sz="1200"/>
                <a:t>CSA</a:t>
              </a:r>
              <a:endParaRPr/>
            </a:p>
          </p:txBody>
        </p:sp>
        <p:sp>
          <p:nvSpPr>
            <p:cNvPr id="164" name="Rectangle 163"/>
            <p:cNvSpPr/>
            <p:nvPr/>
          </p:nvSpPr>
          <p:spPr bwMode="auto">
            <a:xfrm>
              <a:off x="9083421" y="2419368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r>
                <a:rPr lang="en-US" sz="1200"/>
                <a:t>VFE</a:t>
              </a:r>
              <a:endParaRPr/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9091872" y="2921188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r>
                <a:rPr lang="en-US" sz="1200"/>
                <a:t>calib.</a:t>
              </a:r>
              <a:endParaRPr/>
            </a:p>
          </p:txBody>
        </p:sp>
      </p:grpSp>
      <p:sp>
        <p:nvSpPr>
          <p:cNvPr id="173" name="Rectangle : coins arrondis 172"/>
          <p:cNvSpPr/>
          <p:nvPr/>
        </p:nvSpPr>
        <p:spPr bwMode="auto">
          <a:xfrm>
            <a:off x="7060265" y="3571461"/>
            <a:ext cx="752832" cy="389957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fr-FR" sz="1200"/>
              <a:t>data emulation</a:t>
            </a:r>
            <a:endParaRPr lang="en-GB" sz="1200"/>
          </a:p>
        </p:txBody>
      </p:sp>
      <p:sp>
        <p:nvSpPr>
          <p:cNvPr id="174" name="Flèche : double flèche verticale 49"/>
          <p:cNvSpPr/>
          <p:nvPr/>
        </p:nvSpPr>
        <p:spPr bwMode="auto">
          <a:xfrm>
            <a:off x="7076592" y="3961418"/>
            <a:ext cx="207460" cy="184667"/>
          </a:xfrm>
          <a:custGeom>
            <a:avLst/>
            <a:gdLst>
              <a:gd name="connsiteX0" fmla="*/ 0 w 207460"/>
              <a:gd name="connsiteY0" fmla="*/ 67534 h 271750"/>
              <a:gd name="connsiteX1" fmla="*/ 103730 w 207460"/>
              <a:gd name="connsiteY1" fmla="*/ 0 h 271750"/>
              <a:gd name="connsiteX2" fmla="*/ 207460 w 207460"/>
              <a:gd name="connsiteY2" fmla="*/ 67534 h 271750"/>
              <a:gd name="connsiteX3" fmla="*/ 155595 w 207460"/>
              <a:gd name="connsiteY3" fmla="*/ 67534 h 271750"/>
              <a:gd name="connsiteX4" fmla="*/ 155595 w 207460"/>
              <a:gd name="connsiteY4" fmla="*/ 204216 h 271750"/>
              <a:gd name="connsiteX5" fmla="*/ 207460 w 207460"/>
              <a:gd name="connsiteY5" fmla="*/ 204216 h 271750"/>
              <a:gd name="connsiteX6" fmla="*/ 103730 w 207460"/>
              <a:gd name="connsiteY6" fmla="*/ 271750 h 271750"/>
              <a:gd name="connsiteX7" fmla="*/ 0 w 207460"/>
              <a:gd name="connsiteY7" fmla="*/ 204216 h 271750"/>
              <a:gd name="connsiteX8" fmla="*/ 51865 w 207460"/>
              <a:gd name="connsiteY8" fmla="*/ 204216 h 271750"/>
              <a:gd name="connsiteX9" fmla="*/ 51865 w 207460"/>
              <a:gd name="connsiteY9" fmla="*/ 67534 h 271750"/>
              <a:gd name="connsiteX10" fmla="*/ 0 w 207460"/>
              <a:gd name="connsiteY10" fmla="*/ 67534 h 271750"/>
              <a:gd name="connsiteX0" fmla="*/ 49530 w 207460"/>
              <a:gd name="connsiteY0" fmla="*/ 25624 h 271750"/>
              <a:gd name="connsiteX1" fmla="*/ 103730 w 207460"/>
              <a:gd name="connsiteY1" fmla="*/ 0 h 271750"/>
              <a:gd name="connsiteX2" fmla="*/ 207460 w 207460"/>
              <a:gd name="connsiteY2" fmla="*/ 67534 h 271750"/>
              <a:gd name="connsiteX3" fmla="*/ 155595 w 207460"/>
              <a:gd name="connsiteY3" fmla="*/ 67534 h 271750"/>
              <a:gd name="connsiteX4" fmla="*/ 155595 w 207460"/>
              <a:gd name="connsiteY4" fmla="*/ 204216 h 271750"/>
              <a:gd name="connsiteX5" fmla="*/ 207460 w 207460"/>
              <a:gd name="connsiteY5" fmla="*/ 204216 h 271750"/>
              <a:gd name="connsiteX6" fmla="*/ 103730 w 207460"/>
              <a:gd name="connsiteY6" fmla="*/ 271750 h 271750"/>
              <a:gd name="connsiteX7" fmla="*/ 0 w 207460"/>
              <a:gd name="connsiteY7" fmla="*/ 204216 h 271750"/>
              <a:gd name="connsiteX8" fmla="*/ 51865 w 207460"/>
              <a:gd name="connsiteY8" fmla="*/ 204216 h 271750"/>
              <a:gd name="connsiteX9" fmla="*/ 51865 w 207460"/>
              <a:gd name="connsiteY9" fmla="*/ 67534 h 271750"/>
              <a:gd name="connsiteX10" fmla="*/ 49530 w 207460"/>
              <a:gd name="connsiteY10" fmla="*/ 25624 h 271750"/>
              <a:gd name="connsiteX0" fmla="*/ 49530 w 207460"/>
              <a:gd name="connsiteY0" fmla="*/ 25624 h 271750"/>
              <a:gd name="connsiteX1" fmla="*/ 103730 w 207460"/>
              <a:gd name="connsiteY1" fmla="*/ 0 h 271750"/>
              <a:gd name="connsiteX2" fmla="*/ 157930 w 207460"/>
              <a:gd name="connsiteY2" fmla="*/ 27529 h 271750"/>
              <a:gd name="connsiteX3" fmla="*/ 155595 w 207460"/>
              <a:gd name="connsiteY3" fmla="*/ 67534 h 271750"/>
              <a:gd name="connsiteX4" fmla="*/ 155595 w 207460"/>
              <a:gd name="connsiteY4" fmla="*/ 204216 h 271750"/>
              <a:gd name="connsiteX5" fmla="*/ 207460 w 207460"/>
              <a:gd name="connsiteY5" fmla="*/ 204216 h 271750"/>
              <a:gd name="connsiteX6" fmla="*/ 103730 w 207460"/>
              <a:gd name="connsiteY6" fmla="*/ 271750 h 271750"/>
              <a:gd name="connsiteX7" fmla="*/ 0 w 207460"/>
              <a:gd name="connsiteY7" fmla="*/ 204216 h 271750"/>
              <a:gd name="connsiteX8" fmla="*/ 51865 w 207460"/>
              <a:gd name="connsiteY8" fmla="*/ 204216 h 271750"/>
              <a:gd name="connsiteX9" fmla="*/ 51865 w 207460"/>
              <a:gd name="connsiteY9" fmla="*/ 67534 h 271750"/>
              <a:gd name="connsiteX10" fmla="*/ 49530 w 207460"/>
              <a:gd name="connsiteY10" fmla="*/ 25624 h 271750"/>
              <a:gd name="connsiteX0" fmla="*/ 49530 w 207460"/>
              <a:gd name="connsiteY0" fmla="*/ 0 h 246126"/>
              <a:gd name="connsiteX1" fmla="*/ 105635 w 207460"/>
              <a:gd name="connsiteY1" fmla="*/ 8666 h 246126"/>
              <a:gd name="connsiteX2" fmla="*/ 157930 w 207460"/>
              <a:gd name="connsiteY2" fmla="*/ 1905 h 246126"/>
              <a:gd name="connsiteX3" fmla="*/ 155595 w 207460"/>
              <a:gd name="connsiteY3" fmla="*/ 41910 h 246126"/>
              <a:gd name="connsiteX4" fmla="*/ 155595 w 207460"/>
              <a:gd name="connsiteY4" fmla="*/ 178592 h 246126"/>
              <a:gd name="connsiteX5" fmla="*/ 207460 w 207460"/>
              <a:gd name="connsiteY5" fmla="*/ 178592 h 246126"/>
              <a:gd name="connsiteX6" fmla="*/ 103730 w 207460"/>
              <a:gd name="connsiteY6" fmla="*/ 246126 h 246126"/>
              <a:gd name="connsiteX7" fmla="*/ 0 w 207460"/>
              <a:gd name="connsiteY7" fmla="*/ 178592 h 246126"/>
              <a:gd name="connsiteX8" fmla="*/ 51865 w 207460"/>
              <a:gd name="connsiteY8" fmla="*/ 178592 h 246126"/>
              <a:gd name="connsiteX9" fmla="*/ 51865 w 207460"/>
              <a:gd name="connsiteY9" fmla="*/ 41910 h 246126"/>
              <a:gd name="connsiteX10" fmla="*/ 49530 w 207460"/>
              <a:gd name="connsiteY10" fmla="*/ 0 h 24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460" h="246126" extrusionOk="0">
                <a:moveTo>
                  <a:pt x="49530" y="0"/>
                </a:moveTo>
                <a:lnTo>
                  <a:pt x="105635" y="8666"/>
                </a:lnTo>
                <a:lnTo>
                  <a:pt x="157930" y="1905"/>
                </a:lnTo>
                <a:lnTo>
                  <a:pt x="155595" y="41910"/>
                </a:lnTo>
                <a:lnTo>
                  <a:pt x="155595" y="178592"/>
                </a:lnTo>
                <a:lnTo>
                  <a:pt x="207460" y="178592"/>
                </a:lnTo>
                <a:lnTo>
                  <a:pt x="103730" y="246126"/>
                </a:lnTo>
                <a:lnTo>
                  <a:pt x="0" y="178592"/>
                </a:lnTo>
                <a:lnTo>
                  <a:pt x="51865" y="178592"/>
                </a:lnTo>
                <a:lnTo>
                  <a:pt x="51865" y="41910"/>
                </a:lnTo>
                <a:lnTo>
                  <a:pt x="49530" y="0"/>
                </a:lnTo>
                <a:close/>
              </a:path>
            </a:pathLst>
          </a:custGeom>
          <a:solidFill>
            <a:schemeClr val="accent6">
              <a:lumMod val="50000"/>
              <a:alpha val="63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80FBAE52-5733-4B09-AD85-6EF57B793444}"/>
              </a:ext>
            </a:extLst>
          </p:cNvPr>
          <p:cNvGrpSpPr/>
          <p:nvPr/>
        </p:nvGrpSpPr>
        <p:grpSpPr>
          <a:xfrm>
            <a:off x="8951289" y="550462"/>
            <a:ext cx="381897" cy="210642"/>
            <a:chOff x="8951289" y="550461"/>
            <a:chExt cx="2930073" cy="1616133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5827400-BB53-454A-BF18-4562D0926E91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670626D-B505-4E18-84D4-947303206554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CE0F6517-C05C-4F1E-862C-C4489D935A8F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2C1BD57B-5F22-4F2B-B9D8-F2BDED83F90E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4075C35D-D314-4BE5-B412-069E7D9348FD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188D25F9-5D1C-4631-B986-E6FEEA067242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08280F77-94C2-4054-A75B-E6999F412A9C}"/>
              </a:ext>
            </a:extLst>
          </p:cNvPr>
          <p:cNvGrpSpPr/>
          <p:nvPr/>
        </p:nvGrpSpPr>
        <p:grpSpPr>
          <a:xfrm>
            <a:off x="8951289" y="786382"/>
            <a:ext cx="381897" cy="210642"/>
            <a:chOff x="8951289" y="550461"/>
            <a:chExt cx="2930073" cy="1616133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0F3C794A-1EE5-4544-B608-B01169DD439E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738AFAB-1D86-4E26-A27C-18370DC51250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225F71C3-0EE8-40C0-8739-CFAE0448AAC8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57F7D990-D64A-4DD6-A3C7-DB1792CAFBA7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E5C97A65-13C9-4F61-9867-5076758088A5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68044216-20EC-4906-B490-3788858AFF71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A4D36ABC-1DD9-4DEB-A2BB-80CCE9867D0E}"/>
              </a:ext>
            </a:extLst>
          </p:cNvPr>
          <p:cNvGrpSpPr/>
          <p:nvPr/>
        </p:nvGrpSpPr>
        <p:grpSpPr>
          <a:xfrm>
            <a:off x="8951289" y="1022302"/>
            <a:ext cx="381897" cy="210642"/>
            <a:chOff x="8951289" y="550461"/>
            <a:chExt cx="2930073" cy="1616133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1E045065-EB4F-4358-825A-B4E5D0D0844A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EDF75BC8-35D4-4EC4-B403-E85310734037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3A23D271-E6F3-4136-AAAB-CE10ED9B908A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60DADFEC-F94D-428A-A068-51B1F662BD7E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32E6915B-68B2-428E-BA7F-61FCA7909F91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83B9F053-EE8F-4358-806B-4F50B07EF9E8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A89F01E7-2ECE-460C-B388-3B758474BB37}"/>
              </a:ext>
            </a:extLst>
          </p:cNvPr>
          <p:cNvGrpSpPr/>
          <p:nvPr/>
        </p:nvGrpSpPr>
        <p:grpSpPr>
          <a:xfrm>
            <a:off x="8951289" y="1258222"/>
            <a:ext cx="381897" cy="210642"/>
            <a:chOff x="8951289" y="550461"/>
            <a:chExt cx="2930073" cy="1616133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D8A9917A-8E25-4EF8-9F53-ABA458978937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859FC953-4ABB-4ABD-9426-CA6FF5170563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05786680-9F16-4819-B554-CBE8E97D153F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99CA3C28-9337-419F-84EE-60A17350BDE9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8DA08BF-7818-4DCF-91FE-70BA40D675B1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D0CFEC46-6222-49C2-8A3D-ACABF9B47A90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131" name="Groupe 130">
            <a:extLst>
              <a:ext uri="{FF2B5EF4-FFF2-40B4-BE49-F238E27FC236}">
                <a16:creationId xmlns:a16="http://schemas.microsoft.com/office/drawing/2014/main" id="{03070E98-1EA5-4279-9595-C3E7EFEE0A56}"/>
              </a:ext>
            </a:extLst>
          </p:cNvPr>
          <p:cNvGrpSpPr/>
          <p:nvPr/>
        </p:nvGrpSpPr>
        <p:grpSpPr>
          <a:xfrm>
            <a:off x="8951289" y="1494142"/>
            <a:ext cx="381897" cy="210642"/>
            <a:chOff x="8951289" y="550461"/>
            <a:chExt cx="2930073" cy="1616133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888EBBB5-B1C7-4A13-A7AA-BD30DBD5C626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0F2F3C20-923A-4D6A-AB1E-4E351F282BC8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5B3A09D5-DE72-4FEE-9972-8A19BA9F2CFC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5221EABF-1919-49CF-B172-76AB7D0030CA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6A7F6DFC-DBA1-4535-B823-4924B5F6D29F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9D6912B5-11A3-400B-83DE-720A99DC9721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139" name="Groupe 138">
            <a:extLst>
              <a:ext uri="{FF2B5EF4-FFF2-40B4-BE49-F238E27FC236}">
                <a16:creationId xmlns:a16="http://schemas.microsoft.com/office/drawing/2014/main" id="{F2FD1CEF-1A64-4620-97D7-3BD65CC41E65}"/>
              </a:ext>
            </a:extLst>
          </p:cNvPr>
          <p:cNvGrpSpPr/>
          <p:nvPr/>
        </p:nvGrpSpPr>
        <p:grpSpPr>
          <a:xfrm>
            <a:off x="8951289" y="1730062"/>
            <a:ext cx="381897" cy="210642"/>
            <a:chOff x="8951289" y="550461"/>
            <a:chExt cx="2930073" cy="1616133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5392F128-3E59-4FD7-BDD7-1526B4F5E25D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CDDCF46D-F1D6-4AF1-A899-F96A36FE9731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4CFC38E0-9BB9-4399-9C4A-B7F90467C5A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8F2F4824-4239-4527-A6A8-81E1AB812B79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E2BBFC66-3977-49B7-856F-C0E03DBBDF21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7F102925-9FA2-4FB3-85D0-F7C98F8CA7AC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175" name="Groupe 174">
            <a:extLst>
              <a:ext uri="{FF2B5EF4-FFF2-40B4-BE49-F238E27FC236}">
                <a16:creationId xmlns:a16="http://schemas.microsoft.com/office/drawing/2014/main" id="{E0DBA828-A818-45BB-ADCA-58C5AB0CC2B0}"/>
              </a:ext>
            </a:extLst>
          </p:cNvPr>
          <p:cNvGrpSpPr/>
          <p:nvPr/>
        </p:nvGrpSpPr>
        <p:grpSpPr>
          <a:xfrm>
            <a:off x="8938154" y="2309349"/>
            <a:ext cx="381897" cy="210642"/>
            <a:chOff x="8951289" y="550461"/>
            <a:chExt cx="2930073" cy="1616133"/>
          </a:xfrm>
        </p:grpSpPr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E81390DC-CBC6-484D-B919-DEDF6D9AB7B2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580B314F-2EF4-4FEE-B35C-6DD08EB2772E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5A2500A0-39A4-4F73-A7E8-EDD42D325D9D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F970F34A-C093-428C-B88A-DD11C158461D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7F7B47D2-9391-454B-B68C-BD99E4F2584A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866E81E9-B341-49E7-828D-BA6DB71FA7FD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182" name="Groupe 181">
            <a:extLst>
              <a:ext uri="{FF2B5EF4-FFF2-40B4-BE49-F238E27FC236}">
                <a16:creationId xmlns:a16="http://schemas.microsoft.com/office/drawing/2014/main" id="{F1D54CF5-963F-439C-840A-E6CB6F784D72}"/>
              </a:ext>
            </a:extLst>
          </p:cNvPr>
          <p:cNvGrpSpPr/>
          <p:nvPr/>
        </p:nvGrpSpPr>
        <p:grpSpPr>
          <a:xfrm>
            <a:off x="8938154" y="2545269"/>
            <a:ext cx="381897" cy="210642"/>
            <a:chOff x="8951289" y="550461"/>
            <a:chExt cx="2930073" cy="1616133"/>
          </a:xfrm>
        </p:grpSpPr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DFF0BB25-7E62-4090-AFC6-719FB7DE906F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770B2B22-568C-481E-A7DA-CFC1BBB6CF52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5825DC60-14B8-454B-8987-7438F2EA4693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FBE59681-226F-4C70-B98E-1BF1727834FA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B774BB26-B62C-4BF7-8D7D-7583238F4D82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6767BFD7-3AD1-4DE4-85C7-6ADC7EFC5D47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189" name="Groupe 188">
            <a:extLst>
              <a:ext uri="{FF2B5EF4-FFF2-40B4-BE49-F238E27FC236}">
                <a16:creationId xmlns:a16="http://schemas.microsoft.com/office/drawing/2014/main" id="{AA1A7DF0-D88C-4624-A6CD-A8898735EC4D}"/>
              </a:ext>
            </a:extLst>
          </p:cNvPr>
          <p:cNvGrpSpPr/>
          <p:nvPr/>
        </p:nvGrpSpPr>
        <p:grpSpPr>
          <a:xfrm>
            <a:off x="8938154" y="2781189"/>
            <a:ext cx="381897" cy="210642"/>
            <a:chOff x="8951289" y="550461"/>
            <a:chExt cx="2930073" cy="1616133"/>
          </a:xfrm>
        </p:grpSpPr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9A7A2CC1-B43F-4E23-B781-8A3C9AED03C1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E9F85032-298E-45BA-B12D-4974AE8EEDE6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E9A08FC3-353C-422F-A0F5-B8358ED09C71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F89024CB-69B3-4727-A603-F632939B24D0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77728EFD-666B-4B69-9347-5009BEBDAD97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AEC41715-DA02-49F3-A429-456B9E315911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196" name="Groupe 195">
            <a:extLst>
              <a:ext uri="{FF2B5EF4-FFF2-40B4-BE49-F238E27FC236}">
                <a16:creationId xmlns:a16="http://schemas.microsoft.com/office/drawing/2014/main" id="{03CDEC78-6EBC-45E2-AEBE-B1B7088CD322}"/>
              </a:ext>
            </a:extLst>
          </p:cNvPr>
          <p:cNvGrpSpPr/>
          <p:nvPr/>
        </p:nvGrpSpPr>
        <p:grpSpPr>
          <a:xfrm>
            <a:off x="8938154" y="3017109"/>
            <a:ext cx="381897" cy="210642"/>
            <a:chOff x="8951289" y="550461"/>
            <a:chExt cx="2930073" cy="1616133"/>
          </a:xfrm>
        </p:grpSpPr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E3C06A3B-327F-4D96-A7CC-86243975D31F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1FEF87EF-0729-4DAD-98C9-DFAD826962BF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00A485D8-6BE0-421F-9153-4512E33F27E2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B8DE9CDA-A502-4062-A9C8-2BB03CE98B8D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3010B7D4-C373-4092-8A6E-167170757AE4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F5411091-4765-4BA7-A455-4B5C9CEEE69D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03" name="Groupe 202">
            <a:extLst>
              <a:ext uri="{FF2B5EF4-FFF2-40B4-BE49-F238E27FC236}">
                <a16:creationId xmlns:a16="http://schemas.microsoft.com/office/drawing/2014/main" id="{60844281-698D-4728-84A4-9FB34F791A26}"/>
              </a:ext>
            </a:extLst>
          </p:cNvPr>
          <p:cNvGrpSpPr/>
          <p:nvPr/>
        </p:nvGrpSpPr>
        <p:grpSpPr>
          <a:xfrm>
            <a:off x="8938154" y="3253029"/>
            <a:ext cx="381897" cy="210642"/>
            <a:chOff x="8951289" y="550461"/>
            <a:chExt cx="2930073" cy="1616133"/>
          </a:xfrm>
        </p:grpSpPr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4D2AE815-BBE3-405C-B1FA-E317FFA4BDA9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67D1BB20-DFF9-47B3-A487-8E26194AC8DF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4824A79-89E6-45A1-B161-9403C06DD291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0D971D6B-780E-474A-86C2-5A20E195DCFD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9C7BCBDE-CAF5-460F-9767-993857A4A8A6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605F2A2A-4317-4EEE-AB5F-3B1EAB1A9793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10" name="Groupe 209">
            <a:extLst>
              <a:ext uri="{FF2B5EF4-FFF2-40B4-BE49-F238E27FC236}">
                <a16:creationId xmlns:a16="http://schemas.microsoft.com/office/drawing/2014/main" id="{6BF48580-510D-4D61-BFF3-448788C9F08D}"/>
              </a:ext>
            </a:extLst>
          </p:cNvPr>
          <p:cNvGrpSpPr/>
          <p:nvPr/>
        </p:nvGrpSpPr>
        <p:grpSpPr>
          <a:xfrm>
            <a:off x="8938154" y="3488949"/>
            <a:ext cx="381897" cy="210642"/>
            <a:chOff x="8951289" y="550461"/>
            <a:chExt cx="2930073" cy="1616133"/>
          </a:xfrm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F1717845-52C9-40D9-B26A-7C325B79B568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23FD93C5-75DE-4633-B6D0-C18F59D3A922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0B9E7580-DBFF-4CE1-A7DB-622B4B215344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E1C6CF58-92C6-455C-A13A-ECF966570A5D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429FBB6A-8065-4092-9D05-BA45D6AA4586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7C5AAEED-736B-4F70-88FF-9E0C0EF7AC12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13E07D20-541C-4A8A-8656-EDDA74E135E7}"/>
              </a:ext>
            </a:extLst>
          </p:cNvPr>
          <p:cNvCxnSpPr>
            <a:cxnSpLocks/>
            <a:stCxn id="140" idx="2"/>
          </p:cNvCxnSpPr>
          <p:nvPr/>
        </p:nvCxnSpPr>
        <p:spPr>
          <a:xfrm>
            <a:off x="9142238" y="1940704"/>
            <a:ext cx="0" cy="15098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7" name="Connecteur droit 216">
            <a:extLst>
              <a:ext uri="{FF2B5EF4-FFF2-40B4-BE49-F238E27FC236}">
                <a16:creationId xmlns:a16="http://schemas.microsoft.com/office/drawing/2014/main" id="{C4F3D878-75FD-4687-B893-9CF831EDAFD9}"/>
              </a:ext>
            </a:extLst>
          </p:cNvPr>
          <p:cNvCxnSpPr>
            <a:cxnSpLocks/>
          </p:cNvCxnSpPr>
          <p:nvPr/>
        </p:nvCxnSpPr>
        <p:spPr>
          <a:xfrm>
            <a:off x="9142238" y="2106439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8" name="Connecteur droit 217">
            <a:extLst>
              <a:ext uri="{FF2B5EF4-FFF2-40B4-BE49-F238E27FC236}">
                <a16:creationId xmlns:a16="http://schemas.microsoft.com/office/drawing/2014/main" id="{402723C6-89FE-4275-AA5F-5FA602FA3D29}"/>
              </a:ext>
            </a:extLst>
          </p:cNvPr>
          <p:cNvCxnSpPr>
            <a:cxnSpLocks/>
          </p:cNvCxnSpPr>
          <p:nvPr/>
        </p:nvCxnSpPr>
        <p:spPr>
          <a:xfrm>
            <a:off x="9142238" y="2188354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5BE0231D-2322-4CD1-8898-D6A1E47612B3}"/>
              </a:ext>
            </a:extLst>
          </p:cNvPr>
          <p:cNvCxnSpPr>
            <a:cxnSpLocks/>
          </p:cNvCxnSpPr>
          <p:nvPr/>
        </p:nvCxnSpPr>
        <p:spPr>
          <a:xfrm>
            <a:off x="9142238" y="2270269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20" name="Groupe 219">
            <a:extLst>
              <a:ext uri="{FF2B5EF4-FFF2-40B4-BE49-F238E27FC236}">
                <a16:creationId xmlns:a16="http://schemas.microsoft.com/office/drawing/2014/main" id="{939BCD91-EE7A-484E-B688-06439AE67781}"/>
              </a:ext>
            </a:extLst>
          </p:cNvPr>
          <p:cNvGrpSpPr/>
          <p:nvPr/>
        </p:nvGrpSpPr>
        <p:grpSpPr>
          <a:xfrm>
            <a:off x="9385010" y="552960"/>
            <a:ext cx="381897" cy="210642"/>
            <a:chOff x="8951289" y="550461"/>
            <a:chExt cx="2930073" cy="1616133"/>
          </a:xfrm>
        </p:grpSpPr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0ACBCECF-9D89-4148-BCB2-08B41A259456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3BCC171B-3D35-43D8-8259-A732B6492E60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105515E0-310B-4485-B13B-D59006300C1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711C7F52-73A4-4F12-A10A-8CA406910E25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79DC98C5-9991-4CF4-A38A-47F346473CB1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A6356142-5FFA-451E-9BE6-F35CE1645E4A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27" name="Groupe 226">
            <a:extLst>
              <a:ext uri="{FF2B5EF4-FFF2-40B4-BE49-F238E27FC236}">
                <a16:creationId xmlns:a16="http://schemas.microsoft.com/office/drawing/2014/main" id="{44839898-F9D6-4809-9A6A-870962369B51}"/>
              </a:ext>
            </a:extLst>
          </p:cNvPr>
          <p:cNvGrpSpPr/>
          <p:nvPr/>
        </p:nvGrpSpPr>
        <p:grpSpPr>
          <a:xfrm>
            <a:off x="9385010" y="788880"/>
            <a:ext cx="381897" cy="210642"/>
            <a:chOff x="8951289" y="550461"/>
            <a:chExt cx="2930073" cy="1616133"/>
          </a:xfrm>
        </p:grpSpPr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420AC0C4-B65E-4259-8EC3-DC03F6983AF4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8364A9D0-DCEE-4027-9EF7-9AE2C4454750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78508B80-BA04-47D9-A87F-AB29224D8A14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A90AB702-15F5-4E95-935D-4B4E318097D2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A0AE56A1-34AB-46FF-8E90-6DCE3D625F93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115AC83C-4164-4107-9A8C-BFCF168BADDC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34" name="Groupe 233">
            <a:extLst>
              <a:ext uri="{FF2B5EF4-FFF2-40B4-BE49-F238E27FC236}">
                <a16:creationId xmlns:a16="http://schemas.microsoft.com/office/drawing/2014/main" id="{840ACDB3-3CDF-422D-8511-C6B5DE30F81B}"/>
              </a:ext>
            </a:extLst>
          </p:cNvPr>
          <p:cNvGrpSpPr/>
          <p:nvPr/>
        </p:nvGrpSpPr>
        <p:grpSpPr>
          <a:xfrm>
            <a:off x="9385010" y="1024800"/>
            <a:ext cx="381897" cy="210642"/>
            <a:chOff x="8951289" y="550461"/>
            <a:chExt cx="2930073" cy="1616133"/>
          </a:xfrm>
        </p:grpSpPr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B1E9CD87-FA74-46D4-A618-E4977D23A851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28F1F295-9931-4BB1-827C-EDADD0907CBB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3415E35D-48AC-4D37-970A-59811CFC8947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E38CFD18-1317-4254-84EE-953FD644B913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3F2041A2-EEF7-493B-9E2B-27805CF3BC60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11485538-33E4-4001-8403-7047A965C0EA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41" name="Groupe 240">
            <a:extLst>
              <a:ext uri="{FF2B5EF4-FFF2-40B4-BE49-F238E27FC236}">
                <a16:creationId xmlns:a16="http://schemas.microsoft.com/office/drawing/2014/main" id="{E61F8CB1-1580-4AC1-8400-3BDB5C8A389B}"/>
              </a:ext>
            </a:extLst>
          </p:cNvPr>
          <p:cNvGrpSpPr/>
          <p:nvPr/>
        </p:nvGrpSpPr>
        <p:grpSpPr>
          <a:xfrm>
            <a:off x="9385010" y="1260720"/>
            <a:ext cx="381897" cy="210642"/>
            <a:chOff x="8951289" y="550461"/>
            <a:chExt cx="2930073" cy="1616133"/>
          </a:xfrm>
        </p:grpSpPr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79C86F8D-8A03-4DFC-8FA9-A9EA0DAE0C0D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B84F7011-2CF7-42E3-94F2-5B37F612BF91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2FB723CE-0774-4693-A156-FBCF65DC8116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12F6036B-56D7-4FA3-B38D-43C55FBB9279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5099C357-6A12-4439-B919-AE9739C6CD6A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C84DFDED-5AE5-469D-BEB3-AFC1E221DC50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48" name="Groupe 247">
            <a:extLst>
              <a:ext uri="{FF2B5EF4-FFF2-40B4-BE49-F238E27FC236}">
                <a16:creationId xmlns:a16="http://schemas.microsoft.com/office/drawing/2014/main" id="{8CC4C3A6-4E50-4CF4-AC9C-F5C5214EBD28}"/>
              </a:ext>
            </a:extLst>
          </p:cNvPr>
          <p:cNvGrpSpPr/>
          <p:nvPr/>
        </p:nvGrpSpPr>
        <p:grpSpPr>
          <a:xfrm>
            <a:off x="9385010" y="1496640"/>
            <a:ext cx="381897" cy="210642"/>
            <a:chOff x="8951289" y="550461"/>
            <a:chExt cx="2930073" cy="1616133"/>
          </a:xfrm>
        </p:grpSpPr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C04699CB-4343-43F6-ACDF-D9C159141D32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A494583A-523E-4060-A74D-5CB5895A8E60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4C77CE8A-1C28-4D5D-B49E-CDA649E09842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F717061C-B80E-4ACC-A77C-B322FC29A81B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A50F5711-3130-4A35-9244-012C7FF5559B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0C2703DD-DD37-428C-B6E8-90CB30D7C634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55" name="Groupe 254">
            <a:extLst>
              <a:ext uri="{FF2B5EF4-FFF2-40B4-BE49-F238E27FC236}">
                <a16:creationId xmlns:a16="http://schemas.microsoft.com/office/drawing/2014/main" id="{78215C3D-ACAC-4CB9-B519-01D060D4698B}"/>
              </a:ext>
            </a:extLst>
          </p:cNvPr>
          <p:cNvGrpSpPr/>
          <p:nvPr/>
        </p:nvGrpSpPr>
        <p:grpSpPr>
          <a:xfrm>
            <a:off x="9385010" y="1732560"/>
            <a:ext cx="381897" cy="210642"/>
            <a:chOff x="8951289" y="550461"/>
            <a:chExt cx="2930073" cy="1616133"/>
          </a:xfrm>
        </p:grpSpPr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572D9D3A-8024-4063-AB1B-09D2B6DCAD33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0149DE09-DE09-47E5-AF73-3B76979AC5D3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F1539A60-CEFE-4CDF-8FB4-F951D95857E3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B14F4626-E6E9-42B1-B916-630CD6C74E3C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0050B74E-F70F-4E04-B7B3-8B61C0A10229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60928F34-3896-46F1-B5F4-220AA756FD1D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62" name="Groupe 261">
            <a:extLst>
              <a:ext uri="{FF2B5EF4-FFF2-40B4-BE49-F238E27FC236}">
                <a16:creationId xmlns:a16="http://schemas.microsoft.com/office/drawing/2014/main" id="{1B8803B6-015D-4127-B760-E6F5E272562F}"/>
              </a:ext>
            </a:extLst>
          </p:cNvPr>
          <p:cNvGrpSpPr/>
          <p:nvPr/>
        </p:nvGrpSpPr>
        <p:grpSpPr>
          <a:xfrm>
            <a:off x="9371875" y="2311847"/>
            <a:ext cx="381897" cy="210642"/>
            <a:chOff x="8951289" y="550461"/>
            <a:chExt cx="2930073" cy="1616133"/>
          </a:xfrm>
        </p:grpSpPr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AFD37ED7-669B-443E-AE84-4EC581C6221E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03B348B2-C911-4B9E-A360-0C79EF72283D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EC6AEB19-8C53-4A43-976F-E94457387C74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id="{25370477-8C28-4860-9D5E-276C97B55853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53026E84-6490-47CF-BEA8-182C88C6FD67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DB834FB3-EBA6-46D3-8948-6ECB7CF59924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69" name="Groupe 268">
            <a:extLst>
              <a:ext uri="{FF2B5EF4-FFF2-40B4-BE49-F238E27FC236}">
                <a16:creationId xmlns:a16="http://schemas.microsoft.com/office/drawing/2014/main" id="{1F9A2902-8B57-436E-B37B-FE617CA69084}"/>
              </a:ext>
            </a:extLst>
          </p:cNvPr>
          <p:cNvGrpSpPr/>
          <p:nvPr/>
        </p:nvGrpSpPr>
        <p:grpSpPr>
          <a:xfrm>
            <a:off x="9371875" y="2547767"/>
            <a:ext cx="381897" cy="210642"/>
            <a:chOff x="8951289" y="550461"/>
            <a:chExt cx="2930073" cy="1616133"/>
          </a:xfrm>
        </p:grpSpPr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68FEA662-7538-428B-B5D8-D6EF88434025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260460A7-2049-4CE4-A158-922C2F505B69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D4390DD7-6CB0-4B91-8606-FC4BDF746E5D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5CBE86C8-8230-4D40-B2C7-589894BAB932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F217AF79-6DCD-4F5C-B640-56A8789F9C87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74C6B50E-17E8-459C-8A50-475F910A2FA0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76" name="Groupe 275">
            <a:extLst>
              <a:ext uri="{FF2B5EF4-FFF2-40B4-BE49-F238E27FC236}">
                <a16:creationId xmlns:a16="http://schemas.microsoft.com/office/drawing/2014/main" id="{9CBB95DB-75E6-4733-929A-C88E80F09817}"/>
              </a:ext>
            </a:extLst>
          </p:cNvPr>
          <p:cNvGrpSpPr/>
          <p:nvPr/>
        </p:nvGrpSpPr>
        <p:grpSpPr>
          <a:xfrm>
            <a:off x="9371875" y="2783687"/>
            <a:ext cx="381897" cy="210642"/>
            <a:chOff x="8951289" y="550461"/>
            <a:chExt cx="2930073" cy="1616133"/>
          </a:xfrm>
        </p:grpSpPr>
        <p:sp>
          <p:nvSpPr>
            <p:cNvPr id="277" name="Rectangle 276">
              <a:extLst>
                <a:ext uri="{FF2B5EF4-FFF2-40B4-BE49-F238E27FC236}">
                  <a16:creationId xmlns:a16="http://schemas.microsoft.com/office/drawing/2014/main" id="{BAE125BC-7C5B-4EAE-B994-6ABE004FD3C8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78" name="Rectangle 277">
              <a:extLst>
                <a:ext uri="{FF2B5EF4-FFF2-40B4-BE49-F238E27FC236}">
                  <a16:creationId xmlns:a16="http://schemas.microsoft.com/office/drawing/2014/main" id="{A420CB89-1CFA-4DB3-9E26-960F545E980A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79" name="Rectangle 278">
              <a:extLst>
                <a:ext uri="{FF2B5EF4-FFF2-40B4-BE49-F238E27FC236}">
                  <a16:creationId xmlns:a16="http://schemas.microsoft.com/office/drawing/2014/main" id="{3B41FA13-B1BE-4EA9-9055-DB63DCC92C15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80" name="Rectangle 279">
              <a:extLst>
                <a:ext uri="{FF2B5EF4-FFF2-40B4-BE49-F238E27FC236}">
                  <a16:creationId xmlns:a16="http://schemas.microsoft.com/office/drawing/2014/main" id="{A355BD5C-924E-4716-83DF-99CBC1B076B9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81" name="Rectangle 280">
              <a:extLst>
                <a:ext uri="{FF2B5EF4-FFF2-40B4-BE49-F238E27FC236}">
                  <a16:creationId xmlns:a16="http://schemas.microsoft.com/office/drawing/2014/main" id="{F11E81E6-BCB6-4D88-900E-CB7698523B0D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82" name="Rectangle 281">
              <a:extLst>
                <a:ext uri="{FF2B5EF4-FFF2-40B4-BE49-F238E27FC236}">
                  <a16:creationId xmlns:a16="http://schemas.microsoft.com/office/drawing/2014/main" id="{66B356DA-2C38-4E8B-A493-A1D51E5A5280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83" name="Groupe 282">
            <a:extLst>
              <a:ext uri="{FF2B5EF4-FFF2-40B4-BE49-F238E27FC236}">
                <a16:creationId xmlns:a16="http://schemas.microsoft.com/office/drawing/2014/main" id="{E44632B1-D802-4514-941F-BD48544F1300}"/>
              </a:ext>
            </a:extLst>
          </p:cNvPr>
          <p:cNvGrpSpPr/>
          <p:nvPr/>
        </p:nvGrpSpPr>
        <p:grpSpPr>
          <a:xfrm>
            <a:off x="9371875" y="3019607"/>
            <a:ext cx="381897" cy="210642"/>
            <a:chOff x="8951289" y="550461"/>
            <a:chExt cx="2930073" cy="1616133"/>
          </a:xfrm>
        </p:grpSpPr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id="{FA157336-0274-4DAD-ACBC-66593DDED0F2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85" name="Rectangle 284">
              <a:extLst>
                <a:ext uri="{FF2B5EF4-FFF2-40B4-BE49-F238E27FC236}">
                  <a16:creationId xmlns:a16="http://schemas.microsoft.com/office/drawing/2014/main" id="{BFF155E0-A564-4383-B4A0-5E1CC5B08EC6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86" name="Rectangle 285">
              <a:extLst>
                <a:ext uri="{FF2B5EF4-FFF2-40B4-BE49-F238E27FC236}">
                  <a16:creationId xmlns:a16="http://schemas.microsoft.com/office/drawing/2014/main" id="{AECC50DB-B843-4F19-BA8F-3638F09301F7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87" name="Rectangle 286">
              <a:extLst>
                <a:ext uri="{FF2B5EF4-FFF2-40B4-BE49-F238E27FC236}">
                  <a16:creationId xmlns:a16="http://schemas.microsoft.com/office/drawing/2014/main" id="{9C0BE143-4985-46E9-9991-5CC755FB3F0C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59949D09-CDE7-4608-ACB1-A060D3272B30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89" name="Rectangle 288">
              <a:extLst>
                <a:ext uri="{FF2B5EF4-FFF2-40B4-BE49-F238E27FC236}">
                  <a16:creationId xmlns:a16="http://schemas.microsoft.com/office/drawing/2014/main" id="{4CD8418A-A03F-4AC0-8774-F696895F1A43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90" name="Groupe 289">
            <a:extLst>
              <a:ext uri="{FF2B5EF4-FFF2-40B4-BE49-F238E27FC236}">
                <a16:creationId xmlns:a16="http://schemas.microsoft.com/office/drawing/2014/main" id="{3C26B62D-43A2-4335-9D4E-3031FC01CE01}"/>
              </a:ext>
            </a:extLst>
          </p:cNvPr>
          <p:cNvGrpSpPr/>
          <p:nvPr/>
        </p:nvGrpSpPr>
        <p:grpSpPr>
          <a:xfrm>
            <a:off x="9371875" y="3255527"/>
            <a:ext cx="381897" cy="210642"/>
            <a:chOff x="8951289" y="550461"/>
            <a:chExt cx="2930073" cy="1616133"/>
          </a:xfrm>
        </p:grpSpPr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533893CE-F8D4-418C-8654-3DC5404C6FF9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56F2F06B-99A3-4D05-8766-668DA74C7788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A262FD70-3D09-467B-AE53-24F91E50D87C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49C9E4BB-3F14-49AF-A490-523C23CB15CF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35B9275C-7511-4692-832A-DA3C9A24AE03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AD359EB0-C4D6-4715-8E35-F6CC334670D3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297" name="Groupe 296">
            <a:extLst>
              <a:ext uri="{FF2B5EF4-FFF2-40B4-BE49-F238E27FC236}">
                <a16:creationId xmlns:a16="http://schemas.microsoft.com/office/drawing/2014/main" id="{041B309C-B4A1-48F0-BFF5-0D4EE63D9836}"/>
              </a:ext>
            </a:extLst>
          </p:cNvPr>
          <p:cNvGrpSpPr/>
          <p:nvPr/>
        </p:nvGrpSpPr>
        <p:grpSpPr>
          <a:xfrm>
            <a:off x="9371875" y="3491447"/>
            <a:ext cx="381897" cy="210642"/>
            <a:chOff x="8951289" y="550461"/>
            <a:chExt cx="2930073" cy="1616133"/>
          </a:xfrm>
        </p:grpSpPr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4B23E813-7C9C-47D3-B2F0-96AC88E39740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907753D0-9317-4A2F-A650-714CC77C3621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2494ECC3-599A-4108-A6D2-B90327145B2C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5BD78C48-7EDD-41D4-BE08-2E5A02DC428C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1EC97E2E-1AAB-4643-BDEB-B4F2427AAF94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E3179F79-9E38-4CF4-A8A8-3E0BAF55842A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cxnSp>
        <p:nvCxnSpPr>
          <p:cNvPr id="304" name="Connecteur droit 303">
            <a:extLst>
              <a:ext uri="{FF2B5EF4-FFF2-40B4-BE49-F238E27FC236}">
                <a16:creationId xmlns:a16="http://schemas.microsoft.com/office/drawing/2014/main" id="{7E7CF799-5A4D-40E0-A6F6-C6B1CBDA091A}"/>
              </a:ext>
            </a:extLst>
          </p:cNvPr>
          <p:cNvCxnSpPr>
            <a:cxnSpLocks/>
            <a:stCxn id="256" idx="2"/>
          </p:cNvCxnSpPr>
          <p:nvPr/>
        </p:nvCxnSpPr>
        <p:spPr>
          <a:xfrm>
            <a:off x="9575959" y="1943202"/>
            <a:ext cx="0" cy="15098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5" name="Connecteur droit 304">
            <a:extLst>
              <a:ext uri="{FF2B5EF4-FFF2-40B4-BE49-F238E27FC236}">
                <a16:creationId xmlns:a16="http://schemas.microsoft.com/office/drawing/2014/main" id="{751DD2CD-4542-475B-BCC5-BFD9F082D3F1}"/>
              </a:ext>
            </a:extLst>
          </p:cNvPr>
          <p:cNvCxnSpPr>
            <a:cxnSpLocks/>
          </p:cNvCxnSpPr>
          <p:nvPr/>
        </p:nvCxnSpPr>
        <p:spPr>
          <a:xfrm>
            <a:off x="9575959" y="2108937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6" name="Connecteur droit 305">
            <a:extLst>
              <a:ext uri="{FF2B5EF4-FFF2-40B4-BE49-F238E27FC236}">
                <a16:creationId xmlns:a16="http://schemas.microsoft.com/office/drawing/2014/main" id="{EA7F6146-CBB8-4AB5-B780-2BDB3FA66855}"/>
              </a:ext>
            </a:extLst>
          </p:cNvPr>
          <p:cNvCxnSpPr>
            <a:cxnSpLocks/>
          </p:cNvCxnSpPr>
          <p:nvPr/>
        </p:nvCxnSpPr>
        <p:spPr>
          <a:xfrm>
            <a:off x="9575959" y="2190852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7" name="Connecteur droit 306">
            <a:extLst>
              <a:ext uri="{FF2B5EF4-FFF2-40B4-BE49-F238E27FC236}">
                <a16:creationId xmlns:a16="http://schemas.microsoft.com/office/drawing/2014/main" id="{4DCFCDEE-8228-4280-B36C-88B05E37791F}"/>
              </a:ext>
            </a:extLst>
          </p:cNvPr>
          <p:cNvCxnSpPr>
            <a:cxnSpLocks/>
          </p:cNvCxnSpPr>
          <p:nvPr/>
        </p:nvCxnSpPr>
        <p:spPr>
          <a:xfrm>
            <a:off x="9575959" y="2272767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08" name="Groupe 307">
            <a:extLst>
              <a:ext uri="{FF2B5EF4-FFF2-40B4-BE49-F238E27FC236}">
                <a16:creationId xmlns:a16="http://schemas.microsoft.com/office/drawing/2014/main" id="{4AE48F0B-CA66-4AC4-B5BC-D944F5FBE65D}"/>
              </a:ext>
            </a:extLst>
          </p:cNvPr>
          <p:cNvGrpSpPr/>
          <p:nvPr/>
        </p:nvGrpSpPr>
        <p:grpSpPr>
          <a:xfrm>
            <a:off x="9818731" y="555458"/>
            <a:ext cx="381897" cy="210642"/>
            <a:chOff x="8951289" y="550461"/>
            <a:chExt cx="2930073" cy="1616133"/>
          </a:xfrm>
        </p:grpSpPr>
        <p:sp>
          <p:nvSpPr>
            <p:cNvPr id="309" name="Rectangle 308">
              <a:extLst>
                <a:ext uri="{FF2B5EF4-FFF2-40B4-BE49-F238E27FC236}">
                  <a16:creationId xmlns:a16="http://schemas.microsoft.com/office/drawing/2014/main" id="{9365B4AC-9605-4B84-A5A2-6CD0B5BB0C20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10" name="Rectangle 309">
              <a:extLst>
                <a:ext uri="{FF2B5EF4-FFF2-40B4-BE49-F238E27FC236}">
                  <a16:creationId xmlns:a16="http://schemas.microsoft.com/office/drawing/2014/main" id="{830FDCE3-A537-44D9-9A66-5ADBAF00BC46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11" name="Rectangle 310">
              <a:extLst>
                <a:ext uri="{FF2B5EF4-FFF2-40B4-BE49-F238E27FC236}">
                  <a16:creationId xmlns:a16="http://schemas.microsoft.com/office/drawing/2014/main" id="{A1F485DC-6EB5-465D-A9F4-6B46132C0874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1BBB81FF-A4C2-42CD-9433-B008FEA79627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8574BABE-9927-4DA7-99CC-0B3C26A4E7B2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ED03361B-5002-4FBA-A6F6-A617427FC9B8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15" name="Groupe 314">
            <a:extLst>
              <a:ext uri="{FF2B5EF4-FFF2-40B4-BE49-F238E27FC236}">
                <a16:creationId xmlns:a16="http://schemas.microsoft.com/office/drawing/2014/main" id="{1CB77A3C-0045-4A01-BA2C-1821B0B10AF1}"/>
              </a:ext>
            </a:extLst>
          </p:cNvPr>
          <p:cNvGrpSpPr/>
          <p:nvPr/>
        </p:nvGrpSpPr>
        <p:grpSpPr>
          <a:xfrm>
            <a:off x="9818731" y="791378"/>
            <a:ext cx="381897" cy="210642"/>
            <a:chOff x="8951289" y="550461"/>
            <a:chExt cx="2930073" cy="1616133"/>
          </a:xfrm>
        </p:grpSpPr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1BD1D140-4E4D-469A-9995-7B3141F12D11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17" name="Rectangle 316">
              <a:extLst>
                <a:ext uri="{FF2B5EF4-FFF2-40B4-BE49-F238E27FC236}">
                  <a16:creationId xmlns:a16="http://schemas.microsoft.com/office/drawing/2014/main" id="{045DA49B-445A-412B-9868-00A5186422D6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18" name="Rectangle 317">
              <a:extLst>
                <a:ext uri="{FF2B5EF4-FFF2-40B4-BE49-F238E27FC236}">
                  <a16:creationId xmlns:a16="http://schemas.microsoft.com/office/drawing/2014/main" id="{588D18C9-24FC-490A-9213-B4CD72FF5EB5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19" name="Rectangle 318">
              <a:extLst>
                <a:ext uri="{FF2B5EF4-FFF2-40B4-BE49-F238E27FC236}">
                  <a16:creationId xmlns:a16="http://schemas.microsoft.com/office/drawing/2014/main" id="{AE0961DA-FF8A-43FA-8B92-6159BD86BB19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20" name="Rectangle 319">
              <a:extLst>
                <a:ext uri="{FF2B5EF4-FFF2-40B4-BE49-F238E27FC236}">
                  <a16:creationId xmlns:a16="http://schemas.microsoft.com/office/drawing/2014/main" id="{C0DC80F7-09A1-4EB0-8F77-60ACDDC53B50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734DF6CB-EBD0-496C-9064-6BACB0D2DD82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22" name="Groupe 321">
            <a:extLst>
              <a:ext uri="{FF2B5EF4-FFF2-40B4-BE49-F238E27FC236}">
                <a16:creationId xmlns:a16="http://schemas.microsoft.com/office/drawing/2014/main" id="{0162E0FA-3C00-4354-B126-E83BC4F17079}"/>
              </a:ext>
            </a:extLst>
          </p:cNvPr>
          <p:cNvGrpSpPr/>
          <p:nvPr/>
        </p:nvGrpSpPr>
        <p:grpSpPr>
          <a:xfrm>
            <a:off x="9818731" y="1027298"/>
            <a:ext cx="381897" cy="210642"/>
            <a:chOff x="8951289" y="550461"/>
            <a:chExt cx="2930073" cy="1616133"/>
          </a:xfrm>
        </p:grpSpPr>
        <p:sp>
          <p:nvSpPr>
            <p:cNvPr id="323" name="Rectangle 322">
              <a:extLst>
                <a:ext uri="{FF2B5EF4-FFF2-40B4-BE49-F238E27FC236}">
                  <a16:creationId xmlns:a16="http://schemas.microsoft.com/office/drawing/2014/main" id="{645348A6-7D23-44D3-83E3-5405F77F0F33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24" name="Rectangle 323">
              <a:extLst>
                <a:ext uri="{FF2B5EF4-FFF2-40B4-BE49-F238E27FC236}">
                  <a16:creationId xmlns:a16="http://schemas.microsoft.com/office/drawing/2014/main" id="{F1CEB333-3A2E-4871-9B74-4C692F102D71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25" name="Rectangle 324">
              <a:extLst>
                <a:ext uri="{FF2B5EF4-FFF2-40B4-BE49-F238E27FC236}">
                  <a16:creationId xmlns:a16="http://schemas.microsoft.com/office/drawing/2014/main" id="{9BC475B7-93CA-49FE-AAF9-37C718C0B22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26" name="Rectangle 325">
              <a:extLst>
                <a:ext uri="{FF2B5EF4-FFF2-40B4-BE49-F238E27FC236}">
                  <a16:creationId xmlns:a16="http://schemas.microsoft.com/office/drawing/2014/main" id="{D6601164-54A6-454E-A1F1-3876197684D7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27" name="Rectangle 326">
              <a:extLst>
                <a:ext uri="{FF2B5EF4-FFF2-40B4-BE49-F238E27FC236}">
                  <a16:creationId xmlns:a16="http://schemas.microsoft.com/office/drawing/2014/main" id="{5382B314-4E5E-4E15-B1A6-40D832656977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28" name="Rectangle 327">
              <a:extLst>
                <a:ext uri="{FF2B5EF4-FFF2-40B4-BE49-F238E27FC236}">
                  <a16:creationId xmlns:a16="http://schemas.microsoft.com/office/drawing/2014/main" id="{9FC76E27-F652-48E9-8415-3003E7B9D4F7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29" name="Groupe 328">
            <a:extLst>
              <a:ext uri="{FF2B5EF4-FFF2-40B4-BE49-F238E27FC236}">
                <a16:creationId xmlns:a16="http://schemas.microsoft.com/office/drawing/2014/main" id="{79264EAA-865C-468C-A835-A8524F00D7F1}"/>
              </a:ext>
            </a:extLst>
          </p:cNvPr>
          <p:cNvGrpSpPr/>
          <p:nvPr/>
        </p:nvGrpSpPr>
        <p:grpSpPr>
          <a:xfrm>
            <a:off x="9818731" y="1263218"/>
            <a:ext cx="381897" cy="210642"/>
            <a:chOff x="8951289" y="550461"/>
            <a:chExt cx="2930073" cy="1616133"/>
          </a:xfrm>
        </p:grpSpPr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248A52E3-8ACA-4896-B35E-4D6C322E74D7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31" name="Rectangle 330">
              <a:extLst>
                <a:ext uri="{FF2B5EF4-FFF2-40B4-BE49-F238E27FC236}">
                  <a16:creationId xmlns:a16="http://schemas.microsoft.com/office/drawing/2014/main" id="{92E69A21-25A4-4F1C-A50B-A9CC7548278B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32" name="Rectangle 331">
              <a:extLst>
                <a:ext uri="{FF2B5EF4-FFF2-40B4-BE49-F238E27FC236}">
                  <a16:creationId xmlns:a16="http://schemas.microsoft.com/office/drawing/2014/main" id="{D6C1CA05-CCC9-450F-AC08-6826203B4D35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33" name="Rectangle 332">
              <a:extLst>
                <a:ext uri="{FF2B5EF4-FFF2-40B4-BE49-F238E27FC236}">
                  <a16:creationId xmlns:a16="http://schemas.microsoft.com/office/drawing/2014/main" id="{8375952F-FAD8-4FD1-9D0B-4C0B4FC584CD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A044F933-9390-4CEF-BC11-0406EC398E3B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35" name="Rectangle 334">
              <a:extLst>
                <a:ext uri="{FF2B5EF4-FFF2-40B4-BE49-F238E27FC236}">
                  <a16:creationId xmlns:a16="http://schemas.microsoft.com/office/drawing/2014/main" id="{B2CA8FFA-1007-4E9D-ADD8-F2DACE0A081C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36" name="Groupe 335">
            <a:extLst>
              <a:ext uri="{FF2B5EF4-FFF2-40B4-BE49-F238E27FC236}">
                <a16:creationId xmlns:a16="http://schemas.microsoft.com/office/drawing/2014/main" id="{DF015B33-DB9B-44F2-87F2-D661B92E20B0}"/>
              </a:ext>
            </a:extLst>
          </p:cNvPr>
          <p:cNvGrpSpPr/>
          <p:nvPr/>
        </p:nvGrpSpPr>
        <p:grpSpPr>
          <a:xfrm>
            <a:off x="9818731" y="1499138"/>
            <a:ext cx="381897" cy="210642"/>
            <a:chOff x="8951289" y="550461"/>
            <a:chExt cx="2930073" cy="1616133"/>
          </a:xfrm>
        </p:grpSpPr>
        <p:sp>
          <p:nvSpPr>
            <p:cNvPr id="337" name="Rectangle 336">
              <a:extLst>
                <a:ext uri="{FF2B5EF4-FFF2-40B4-BE49-F238E27FC236}">
                  <a16:creationId xmlns:a16="http://schemas.microsoft.com/office/drawing/2014/main" id="{4FFEDE73-5FA8-4F72-8293-5FAA074C5DC0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38" name="Rectangle 337">
              <a:extLst>
                <a:ext uri="{FF2B5EF4-FFF2-40B4-BE49-F238E27FC236}">
                  <a16:creationId xmlns:a16="http://schemas.microsoft.com/office/drawing/2014/main" id="{D3E8D7BC-D621-475C-AB9F-FC054033D59F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39" name="Rectangle 338">
              <a:extLst>
                <a:ext uri="{FF2B5EF4-FFF2-40B4-BE49-F238E27FC236}">
                  <a16:creationId xmlns:a16="http://schemas.microsoft.com/office/drawing/2014/main" id="{1A7AEE88-1EAF-4FBB-A230-78EEDBC856EA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40" name="Rectangle 339">
              <a:extLst>
                <a:ext uri="{FF2B5EF4-FFF2-40B4-BE49-F238E27FC236}">
                  <a16:creationId xmlns:a16="http://schemas.microsoft.com/office/drawing/2014/main" id="{BCAAB798-43F4-4EB6-B8C5-356F829DA98D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41" name="Rectangle 340">
              <a:extLst>
                <a:ext uri="{FF2B5EF4-FFF2-40B4-BE49-F238E27FC236}">
                  <a16:creationId xmlns:a16="http://schemas.microsoft.com/office/drawing/2014/main" id="{237513F0-2D26-4262-8568-A22BDED26087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42" name="Rectangle 341">
              <a:extLst>
                <a:ext uri="{FF2B5EF4-FFF2-40B4-BE49-F238E27FC236}">
                  <a16:creationId xmlns:a16="http://schemas.microsoft.com/office/drawing/2014/main" id="{09D2129D-2C93-496D-B4B1-E32BAF2A8B10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43" name="Groupe 342">
            <a:extLst>
              <a:ext uri="{FF2B5EF4-FFF2-40B4-BE49-F238E27FC236}">
                <a16:creationId xmlns:a16="http://schemas.microsoft.com/office/drawing/2014/main" id="{68C22A22-47AD-4A16-B02C-2800160AB46B}"/>
              </a:ext>
            </a:extLst>
          </p:cNvPr>
          <p:cNvGrpSpPr/>
          <p:nvPr/>
        </p:nvGrpSpPr>
        <p:grpSpPr>
          <a:xfrm>
            <a:off x="9818731" y="1735058"/>
            <a:ext cx="381897" cy="210642"/>
            <a:chOff x="8951289" y="550461"/>
            <a:chExt cx="2930073" cy="1616133"/>
          </a:xfrm>
        </p:grpSpPr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28080E38-818C-407D-93CE-3EC5D6C4A1B3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45" name="Rectangle 344">
              <a:extLst>
                <a:ext uri="{FF2B5EF4-FFF2-40B4-BE49-F238E27FC236}">
                  <a16:creationId xmlns:a16="http://schemas.microsoft.com/office/drawing/2014/main" id="{83634BF1-C1B7-4775-9AA6-CF74CFA14A67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46" name="Rectangle 345">
              <a:extLst>
                <a:ext uri="{FF2B5EF4-FFF2-40B4-BE49-F238E27FC236}">
                  <a16:creationId xmlns:a16="http://schemas.microsoft.com/office/drawing/2014/main" id="{2BEE5148-69BD-440E-8D3B-E1B91F6E0C8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47" name="Rectangle 346">
              <a:extLst>
                <a:ext uri="{FF2B5EF4-FFF2-40B4-BE49-F238E27FC236}">
                  <a16:creationId xmlns:a16="http://schemas.microsoft.com/office/drawing/2014/main" id="{C2B47C47-5F43-4CA6-9768-B2F1CC802CC5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48" name="Rectangle 347">
              <a:extLst>
                <a:ext uri="{FF2B5EF4-FFF2-40B4-BE49-F238E27FC236}">
                  <a16:creationId xmlns:a16="http://schemas.microsoft.com/office/drawing/2014/main" id="{538B34F7-8E99-4FF1-97A5-65D4156D9F2F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49" name="Rectangle 348">
              <a:extLst>
                <a:ext uri="{FF2B5EF4-FFF2-40B4-BE49-F238E27FC236}">
                  <a16:creationId xmlns:a16="http://schemas.microsoft.com/office/drawing/2014/main" id="{25C62BE3-00F3-4ED1-B1C8-4FD9F899CC56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50" name="Groupe 349">
            <a:extLst>
              <a:ext uri="{FF2B5EF4-FFF2-40B4-BE49-F238E27FC236}">
                <a16:creationId xmlns:a16="http://schemas.microsoft.com/office/drawing/2014/main" id="{A29B4902-015E-4344-85DD-89F29667106D}"/>
              </a:ext>
            </a:extLst>
          </p:cNvPr>
          <p:cNvGrpSpPr/>
          <p:nvPr/>
        </p:nvGrpSpPr>
        <p:grpSpPr>
          <a:xfrm>
            <a:off x="9805596" y="2314345"/>
            <a:ext cx="381897" cy="210642"/>
            <a:chOff x="8951289" y="550461"/>
            <a:chExt cx="2930073" cy="1616133"/>
          </a:xfrm>
        </p:grpSpPr>
        <p:sp>
          <p:nvSpPr>
            <p:cNvPr id="351" name="Rectangle 350">
              <a:extLst>
                <a:ext uri="{FF2B5EF4-FFF2-40B4-BE49-F238E27FC236}">
                  <a16:creationId xmlns:a16="http://schemas.microsoft.com/office/drawing/2014/main" id="{5EDA1590-BC84-4FB2-A773-7C74F92096BD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52" name="Rectangle 351">
              <a:extLst>
                <a:ext uri="{FF2B5EF4-FFF2-40B4-BE49-F238E27FC236}">
                  <a16:creationId xmlns:a16="http://schemas.microsoft.com/office/drawing/2014/main" id="{EF25B3A8-5193-419D-AB94-1D852CD0E63E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53" name="Rectangle 352">
              <a:extLst>
                <a:ext uri="{FF2B5EF4-FFF2-40B4-BE49-F238E27FC236}">
                  <a16:creationId xmlns:a16="http://schemas.microsoft.com/office/drawing/2014/main" id="{68C49202-4573-43F1-BACA-076CA2E95E67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54" name="Rectangle 353">
              <a:extLst>
                <a:ext uri="{FF2B5EF4-FFF2-40B4-BE49-F238E27FC236}">
                  <a16:creationId xmlns:a16="http://schemas.microsoft.com/office/drawing/2014/main" id="{27A24BC5-F702-4FA0-A803-3951DDEE596D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55" name="Rectangle 354">
              <a:extLst>
                <a:ext uri="{FF2B5EF4-FFF2-40B4-BE49-F238E27FC236}">
                  <a16:creationId xmlns:a16="http://schemas.microsoft.com/office/drawing/2014/main" id="{BC185C17-AE26-4C2A-A61C-F01BC261EA55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56" name="Rectangle 355">
              <a:extLst>
                <a:ext uri="{FF2B5EF4-FFF2-40B4-BE49-F238E27FC236}">
                  <a16:creationId xmlns:a16="http://schemas.microsoft.com/office/drawing/2014/main" id="{CECA0A9E-5C47-45B3-9396-120E7B1D7064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57" name="Groupe 356">
            <a:extLst>
              <a:ext uri="{FF2B5EF4-FFF2-40B4-BE49-F238E27FC236}">
                <a16:creationId xmlns:a16="http://schemas.microsoft.com/office/drawing/2014/main" id="{F96E862E-0C90-4985-A238-1079C33B13CF}"/>
              </a:ext>
            </a:extLst>
          </p:cNvPr>
          <p:cNvGrpSpPr/>
          <p:nvPr/>
        </p:nvGrpSpPr>
        <p:grpSpPr>
          <a:xfrm>
            <a:off x="9805596" y="2550265"/>
            <a:ext cx="381897" cy="210642"/>
            <a:chOff x="8951289" y="550461"/>
            <a:chExt cx="2930073" cy="1616133"/>
          </a:xfrm>
        </p:grpSpPr>
        <p:sp>
          <p:nvSpPr>
            <p:cNvPr id="358" name="Rectangle 357">
              <a:extLst>
                <a:ext uri="{FF2B5EF4-FFF2-40B4-BE49-F238E27FC236}">
                  <a16:creationId xmlns:a16="http://schemas.microsoft.com/office/drawing/2014/main" id="{5970AC30-9EAF-4C3E-B9D3-1B0EF9F21A98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59" name="Rectangle 358">
              <a:extLst>
                <a:ext uri="{FF2B5EF4-FFF2-40B4-BE49-F238E27FC236}">
                  <a16:creationId xmlns:a16="http://schemas.microsoft.com/office/drawing/2014/main" id="{D4316C68-12C2-4459-AA99-2BFB45818C08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60" name="Rectangle 359">
              <a:extLst>
                <a:ext uri="{FF2B5EF4-FFF2-40B4-BE49-F238E27FC236}">
                  <a16:creationId xmlns:a16="http://schemas.microsoft.com/office/drawing/2014/main" id="{A6327E2D-66E1-4F85-AE55-652CBC20906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61" name="Rectangle 360">
              <a:extLst>
                <a:ext uri="{FF2B5EF4-FFF2-40B4-BE49-F238E27FC236}">
                  <a16:creationId xmlns:a16="http://schemas.microsoft.com/office/drawing/2014/main" id="{8233DDEE-C6D4-4BE6-97E6-5EA230DCC298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31B75257-3F9F-40EA-960A-F8A0BCB3169A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63" name="Rectangle 362">
              <a:extLst>
                <a:ext uri="{FF2B5EF4-FFF2-40B4-BE49-F238E27FC236}">
                  <a16:creationId xmlns:a16="http://schemas.microsoft.com/office/drawing/2014/main" id="{EC2E8239-5109-441B-954E-E518C3139287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64" name="Groupe 363">
            <a:extLst>
              <a:ext uri="{FF2B5EF4-FFF2-40B4-BE49-F238E27FC236}">
                <a16:creationId xmlns:a16="http://schemas.microsoft.com/office/drawing/2014/main" id="{A0B44404-77D4-43F3-B9D2-2C4858ACC5D9}"/>
              </a:ext>
            </a:extLst>
          </p:cNvPr>
          <p:cNvGrpSpPr/>
          <p:nvPr/>
        </p:nvGrpSpPr>
        <p:grpSpPr>
          <a:xfrm>
            <a:off x="9805596" y="2786185"/>
            <a:ext cx="381897" cy="210642"/>
            <a:chOff x="8951289" y="550461"/>
            <a:chExt cx="2930073" cy="1616133"/>
          </a:xfrm>
        </p:grpSpPr>
        <p:sp>
          <p:nvSpPr>
            <p:cNvPr id="365" name="Rectangle 364">
              <a:extLst>
                <a:ext uri="{FF2B5EF4-FFF2-40B4-BE49-F238E27FC236}">
                  <a16:creationId xmlns:a16="http://schemas.microsoft.com/office/drawing/2014/main" id="{EC9228C7-01F5-46F0-8C77-E627A9F45065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66" name="Rectangle 365">
              <a:extLst>
                <a:ext uri="{FF2B5EF4-FFF2-40B4-BE49-F238E27FC236}">
                  <a16:creationId xmlns:a16="http://schemas.microsoft.com/office/drawing/2014/main" id="{1B9ADC6B-0799-47E6-B9F2-DECE512C7F7A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67" name="Rectangle 366">
              <a:extLst>
                <a:ext uri="{FF2B5EF4-FFF2-40B4-BE49-F238E27FC236}">
                  <a16:creationId xmlns:a16="http://schemas.microsoft.com/office/drawing/2014/main" id="{E35F6F42-B9B2-4BBE-B48A-15CBDBC85703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68" name="Rectangle 367">
              <a:extLst>
                <a:ext uri="{FF2B5EF4-FFF2-40B4-BE49-F238E27FC236}">
                  <a16:creationId xmlns:a16="http://schemas.microsoft.com/office/drawing/2014/main" id="{60CDCC13-E0CC-464D-B6DC-B621332CD38F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69" name="Rectangle 368">
              <a:extLst>
                <a:ext uri="{FF2B5EF4-FFF2-40B4-BE49-F238E27FC236}">
                  <a16:creationId xmlns:a16="http://schemas.microsoft.com/office/drawing/2014/main" id="{AADF4A4F-BF47-4490-84FF-8EB158721C2E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70" name="Rectangle 369">
              <a:extLst>
                <a:ext uri="{FF2B5EF4-FFF2-40B4-BE49-F238E27FC236}">
                  <a16:creationId xmlns:a16="http://schemas.microsoft.com/office/drawing/2014/main" id="{26B2250E-C544-4F38-86E3-269AF442DDB3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71" name="Groupe 370">
            <a:extLst>
              <a:ext uri="{FF2B5EF4-FFF2-40B4-BE49-F238E27FC236}">
                <a16:creationId xmlns:a16="http://schemas.microsoft.com/office/drawing/2014/main" id="{9D9A8F20-A641-4840-ACC7-71AC11F17B01}"/>
              </a:ext>
            </a:extLst>
          </p:cNvPr>
          <p:cNvGrpSpPr/>
          <p:nvPr/>
        </p:nvGrpSpPr>
        <p:grpSpPr>
          <a:xfrm>
            <a:off x="9805596" y="3022105"/>
            <a:ext cx="381897" cy="210642"/>
            <a:chOff x="8951289" y="550461"/>
            <a:chExt cx="2930073" cy="1616133"/>
          </a:xfrm>
        </p:grpSpPr>
        <p:sp>
          <p:nvSpPr>
            <p:cNvPr id="372" name="Rectangle 371">
              <a:extLst>
                <a:ext uri="{FF2B5EF4-FFF2-40B4-BE49-F238E27FC236}">
                  <a16:creationId xmlns:a16="http://schemas.microsoft.com/office/drawing/2014/main" id="{C7AB405F-872E-4397-A252-DCF1160D17CF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73" name="Rectangle 372">
              <a:extLst>
                <a:ext uri="{FF2B5EF4-FFF2-40B4-BE49-F238E27FC236}">
                  <a16:creationId xmlns:a16="http://schemas.microsoft.com/office/drawing/2014/main" id="{C8EA9299-D964-4F70-829F-954A233E4946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74" name="Rectangle 373">
              <a:extLst>
                <a:ext uri="{FF2B5EF4-FFF2-40B4-BE49-F238E27FC236}">
                  <a16:creationId xmlns:a16="http://schemas.microsoft.com/office/drawing/2014/main" id="{7E19A498-E7F9-4BA9-83D7-49AE6BA0069F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75" name="Rectangle 374">
              <a:extLst>
                <a:ext uri="{FF2B5EF4-FFF2-40B4-BE49-F238E27FC236}">
                  <a16:creationId xmlns:a16="http://schemas.microsoft.com/office/drawing/2014/main" id="{92169710-AA23-4F3F-93CC-2E8408BE1ED8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76" name="Rectangle 375">
              <a:extLst>
                <a:ext uri="{FF2B5EF4-FFF2-40B4-BE49-F238E27FC236}">
                  <a16:creationId xmlns:a16="http://schemas.microsoft.com/office/drawing/2014/main" id="{2B20EA4D-CADC-4319-9F7C-387D03B0E8B2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77" name="Rectangle 376">
              <a:extLst>
                <a:ext uri="{FF2B5EF4-FFF2-40B4-BE49-F238E27FC236}">
                  <a16:creationId xmlns:a16="http://schemas.microsoft.com/office/drawing/2014/main" id="{92B8FD45-F5A0-4BDD-9C37-1940476BD227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78" name="Groupe 377">
            <a:extLst>
              <a:ext uri="{FF2B5EF4-FFF2-40B4-BE49-F238E27FC236}">
                <a16:creationId xmlns:a16="http://schemas.microsoft.com/office/drawing/2014/main" id="{DDC0E168-C562-4B5B-9D3C-B8B03F8E8DA7}"/>
              </a:ext>
            </a:extLst>
          </p:cNvPr>
          <p:cNvGrpSpPr/>
          <p:nvPr/>
        </p:nvGrpSpPr>
        <p:grpSpPr>
          <a:xfrm>
            <a:off x="9805596" y="3258025"/>
            <a:ext cx="381897" cy="210642"/>
            <a:chOff x="8951289" y="550461"/>
            <a:chExt cx="2930073" cy="1616133"/>
          </a:xfrm>
        </p:grpSpPr>
        <p:sp>
          <p:nvSpPr>
            <p:cNvPr id="379" name="Rectangle 378">
              <a:extLst>
                <a:ext uri="{FF2B5EF4-FFF2-40B4-BE49-F238E27FC236}">
                  <a16:creationId xmlns:a16="http://schemas.microsoft.com/office/drawing/2014/main" id="{F5B9B1D1-1CF2-413A-852B-638D2DDFCB5A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80" name="Rectangle 379">
              <a:extLst>
                <a:ext uri="{FF2B5EF4-FFF2-40B4-BE49-F238E27FC236}">
                  <a16:creationId xmlns:a16="http://schemas.microsoft.com/office/drawing/2014/main" id="{E630D8C1-0F97-4E29-8685-C54E7E9B4B25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81" name="Rectangle 380">
              <a:extLst>
                <a:ext uri="{FF2B5EF4-FFF2-40B4-BE49-F238E27FC236}">
                  <a16:creationId xmlns:a16="http://schemas.microsoft.com/office/drawing/2014/main" id="{0EE4E756-6646-4D31-B25B-56A3EE8C47AD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82" name="Rectangle 381">
              <a:extLst>
                <a:ext uri="{FF2B5EF4-FFF2-40B4-BE49-F238E27FC236}">
                  <a16:creationId xmlns:a16="http://schemas.microsoft.com/office/drawing/2014/main" id="{2C9A7E69-15C9-4562-9225-6F35ACEB5CE0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83" name="Rectangle 382">
              <a:extLst>
                <a:ext uri="{FF2B5EF4-FFF2-40B4-BE49-F238E27FC236}">
                  <a16:creationId xmlns:a16="http://schemas.microsoft.com/office/drawing/2014/main" id="{CB1A0CA3-6BD2-44E1-88F3-46A3A1A5BC36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84" name="Rectangle 383">
              <a:extLst>
                <a:ext uri="{FF2B5EF4-FFF2-40B4-BE49-F238E27FC236}">
                  <a16:creationId xmlns:a16="http://schemas.microsoft.com/office/drawing/2014/main" id="{1DFCCB35-346B-4065-AB0E-0CBBA58E83EB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385" name="Groupe 384">
            <a:extLst>
              <a:ext uri="{FF2B5EF4-FFF2-40B4-BE49-F238E27FC236}">
                <a16:creationId xmlns:a16="http://schemas.microsoft.com/office/drawing/2014/main" id="{0C6212C7-AEEB-4C9D-AE72-35928109FE10}"/>
              </a:ext>
            </a:extLst>
          </p:cNvPr>
          <p:cNvGrpSpPr/>
          <p:nvPr/>
        </p:nvGrpSpPr>
        <p:grpSpPr>
          <a:xfrm>
            <a:off x="9805596" y="3493945"/>
            <a:ext cx="381897" cy="210642"/>
            <a:chOff x="8951289" y="550461"/>
            <a:chExt cx="2930073" cy="1616133"/>
          </a:xfrm>
        </p:grpSpPr>
        <p:sp>
          <p:nvSpPr>
            <p:cNvPr id="386" name="Rectangle 385">
              <a:extLst>
                <a:ext uri="{FF2B5EF4-FFF2-40B4-BE49-F238E27FC236}">
                  <a16:creationId xmlns:a16="http://schemas.microsoft.com/office/drawing/2014/main" id="{94D50D26-CB67-4A23-A27A-031962748DEE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87" name="Rectangle 386">
              <a:extLst>
                <a:ext uri="{FF2B5EF4-FFF2-40B4-BE49-F238E27FC236}">
                  <a16:creationId xmlns:a16="http://schemas.microsoft.com/office/drawing/2014/main" id="{8B27457A-714E-420E-9679-298CE9C6A3D9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88" name="Rectangle 387">
              <a:extLst>
                <a:ext uri="{FF2B5EF4-FFF2-40B4-BE49-F238E27FC236}">
                  <a16:creationId xmlns:a16="http://schemas.microsoft.com/office/drawing/2014/main" id="{91BBB83C-619A-4DA1-A8C7-487C1F59B64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2CF920F9-D01E-48A4-A890-2B17B6CEAD72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90" name="Rectangle 389">
              <a:extLst>
                <a:ext uri="{FF2B5EF4-FFF2-40B4-BE49-F238E27FC236}">
                  <a16:creationId xmlns:a16="http://schemas.microsoft.com/office/drawing/2014/main" id="{572656A4-310F-4690-91E6-E2E0842F287C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91" name="Rectangle 390">
              <a:extLst>
                <a:ext uri="{FF2B5EF4-FFF2-40B4-BE49-F238E27FC236}">
                  <a16:creationId xmlns:a16="http://schemas.microsoft.com/office/drawing/2014/main" id="{79856450-85CF-4964-8455-E3AE8FAD2480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cxnSp>
        <p:nvCxnSpPr>
          <p:cNvPr id="392" name="Connecteur droit 391">
            <a:extLst>
              <a:ext uri="{FF2B5EF4-FFF2-40B4-BE49-F238E27FC236}">
                <a16:creationId xmlns:a16="http://schemas.microsoft.com/office/drawing/2014/main" id="{38A96B59-BAA1-4FD9-860B-E3FD24425368}"/>
              </a:ext>
            </a:extLst>
          </p:cNvPr>
          <p:cNvCxnSpPr>
            <a:cxnSpLocks/>
            <a:stCxn id="344" idx="2"/>
          </p:cNvCxnSpPr>
          <p:nvPr/>
        </p:nvCxnSpPr>
        <p:spPr>
          <a:xfrm>
            <a:off x="10009680" y="1945700"/>
            <a:ext cx="0" cy="15098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CE27C835-7C9C-4DFC-82B0-600DDC057E97}"/>
              </a:ext>
            </a:extLst>
          </p:cNvPr>
          <p:cNvCxnSpPr>
            <a:cxnSpLocks/>
          </p:cNvCxnSpPr>
          <p:nvPr/>
        </p:nvCxnSpPr>
        <p:spPr>
          <a:xfrm>
            <a:off x="10009680" y="2111435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14A6F6DB-7B83-4780-8A5B-F97769F2E656}"/>
              </a:ext>
            </a:extLst>
          </p:cNvPr>
          <p:cNvCxnSpPr>
            <a:cxnSpLocks/>
          </p:cNvCxnSpPr>
          <p:nvPr/>
        </p:nvCxnSpPr>
        <p:spPr>
          <a:xfrm>
            <a:off x="10009680" y="2193350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5" name="Connecteur droit 394">
            <a:extLst>
              <a:ext uri="{FF2B5EF4-FFF2-40B4-BE49-F238E27FC236}">
                <a16:creationId xmlns:a16="http://schemas.microsoft.com/office/drawing/2014/main" id="{D19B6D3E-566F-44DA-B15D-75EDCB4240F9}"/>
              </a:ext>
            </a:extLst>
          </p:cNvPr>
          <p:cNvCxnSpPr>
            <a:cxnSpLocks/>
          </p:cNvCxnSpPr>
          <p:nvPr/>
        </p:nvCxnSpPr>
        <p:spPr>
          <a:xfrm>
            <a:off x="10009680" y="2275265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96" name="Groupe 395">
            <a:extLst>
              <a:ext uri="{FF2B5EF4-FFF2-40B4-BE49-F238E27FC236}">
                <a16:creationId xmlns:a16="http://schemas.microsoft.com/office/drawing/2014/main" id="{5D255961-A446-46B2-80D7-F0659F34126B}"/>
              </a:ext>
            </a:extLst>
          </p:cNvPr>
          <p:cNvGrpSpPr/>
          <p:nvPr/>
        </p:nvGrpSpPr>
        <p:grpSpPr>
          <a:xfrm>
            <a:off x="10252452" y="557956"/>
            <a:ext cx="381897" cy="210642"/>
            <a:chOff x="8951289" y="550461"/>
            <a:chExt cx="2930073" cy="1616133"/>
          </a:xfrm>
        </p:grpSpPr>
        <p:sp>
          <p:nvSpPr>
            <p:cNvPr id="397" name="Rectangle 396">
              <a:extLst>
                <a:ext uri="{FF2B5EF4-FFF2-40B4-BE49-F238E27FC236}">
                  <a16:creationId xmlns:a16="http://schemas.microsoft.com/office/drawing/2014/main" id="{04800B8F-7C26-4EF1-8321-0E6674C17E3D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398" name="Rectangle 397">
              <a:extLst>
                <a:ext uri="{FF2B5EF4-FFF2-40B4-BE49-F238E27FC236}">
                  <a16:creationId xmlns:a16="http://schemas.microsoft.com/office/drawing/2014/main" id="{ADA91877-55DF-4AA4-AB90-3E9B6DD22713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399" name="Rectangle 398">
              <a:extLst>
                <a:ext uri="{FF2B5EF4-FFF2-40B4-BE49-F238E27FC236}">
                  <a16:creationId xmlns:a16="http://schemas.microsoft.com/office/drawing/2014/main" id="{1C828C40-A18E-4337-9F2F-BEE6B0F632D8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7E6EB68D-50AF-4760-8BA0-C7479A8582C4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01" name="Rectangle 400">
              <a:extLst>
                <a:ext uri="{FF2B5EF4-FFF2-40B4-BE49-F238E27FC236}">
                  <a16:creationId xmlns:a16="http://schemas.microsoft.com/office/drawing/2014/main" id="{6B352827-8295-4A6B-B9CB-6E0E800C7D2E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02" name="Rectangle 401">
              <a:extLst>
                <a:ext uri="{FF2B5EF4-FFF2-40B4-BE49-F238E27FC236}">
                  <a16:creationId xmlns:a16="http://schemas.microsoft.com/office/drawing/2014/main" id="{5CCC174A-AF50-4281-87DF-59F354CF5E4B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03" name="Groupe 402">
            <a:extLst>
              <a:ext uri="{FF2B5EF4-FFF2-40B4-BE49-F238E27FC236}">
                <a16:creationId xmlns:a16="http://schemas.microsoft.com/office/drawing/2014/main" id="{F0EEFD76-E6A2-4B93-9148-200C68A5A072}"/>
              </a:ext>
            </a:extLst>
          </p:cNvPr>
          <p:cNvGrpSpPr/>
          <p:nvPr/>
        </p:nvGrpSpPr>
        <p:grpSpPr>
          <a:xfrm>
            <a:off x="10252452" y="793876"/>
            <a:ext cx="381897" cy="210642"/>
            <a:chOff x="8951289" y="550461"/>
            <a:chExt cx="2930073" cy="1616133"/>
          </a:xfrm>
        </p:grpSpPr>
        <p:sp>
          <p:nvSpPr>
            <p:cNvPr id="404" name="Rectangle 403">
              <a:extLst>
                <a:ext uri="{FF2B5EF4-FFF2-40B4-BE49-F238E27FC236}">
                  <a16:creationId xmlns:a16="http://schemas.microsoft.com/office/drawing/2014/main" id="{33F83F57-5308-432E-B763-512B1C8DF4C3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05" name="Rectangle 404">
              <a:extLst>
                <a:ext uri="{FF2B5EF4-FFF2-40B4-BE49-F238E27FC236}">
                  <a16:creationId xmlns:a16="http://schemas.microsoft.com/office/drawing/2014/main" id="{BEF300EB-AAD7-4314-BAD5-17120024BEA9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34426346-F6DD-4F65-9560-529AC50FCBBF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07" name="Rectangle 406">
              <a:extLst>
                <a:ext uri="{FF2B5EF4-FFF2-40B4-BE49-F238E27FC236}">
                  <a16:creationId xmlns:a16="http://schemas.microsoft.com/office/drawing/2014/main" id="{F4239E52-C1AD-401D-8AA1-8A27B94F27CF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08" name="Rectangle 407">
              <a:extLst>
                <a:ext uri="{FF2B5EF4-FFF2-40B4-BE49-F238E27FC236}">
                  <a16:creationId xmlns:a16="http://schemas.microsoft.com/office/drawing/2014/main" id="{918E2F26-2F9E-4ADF-8C44-15798C5E34C7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518775F6-7B15-4556-A440-BEFD62CD1A06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10" name="Groupe 409">
            <a:extLst>
              <a:ext uri="{FF2B5EF4-FFF2-40B4-BE49-F238E27FC236}">
                <a16:creationId xmlns:a16="http://schemas.microsoft.com/office/drawing/2014/main" id="{9A7F65C9-49BA-4841-BBCF-ECD95133F1E8}"/>
              </a:ext>
            </a:extLst>
          </p:cNvPr>
          <p:cNvGrpSpPr/>
          <p:nvPr/>
        </p:nvGrpSpPr>
        <p:grpSpPr>
          <a:xfrm>
            <a:off x="10252452" y="1029796"/>
            <a:ext cx="381897" cy="210642"/>
            <a:chOff x="8951289" y="550461"/>
            <a:chExt cx="2930073" cy="1616133"/>
          </a:xfrm>
        </p:grpSpPr>
        <p:sp>
          <p:nvSpPr>
            <p:cNvPr id="411" name="Rectangle 410">
              <a:extLst>
                <a:ext uri="{FF2B5EF4-FFF2-40B4-BE49-F238E27FC236}">
                  <a16:creationId xmlns:a16="http://schemas.microsoft.com/office/drawing/2014/main" id="{E3AD9407-F95D-4154-9461-4CA2306FF65B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12" name="Rectangle 411">
              <a:extLst>
                <a:ext uri="{FF2B5EF4-FFF2-40B4-BE49-F238E27FC236}">
                  <a16:creationId xmlns:a16="http://schemas.microsoft.com/office/drawing/2014/main" id="{397B5EE4-B977-4E68-996D-4337DD5E32E3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13" name="Rectangle 412">
              <a:extLst>
                <a:ext uri="{FF2B5EF4-FFF2-40B4-BE49-F238E27FC236}">
                  <a16:creationId xmlns:a16="http://schemas.microsoft.com/office/drawing/2014/main" id="{6163DAEB-8B6E-4489-8AD9-D9C7E65B80AF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14" name="Rectangle 413">
              <a:extLst>
                <a:ext uri="{FF2B5EF4-FFF2-40B4-BE49-F238E27FC236}">
                  <a16:creationId xmlns:a16="http://schemas.microsoft.com/office/drawing/2014/main" id="{1DAECEAB-9C20-4C04-A793-3D8A98B0F6D3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15" name="Rectangle 414">
              <a:extLst>
                <a:ext uri="{FF2B5EF4-FFF2-40B4-BE49-F238E27FC236}">
                  <a16:creationId xmlns:a16="http://schemas.microsoft.com/office/drawing/2014/main" id="{389AF808-1982-4988-92E4-7022754EFC2B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16" name="Rectangle 415">
              <a:extLst>
                <a:ext uri="{FF2B5EF4-FFF2-40B4-BE49-F238E27FC236}">
                  <a16:creationId xmlns:a16="http://schemas.microsoft.com/office/drawing/2014/main" id="{9EB3BB94-F0E4-4DF9-B056-515C0FD32933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17" name="Groupe 416">
            <a:extLst>
              <a:ext uri="{FF2B5EF4-FFF2-40B4-BE49-F238E27FC236}">
                <a16:creationId xmlns:a16="http://schemas.microsoft.com/office/drawing/2014/main" id="{46CB1D13-EE7D-4808-BAFB-7C4003C6105A}"/>
              </a:ext>
            </a:extLst>
          </p:cNvPr>
          <p:cNvGrpSpPr/>
          <p:nvPr/>
        </p:nvGrpSpPr>
        <p:grpSpPr>
          <a:xfrm>
            <a:off x="10252452" y="1265716"/>
            <a:ext cx="381897" cy="210642"/>
            <a:chOff x="8951289" y="550461"/>
            <a:chExt cx="2930073" cy="1616133"/>
          </a:xfrm>
        </p:grpSpPr>
        <p:sp>
          <p:nvSpPr>
            <p:cNvPr id="418" name="Rectangle 417">
              <a:extLst>
                <a:ext uri="{FF2B5EF4-FFF2-40B4-BE49-F238E27FC236}">
                  <a16:creationId xmlns:a16="http://schemas.microsoft.com/office/drawing/2014/main" id="{D4F76CC9-A764-48EB-8860-D041A7043947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19" name="Rectangle 418">
              <a:extLst>
                <a:ext uri="{FF2B5EF4-FFF2-40B4-BE49-F238E27FC236}">
                  <a16:creationId xmlns:a16="http://schemas.microsoft.com/office/drawing/2014/main" id="{C19C7DBC-9FCB-4319-A37B-4340D05F8F7A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20" name="Rectangle 419">
              <a:extLst>
                <a:ext uri="{FF2B5EF4-FFF2-40B4-BE49-F238E27FC236}">
                  <a16:creationId xmlns:a16="http://schemas.microsoft.com/office/drawing/2014/main" id="{7FDA4676-B754-415F-9EF5-E89CBF00B55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21" name="Rectangle 420">
              <a:extLst>
                <a:ext uri="{FF2B5EF4-FFF2-40B4-BE49-F238E27FC236}">
                  <a16:creationId xmlns:a16="http://schemas.microsoft.com/office/drawing/2014/main" id="{3F04FA79-F310-4EA8-B452-05C2EF432210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22" name="Rectangle 421">
              <a:extLst>
                <a:ext uri="{FF2B5EF4-FFF2-40B4-BE49-F238E27FC236}">
                  <a16:creationId xmlns:a16="http://schemas.microsoft.com/office/drawing/2014/main" id="{C85530B2-B7F8-494D-9E1E-93ADC8F0BF51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23" name="Rectangle 422">
              <a:extLst>
                <a:ext uri="{FF2B5EF4-FFF2-40B4-BE49-F238E27FC236}">
                  <a16:creationId xmlns:a16="http://schemas.microsoft.com/office/drawing/2014/main" id="{1BB2A03C-E6B0-45BD-849F-38A907A22975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24" name="Groupe 423">
            <a:extLst>
              <a:ext uri="{FF2B5EF4-FFF2-40B4-BE49-F238E27FC236}">
                <a16:creationId xmlns:a16="http://schemas.microsoft.com/office/drawing/2014/main" id="{790D9211-CEB3-459D-9151-D3DBF4868856}"/>
              </a:ext>
            </a:extLst>
          </p:cNvPr>
          <p:cNvGrpSpPr/>
          <p:nvPr/>
        </p:nvGrpSpPr>
        <p:grpSpPr>
          <a:xfrm>
            <a:off x="10252452" y="1501636"/>
            <a:ext cx="381897" cy="210642"/>
            <a:chOff x="8951289" y="550461"/>
            <a:chExt cx="2930073" cy="1616133"/>
          </a:xfrm>
        </p:grpSpPr>
        <p:sp>
          <p:nvSpPr>
            <p:cNvPr id="425" name="Rectangle 424">
              <a:extLst>
                <a:ext uri="{FF2B5EF4-FFF2-40B4-BE49-F238E27FC236}">
                  <a16:creationId xmlns:a16="http://schemas.microsoft.com/office/drawing/2014/main" id="{4B5E3669-21B5-4415-8246-24A9A2B1019D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26" name="Rectangle 425">
              <a:extLst>
                <a:ext uri="{FF2B5EF4-FFF2-40B4-BE49-F238E27FC236}">
                  <a16:creationId xmlns:a16="http://schemas.microsoft.com/office/drawing/2014/main" id="{5AA43590-90F4-4F2E-B3A3-30CC32B045EA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27" name="Rectangle 426">
              <a:extLst>
                <a:ext uri="{FF2B5EF4-FFF2-40B4-BE49-F238E27FC236}">
                  <a16:creationId xmlns:a16="http://schemas.microsoft.com/office/drawing/2014/main" id="{696042F1-8E51-469E-990C-5B34C5D764D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28" name="Rectangle 427">
              <a:extLst>
                <a:ext uri="{FF2B5EF4-FFF2-40B4-BE49-F238E27FC236}">
                  <a16:creationId xmlns:a16="http://schemas.microsoft.com/office/drawing/2014/main" id="{156BDC71-1C5E-4A6A-ACE3-5C73076C1342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29" name="Rectangle 428">
              <a:extLst>
                <a:ext uri="{FF2B5EF4-FFF2-40B4-BE49-F238E27FC236}">
                  <a16:creationId xmlns:a16="http://schemas.microsoft.com/office/drawing/2014/main" id="{0B4DF68E-F33A-468A-9C95-5F51406CCF65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30" name="Rectangle 429">
              <a:extLst>
                <a:ext uri="{FF2B5EF4-FFF2-40B4-BE49-F238E27FC236}">
                  <a16:creationId xmlns:a16="http://schemas.microsoft.com/office/drawing/2014/main" id="{007321B0-2E9B-4DA5-A9DB-30329E08F71D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31" name="Groupe 430">
            <a:extLst>
              <a:ext uri="{FF2B5EF4-FFF2-40B4-BE49-F238E27FC236}">
                <a16:creationId xmlns:a16="http://schemas.microsoft.com/office/drawing/2014/main" id="{AF00EFEE-F301-4A3A-9090-D7FE725629F2}"/>
              </a:ext>
            </a:extLst>
          </p:cNvPr>
          <p:cNvGrpSpPr/>
          <p:nvPr/>
        </p:nvGrpSpPr>
        <p:grpSpPr>
          <a:xfrm>
            <a:off x="10252452" y="1737556"/>
            <a:ext cx="381897" cy="210642"/>
            <a:chOff x="8951289" y="550461"/>
            <a:chExt cx="2930073" cy="1616133"/>
          </a:xfrm>
        </p:grpSpPr>
        <p:sp>
          <p:nvSpPr>
            <p:cNvPr id="432" name="Rectangle 431">
              <a:extLst>
                <a:ext uri="{FF2B5EF4-FFF2-40B4-BE49-F238E27FC236}">
                  <a16:creationId xmlns:a16="http://schemas.microsoft.com/office/drawing/2014/main" id="{B29527FC-00C8-46A3-8EEA-453BE8EA7989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33" name="Rectangle 432">
              <a:extLst>
                <a:ext uri="{FF2B5EF4-FFF2-40B4-BE49-F238E27FC236}">
                  <a16:creationId xmlns:a16="http://schemas.microsoft.com/office/drawing/2014/main" id="{B3642D81-77D4-4C21-885C-AFA85FEFDA95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34" name="Rectangle 433">
              <a:extLst>
                <a:ext uri="{FF2B5EF4-FFF2-40B4-BE49-F238E27FC236}">
                  <a16:creationId xmlns:a16="http://schemas.microsoft.com/office/drawing/2014/main" id="{B80B7E1E-A97D-4EAA-9BC5-81F64AF34035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35" name="Rectangle 434">
              <a:extLst>
                <a:ext uri="{FF2B5EF4-FFF2-40B4-BE49-F238E27FC236}">
                  <a16:creationId xmlns:a16="http://schemas.microsoft.com/office/drawing/2014/main" id="{FAF96005-9514-4F5B-9D72-13D4629E28B6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36" name="Rectangle 435">
              <a:extLst>
                <a:ext uri="{FF2B5EF4-FFF2-40B4-BE49-F238E27FC236}">
                  <a16:creationId xmlns:a16="http://schemas.microsoft.com/office/drawing/2014/main" id="{B106DB89-5AFF-4EFD-B41B-D4C3EFB22C93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37" name="Rectangle 436">
              <a:extLst>
                <a:ext uri="{FF2B5EF4-FFF2-40B4-BE49-F238E27FC236}">
                  <a16:creationId xmlns:a16="http://schemas.microsoft.com/office/drawing/2014/main" id="{214CDC90-92A7-443E-AA7D-99E3A2C3ABB7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38" name="Groupe 437">
            <a:extLst>
              <a:ext uri="{FF2B5EF4-FFF2-40B4-BE49-F238E27FC236}">
                <a16:creationId xmlns:a16="http://schemas.microsoft.com/office/drawing/2014/main" id="{5B64B1C3-DEA1-4742-A339-AEA84BAF1D3E}"/>
              </a:ext>
            </a:extLst>
          </p:cNvPr>
          <p:cNvGrpSpPr/>
          <p:nvPr/>
        </p:nvGrpSpPr>
        <p:grpSpPr>
          <a:xfrm>
            <a:off x="10239317" y="2316843"/>
            <a:ext cx="381897" cy="210642"/>
            <a:chOff x="8951289" y="550461"/>
            <a:chExt cx="2930073" cy="1616133"/>
          </a:xfrm>
        </p:grpSpPr>
        <p:sp>
          <p:nvSpPr>
            <p:cNvPr id="439" name="Rectangle 438">
              <a:extLst>
                <a:ext uri="{FF2B5EF4-FFF2-40B4-BE49-F238E27FC236}">
                  <a16:creationId xmlns:a16="http://schemas.microsoft.com/office/drawing/2014/main" id="{D10AC29F-0A08-4684-875F-7F0ABDF7580C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40" name="Rectangle 439">
              <a:extLst>
                <a:ext uri="{FF2B5EF4-FFF2-40B4-BE49-F238E27FC236}">
                  <a16:creationId xmlns:a16="http://schemas.microsoft.com/office/drawing/2014/main" id="{6A0B61E7-11AE-4820-8D64-8E3858F54C20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41" name="Rectangle 440">
              <a:extLst>
                <a:ext uri="{FF2B5EF4-FFF2-40B4-BE49-F238E27FC236}">
                  <a16:creationId xmlns:a16="http://schemas.microsoft.com/office/drawing/2014/main" id="{94638BDB-5B2C-4A34-96E2-B397A9AC25E3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42" name="Rectangle 441">
              <a:extLst>
                <a:ext uri="{FF2B5EF4-FFF2-40B4-BE49-F238E27FC236}">
                  <a16:creationId xmlns:a16="http://schemas.microsoft.com/office/drawing/2014/main" id="{092E3FF1-76F7-413B-A1C5-FAD988E4F8BB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43" name="Rectangle 442">
              <a:extLst>
                <a:ext uri="{FF2B5EF4-FFF2-40B4-BE49-F238E27FC236}">
                  <a16:creationId xmlns:a16="http://schemas.microsoft.com/office/drawing/2014/main" id="{95D39E05-F4DA-43B1-B35D-40879F2F25EC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44" name="Rectangle 443">
              <a:extLst>
                <a:ext uri="{FF2B5EF4-FFF2-40B4-BE49-F238E27FC236}">
                  <a16:creationId xmlns:a16="http://schemas.microsoft.com/office/drawing/2014/main" id="{D12A4349-D0C2-4042-BF65-2CF8E54BEE38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45" name="Groupe 444">
            <a:extLst>
              <a:ext uri="{FF2B5EF4-FFF2-40B4-BE49-F238E27FC236}">
                <a16:creationId xmlns:a16="http://schemas.microsoft.com/office/drawing/2014/main" id="{346D74B7-DA91-400D-B340-4BC22718E16C}"/>
              </a:ext>
            </a:extLst>
          </p:cNvPr>
          <p:cNvGrpSpPr/>
          <p:nvPr/>
        </p:nvGrpSpPr>
        <p:grpSpPr>
          <a:xfrm>
            <a:off x="10239317" y="2552763"/>
            <a:ext cx="381897" cy="210642"/>
            <a:chOff x="8951289" y="550461"/>
            <a:chExt cx="2930073" cy="1616133"/>
          </a:xfrm>
        </p:grpSpPr>
        <p:sp>
          <p:nvSpPr>
            <p:cNvPr id="446" name="Rectangle 445">
              <a:extLst>
                <a:ext uri="{FF2B5EF4-FFF2-40B4-BE49-F238E27FC236}">
                  <a16:creationId xmlns:a16="http://schemas.microsoft.com/office/drawing/2014/main" id="{312E38F9-6290-4D1B-AFEE-2CC58A5511B8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47" name="Rectangle 446">
              <a:extLst>
                <a:ext uri="{FF2B5EF4-FFF2-40B4-BE49-F238E27FC236}">
                  <a16:creationId xmlns:a16="http://schemas.microsoft.com/office/drawing/2014/main" id="{8666ABD3-5AD3-4075-BA10-922726D9890C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48" name="Rectangle 447">
              <a:extLst>
                <a:ext uri="{FF2B5EF4-FFF2-40B4-BE49-F238E27FC236}">
                  <a16:creationId xmlns:a16="http://schemas.microsoft.com/office/drawing/2014/main" id="{2F61B669-9758-47D1-B787-42355F70B799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49" name="Rectangle 448">
              <a:extLst>
                <a:ext uri="{FF2B5EF4-FFF2-40B4-BE49-F238E27FC236}">
                  <a16:creationId xmlns:a16="http://schemas.microsoft.com/office/drawing/2014/main" id="{56997EEF-39B5-4F97-81F6-DE8BE24D3697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50" name="Rectangle 449">
              <a:extLst>
                <a:ext uri="{FF2B5EF4-FFF2-40B4-BE49-F238E27FC236}">
                  <a16:creationId xmlns:a16="http://schemas.microsoft.com/office/drawing/2014/main" id="{074B2B34-000B-4964-85DD-8E2F573EAA2C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51" name="Rectangle 450">
              <a:extLst>
                <a:ext uri="{FF2B5EF4-FFF2-40B4-BE49-F238E27FC236}">
                  <a16:creationId xmlns:a16="http://schemas.microsoft.com/office/drawing/2014/main" id="{47EE1FA3-6198-4DE0-BDEC-DD712FBB2614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52" name="Groupe 451">
            <a:extLst>
              <a:ext uri="{FF2B5EF4-FFF2-40B4-BE49-F238E27FC236}">
                <a16:creationId xmlns:a16="http://schemas.microsoft.com/office/drawing/2014/main" id="{5043CD63-744B-4E9D-8796-0774BC884D15}"/>
              </a:ext>
            </a:extLst>
          </p:cNvPr>
          <p:cNvGrpSpPr/>
          <p:nvPr/>
        </p:nvGrpSpPr>
        <p:grpSpPr>
          <a:xfrm>
            <a:off x="10239317" y="2788683"/>
            <a:ext cx="381897" cy="210642"/>
            <a:chOff x="8951289" y="550461"/>
            <a:chExt cx="2930073" cy="1616133"/>
          </a:xfrm>
        </p:grpSpPr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FB9C791C-BE2E-4CD8-BFA5-CD21A4910452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54" name="Rectangle 453">
              <a:extLst>
                <a:ext uri="{FF2B5EF4-FFF2-40B4-BE49-F238E27FC236}">
                  <a16:creationId xmlns:a16="http://schemas.microsoft.com/office/drawing/2014/main" id="{51BA1C25-B833-438E-80D7-E76E08CE589A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55" name="Rectangle 454">
              <a:extLst>
                <a:ext uri="{FF2B5EF4-FFF2-40B4-BE49-F238E27FC236}">
                  <a16:creationId xmlns:a16="http://schemas.microsoft.com/office/drawing/2014/main" id="{04183973-349F-46B8-AA77-0D2C32A1AD0C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56" name="Rectangle 455">
              <a:extLst>
                <a:ext uri="{FF2B5EF4-FFF2-40B4-BE49-F238E27FC236}">
                  <a16:creationId xmlns:a16="http://schemas.microsoft.com/office/drawing/2014/main" id="{24A2DE87-E550-4F85-8E2E-6FE6CD365A5C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57" name="Rectangle 456">
              <a:extLst>
                <a:ext uri="{FF2B5EF4-FFF2-40B4-BE49-F238E27FC236}">
                  <a16:creationId xmlns:a16="http://schemas.microsoft.com/office/drawing/2014/main" id="{C74C797C-AB84-45F2-8247-0FB0C8B806ED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58" name="Rectangle 457">
              <a:extLst>
                <a:ext uri="{FF2B5EF4-FFF2-40B4-BE49-F238E27FC236}">
                  <a16:creationId xmlns:a16="http://schemas.microsoft.com/office/drawing/2014/main" id="{364763EC-2005-4885-9C69-CD83BECC3E1A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59" name="Groupe 458">
            <a:extLst>
              <a:ext uri="{FF2B5EF4-FFF2-40B4-BE49-F238E27FC236}">
                <a16:creationId xmlns:a16="http://schemas.microsoft.com/office/drawing/2014/main" id="{8A5E6B83-8A38-4446-B768-55EABD4C404C}"/>
              </a:ext>
            </a:extLst>
          </p:cNvPr>
          <p:cNvGrpSpPr/>
          <p:nvPr/>
        </p:nvGrpSpPr>
        <p:grpSpPr>
          <a:xfrm>
            <a:off x="10239317" y="3024603"/>
            <a:ext cx="381897" cy="210642"/>
            <a:chOff x="8951289" y="550461"/>
            <a:chExt cx="2930073" cy="1616133"/>
          </a:xfrm>
        </p:grpSpPr>
        <p:sp>
          <p:nvSpPr>
            <p:cNvPr id="460" name="Rectangle 459">
              <a:extLst>
                <a:ext uri="{FF2B5EF4-FFF2-40B4-BE49-F238E27FC236}">
                  <a16:creationId xmlns:a16="http://schemas.microsoft.com/office/drawing/2014/main" id="{454F80B6-376B-47D6-AA85-11CC84909ADF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61" name="Rectangle 460">
              <a:extLst>
                <a:ext uri="{FF2B5EF4-FFF2-40B4-BE49-F238E27FC236}">
                  <a16:creationId xmlns:a16="http://schemas.microsoft.com/office/drawing/2014/main" id="{83DD74D3-425C-4044-BAF6-6BCD2251AB7C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1485F78C-A578-475D-A990-8E36C00121B3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63" name="Rectangle 462">
              <a:extLst>
                <a:ext uri="{FF2B5EF4-FFF2-40B4-BE49-F238E27FC236}">
                  <a16:creationId xmlns:a16="http://schemas.microsoft.com/office/drawing/2014/main" id="{0A189A89-E28C-42C1-8F3B-8E80B27B6ED4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64" name="Rectangle 463">
              <a:extLst>
                <a:ext uri="{FF2B5EF4-FFF2-40B4-BE49-F238E27FC236}">
                  <a16:creationId xmlns:a16="http://schemas.microsoft.com/office/drawing/2014/main" id="{ACA99330-3DD8-4C4C-84F9-64980F1A1AAB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65" name="Rectangle 464">
              <a:extLst>
                <a:ext uri="{FF2B5EF4-FFF2-40B4-BE49-F238E27FC236}">
                  <a16:creationId xmlns:a16="http://schemas.microsoft.com/office/drawing/2014/main" id="{B3CC21C9-2E1E-460E-B2D9-C8081C9E5DC4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66" name="Groupe 465">
            <a:extLst>
              <a:ext uri="{FF2B5EF4-FFF2-40B4-BE49-F238E27FC236}">
                <a16:creationId xmlns:a16="http://schemas.microsoft.com/office/drawing/2014/main" id="{098EDBD2-2B13-4E45-89CA-A1E12B8A3CB8}"/>
              </a:ext>
            </a:extLst>
          </p:cNvPr>
          <p:cNvGrpSpPr/>
          <p:nvPr/>
        </p:nvGrpSpPr>
        <p:grpSpPr>
          <a:xfrm>
            <a:off x="10239317" y="3260523"/>
            <a:ext cx="381897" cy="210642"/>
            <a:chOff x="8951289" y="550461"/>
            <a:chExt cx="2930073" cy="1616133"/>
          </a:xfrm>
        </p:grpSpPr>
        <p:sp>
          <p:nvSpPr>
            <p:cNvPr id="467" name="Rectangle 466">
              <a:extLst>
                <a:ext uri="{FF2B5EF4-FFF2-40B4-BE49-F238E27FC236}">
                  <a16:creationId xmlns:a16="http://schemas.microsoft.com/office/drawing/2014/main" id="{D12BDD5F-458F-4557-AA90-6F0690627C30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68" name="Rectangle 467">
              <a:extLst>
                <a:ext uri="{FF2B5EF4-FFF2-40B4-BE49-F238E27FC236}">
                  <a16:creationId xmlns:a16="http://schemas.microsoft.com/office/drawing/2014/main" id="{038AA293-FB20-4EDF-85E8-F7A84C9DEE8C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69" name="Rectangle 468">
              <a:extLst>
                <a:ext uri="{FF2B5EF4-FFF2-40B4-BE49-F238E27FC236}">
                  <a16:creationId xmlns:a16="http://schemas.microsoft.com/office/drawing/2014/main" id="{CC522601-E5DF-4E54-A2B0-8DFD8871F485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70" name="Rectangle 469">
              <a:extLst>
                <a:ext uri="{FF2B5EF4-FFF2-40B4-BE49-F238E27FC236}">
                  <a16:creationId xmlns:a16="http://schemas.microsoft.com/office/drawing/2014/main" id="{B0A703FF-B6BC-4120-983A-1E9155E5317E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71" name="Rectangle 470">
              <a:extLst>
                <a:ext uri="{FF2B5EF4-FFF2-40B4-BE49-F238E27FC236}">
                  <a16:creationId xmlns:a16="http://schemas.microsoft.com/office/drawing/2014/main" id="{87747AB8-2570-462B-AFEE-42D4DF235095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72" name="Rectangle 471">
              <a:extLst>
                <a:ext uri="{FF2B5EF4-FFF2-40B4-BE49-F238E27FC236}">
                  <a16:creationId xmlns:a16="http://schemas.microsoft.com/office/drawing/2014/main" id="{1BC259E3-411F-4100-B9C6-2F0E304A9B9A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73" name="Groupe 472">
            <a:extLst>
              <a:ext uri="{FF2B5EF4-FFF2-40B4-BE49-F238E27FC236}">
                <a16:creationId xmlns:a16="http://schemas.microsoft.com/office/drawing/2014/main" id="{F6CC3B9D-047D-4497-B06C-8277AA823EF2}"/>
              </a:ext>
            </a:extLst>
          </p:cNvPr>
          <p:cNvGrpSpPr/>
          <p:nvPr/>
        </p:nvGrpSpPr>
        <p:grpSpPr>
          <a:xfrm>
            <a:off x="10239317" y="3496443"/>
            <a:ext cx="381897" cy="210642"/>
            <a:chOff x="8951289" y="550461"/>
            <a:chExt cx="2930073" cy="1616133"/>
          </a:xfrm>
        </p:grpSpPr>
        <p:sp>
          <p:nvSpPr>
            <p:cNvPr id="474" name="Rectangle 473">
              <a:extLst>
                <a:ext uri="{FF2B5EF4-FFF2-40B4-BE49-F238E27FC236}">
                  <a16:creationId xmlns:a16="http://schemas.microsoft.com/office/drawing/2014/main" id="{6EAA3861-EF2B-4826-9CFF-9E474F777432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75" name="Rectangle 474">
              <a:extLst>
                <a:ext uri="{FF2B5EF4-FFF2-40B4-BE49-F238E27FC236}">
                  <a16:creationId xmlns:a16="http://schemas.microsoft.com/office/drawing/2014/main" id="{D878814C-C525-4AAA-93CA-FB4AD392A0C5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76" name="Rectangle 475">
              <a:extLst>
                <a:ext uri="{FF2B5EF4-FFF2-40B4-BE49-F238E27FC236}">
                  <a16:creationId xmlns:a16="http://schemas.microsoft.com/office/drawing/2014/main" id="{4F3EC99F-CB3B-4093-81EF-E7D6BAE57229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77" name="Rectangle 476">
              <a:extLst>
                <a:ext uri="{FF2B5EF4-FFF2-40B4-BE49-F238E27FC236}">
                  <a16:creationId xmlns:a16="http://schemas.microsoft.com/office/drawing/2014/main" id="{D8D17B61-E839-47AB-8F3E-14C50C5404B6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78" name="Rectangle 477">
              <a:extLst>
                <a:ext uri="{FF2B5EF4-FFF2-40B4-BE49-F238E27FC236}">
                  <a16:creationId xmlns:a16="http://schemas.microsoft.com/office/drawing/2014/main" id="{736C8896-8F8F-4346-A589-4F8F77648657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79" name="Rectangle 478">
              <a:extLst>
                <a:ext uri="{FF2B5EF4-FFF2-40B4-BE49-F238E27FC236}">
                  <a16:creationId xmlns:a16="http://schemas.microsoft.com/office/drawing/2014/main" id="{EBD8182E-BF85-43FF-BC96-8DF8DE765A47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cxnSp>
        <p:nvCxnSpPr>
          <p:cNvPr id="480" name="Connecteur droit 479">
            <a:extLst>
              <a:ext uri="{FF2B5EF4-FFF2-40B4-BE49-F238E27FC236}">
                <a16:creationId xmlns:a16="http://schemas.microsoft.com/office/drawing/2014/main" id="{650CB006-4067-4601-98A1-737D9673D4CC}"/>
              </a:ext>
            </a:extLst>
          </p:cNvPr>
          <p:cNvCxnSpPr>
            <a:cxnSpLocks/>
            <a:stCxn id="432" idx="2"/>
          </p:cNvCxnSpPr>
          <p:nvPr/>
        </p:nvCxnSpPr>
        <p:spPr>
          <a:xfrm>
            <a:off x="10443401" y="1948198"/>
            <a:ext cx="0" cy="15098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1" name="Connecteur droit 480">
            <a:extLst>
              <a:ext uri="{FF2B5EF4-FFF2-40B4-BE49-F238E27FC236}">
                <a16:creationId xmlns:a16="http://schemas.microsoft.com/office/drawing/2014/main" id="{D6E47AED-7FDF-40E0-8B24-74619CEE1142}"/>
              </a:ext>
            </a:extLst>
          </p:cNvPr>
          <p:cNvCxnSpPr>
            <a:cxnSpLocks/>
          </p:cNvCxnSpPr>
          <p:nvPr/>
        </p:nvCxnSpPr>
        <p:spPr>
          <a:xfrm>
            <a:off x="10443401" y="2113933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2" name="Connecteur droit 481">
            <a:extLst>
              <a:ext uri="{FF2B5EF4-FFF2-40B4-BE49-F238E27FC236}">
                <a16:creationId xmlns:a16="http://schemas.microsoft.com/office/drawing/2014/main" id="{2515966D-BA4A-44C6-A8E5-2894B260BB8B}"/>
              </a:ext>
            </a:extLst>
          </p:cNvPr>
          <p:cNvCxnSpPr>
            <a:cxnSpLocks/>
          </p:cNvCxnSpPr>
          <p:nvPr/>
        </p:nvCxnSpPr>
        <p:spPr>
          <a:xfrm>
            <a:off x="10443401" y="2195848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3" name="Connecteur droit 482">
            <a:extLst>
              <a:ext uri="{FF2B5EF4-FFF2-40B4-BE49-F238E27FC236}">
                <a16:creationId xmlns:a16="http://schemas.microsoft.com/office/drawing/2014/main" id="{94CBEC75-DBFF-45AB-A3C3-B0DBC4FBEDEC}"/>
              </a:ext>
            </a:extLst>
          </p:cNvPr>
          <p:cNvCxnSpPr>
            <a:cxnSpLocks/>
          </p:cNvCxnSpPr>
          <p:nvPr/>
        </p:nvCxnSpPr>
        <p:spPr>
          <a:xfrm>
            <a:off x="10443401" y="2277763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484" name="Groupe 483">
            <a:extLst>
              <a:ext uri="{FF2B5EF4-FFF2-40B4-BE49-F238E27FC236}">
                <a16:creationId xmlns:a16="http://schemas.microsoft.com/office/drawing/2014/main" id="{CF7F5E4A-CF90-4B4C-AAF1-1A18CC452A3F}"/>
              </a:ext>
            </a:extLst>
          </p:cNvPr>
          <p:cNvGrpSpPr/>
          <p:nvPr/>
        </p:nvGrpSpPr>
        <p:grpSpPr>
          <a:xfrm>
            <a:off x="11198701" y="570208"/>
            <a:ext cx="381897" cy="210642"/>
            <a:chOff x="8951289" y="550461"/>
            <a:chExt cx="2930073" cy="1616133"/>
          </a:xfrm>
        </p:grpSpPr>
        <p:sp>
          <p:nvSpPr>
            <p:cNvPr id="485" name="Rectangle 484">
              <a:extLst>
                <a:ext uri="{FF2B5EF4-FFF2-40B4-BE49-F238E27FC236}">
                  <a16:creationId xmlns:a16="http://schemas.microsoft.com/office/drawing/2014/main" id="{7B3934B1-0EC5-4252-A923-E550DC8B9E57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86" name="Rectangle 485">
              <a:extLst>
                <a:ext uri="{FF2B5EF4-FFF2-40B4-BE49-F238E27FC236}">
                  <a16:creationId xmlns:a16="http://schemas.microsoft.com/office/drawing/2014/main" id="{9BF1D8B6-4EC4-483B-B933-A3AD5E60C282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87" name="Rectangle 486">
              <a:extLst>
                <a:ext uri="{FF2B5EF4-FFF2-40B4-BE49-F238E27FC236}">
                  <a16:creationId xmlns:a16="http://schemas.microsoft.com/office/drawing/2014/main" id="{922FEBA8-60B7-4320-9298-DBECB3EE0E5B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88" name="Rectangle 487">
              <a:extLst>
                <a:ext uri="{FF2B5EF4-FFF2-40B4-BE49-F238E27FC236}">
                  <a16:creationId xmlns:a16="http://schemas.microsoft.com/office/drawing/2014/main" id="{61350AD5-86A1-4373-B150-1EEE631A6D91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89" name="Rectangle 488">
              <a:extLst>
                <a:ext uri="{FF2B5EF4-FFF2-40B4-BE49-F238E27FC236}">
                  <a16:creationId xmlns:a16="http://schemas.microsoft.com/office/drawing/2014/main" id="{E3F9FFB3-920D-4A21-8934-62880524A21A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90" name="Rectangle 489">
              <a:extLst>
                <a:ext uri="{FF2B5EF4-FFF2-40B4-BE49-F238E27FC236}">
                  <a16:creationId xmlns:a16="http://schemas.microsoft.com/office/drawing/2014/main" id="{E6D5C337-9DA4-4DAA-91EA-AAFB17260490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91" name="Groupe 490">
            <a:extLst>
              <a:ext uri="{FF2B5EF4-FFF2-40B4-BE49-F238E27FC236}">
                <a16:creationId xmlns:a16="http://schemas.microsoft.com/office/drawing/2014/main" id="{19630C11-0A95-47FF-9389-06445133DF36}"/>
              </a:ext>
            </a:extLst>
          </p:cNvPr>
          <p:cNvGrpSpPr/>
          <p:nvPr/>
        </p:nvGrpSpPr>
        <p:grpSpPr>
          <a:xfrm>
            <a:off x="11198701" y="806128"/>
            <a:ext cx="381897" cy="210642"/>
            <a:chOff x="8951289" y="550461"/>
            <a:chExt cx="2930073" cy="1616133"/>
          </a:xfrm>
        </p:grpSpPr>
        <p:sp>
          <p:nvSpPr>
            <p:cNvPr id="492" name="Rectangle 491">
              <a:extLst>
                <a:ext uri="{FF2B5EF4-FFF2-40B4-BE49-F238E27FC236}">
                  <a16:creationId xmlns:a16="http://schemas.microsoft.com/office/drawing/2014/main" id="{29CD8DEF-2099-4CCC-8D1E-41D7FC98B0E8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FA68AE98-8AAF-4BF7-812B-C1098DA9E187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94" name="Rectangle 493">
              <a:extLst>
                <a:ext uri="{FF2B5EF4-FFF2-40B4-BE49-F238E27FC236}">
                  <a16:creationId xmlns:a16="http://schemas.microsoft.com/office/drawing/2014/main" id="{B28CF5D8-A95D-4C0E-8B73-5E3C4BF2689D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95" name="Rectangle 494">
              <a:extLst>
                <a:ext uri="{FF2B5EF4-FFF2-40B4-BE49-F238E27FC236}">
                  <a16:creationId xmlns:a16="http://schemas.microsoft.com/office/drawing/2014/main" id="{5F3F706C-89C2-41D8-A499-4AF4D257BBFD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96" name="Rectangle 495">
              <a:extLst>
                <a:ext uri="{FF2B5EF4-FFF2-40B4-BE49-F238E27FC236}">
                  <a16:creationId xmlns:a16="http://schemas.microsoft.com/office/drawing/2014/main" id="{F4969F55-E49E-442C-9F64-B00E7E39E41E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497" name="Rectangle 496">
              <a:extLst>
                <a:ext uri="{FF2B5EF4-FFF2-40B4-BE49-F238E27FC236}">
                  <a16:creationId xmlns:a16="http://schemas.microsoft.com/office/drawing/2014/main" id="{69246682-BA81-4CF0-907E-F7F6D44FF8E0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498" name="Groupe 497">
            <a:extLst>
              <a:ext uri="{FF2B5EF4-FFF2-40B4-BE49-F238E27FC236}">
                <a16:creationId xmlns:a16="http://schemas.microsoft.com/office/drawing/2014/main" id="{CEE4B6F5-620D-4727-B2D9-9C462387AF3B}"/>
              </a:ext>
            </a:extLst>
          </p:cNvPr>
          <p:cNvGrpSpPr/>
          <p:nvPr/>
        </p:nvGrpSpPr>
        <p:grpSpPr>
          <a:xfrm>
            <a:off x="11198701" y="1042048"/>
            <a:ext cx="381897" cy="210642"/>
            <a:chOff x="8951289" y="550461"/>
            <a:chExt cx="2930073" cy="1616133"/>
          </a:xfrm>
        </p:grpSpPr>
        <p:sp>
          <p:nvSpPr>
            <p:cNvPr id="499" name="Rectangle 498">
              <a:extLst>
                <a:ext uri="{FF2B5EF4-FFF2-40B4-BE49-F238E27FC236}">
                  <a16:creationId xmlns:a16="http://schemas.microsoft.com/office/drawing/2014/main" id="{13D4DFAD-4552-4DB3-BA5A-1DEA575AB3C3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00" name="Rectangle 499">
              <a:extLst>
                <a:ext uri="{FF2B5EF4-FFF2-40B4-BE49-F238E27FC236}">
                  <a16:creationId xmlns:a16="http://schemas.microsoft.com/office/drawing/2014/main" id="{D9A99060-0EF1-4C81-966C-704B6D58BA9A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01" name="Rectangle 500">
              <a:extLst>
                <a:ext uri="{FF2B5EF4-FFF2-40B4-BE49-F238E27FC236}">
                  <a16:creationId xmlns:a16="http://schemas.microsoft.com/office/drawing/2014/main" id="{828C653D-0AEA-4117-9E55-6E0DA592AB49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02" name="Rectangle 501">
              <a:extLst>
                <a:ext uri="{FF2B5EF4-FFF2-40B4-BE49-F238E27FC236}">
                  <a16:creationId xmlns:a16="http://schemas.microsoft.com/office/drawing/2014/main" id="{D969BE47-6EB4-41FF-BED5-529971AD9B5E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03" name="Rectangle 502">
              <a:extLst>
                <a:ext uri="{FF2B5EF4-FFF2-40B4-BE49-F238E27FC236}">
                  <a16:creationId xmlns:a16="http://schemas.microsoft.com/office/drawing/2014/main" id="{24E5A45C-CFA8-4A7F-8752-9C690A95BFAA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04" name="Rectangle 503">
              <a:extLst>
                <a:ext uri="{FF2B5EF4-FFF2-40B4-BE49-F238E27FC236}">
                  <a16:creationId xmlns:a16="http://schemas.microsoft.com/office/drawing/2014/main" id="{508CB00D-063A-41DB-8CAB-4542600E49DC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05" name="Groupe 504">
            <a:extLst>
              <a:ext uri="{FF2B5EF4-FFF2-40B4-BE49-F238E27FC236}">
                <a16:creationId xmlns:a16="http://schemas.microsoft.com/office/drawing/2014/main" id="{A86EB710-183E-443A-B481-A1DF247A22AB}"/>
              </a:ext>
            </a:extLst>
          </p:cNvPr>
          <p:cNvGrpSpPr/>
          <p:nvPr/>
        </p:nvGrpSpPr>
        <p:grpSpPr>
          <a:xfrm>
            <a:off x="11198701" y="1277968"/>
            <a:ext cx="381897" cy="210642"/>
            <a:chOff x="8951289" y="550461"/>
            <a:chExt cx="2930073" cy="1616133"/>
          </a:xfrm>
        </p:grpSpPr>
        <p:sp>
          <p:nvSpPr>
            <p:cNvPr id="506" name="Rectangle 505">
              <a:extLst>
                <a:ext uri="{FF2B5EF4-FFF2-40B4-BE49-F238E27FC236}">
                  <a16:creationId xmlns:a16="http://schemas.microsoft.com/office/drawing/2014/main" id="{2387D91C-6FC9-4396-A2EA-08200F6D2004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07" name="Rectangle 506">
              <a:extLst>
                <a:ext uri="{FF2B5EF4-FFF2-40B4-BE49-F238E27FC236}">
                  <a16:creationId xmlns:a16="http://schemas.microsoft.com/office/drawing/2014/main" id="{E87330BE-D1F8-46B7-8E76-C22FAE9E5F34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08" name="Rectangle 507">
              <a:extLst>
                <a:ext uri="{FF2B5EF4-FFF2-40B4-BE49-F238E27FC236}">
                  <a16:creationId xmlns:a16="http://schemas.microsoft.com/office/drawing/2014/main" id="{E164A564-D464-4315-8AB5-6E9F12C53660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09" name="Rectangle 508">
              <a:extLst>
                <a:ext uri="{FF2B5EF4-FFF2-40B4-BE49-F238E27FC236}">
                  <a16:creationId xmlns:a16="http://schemas.microsoft.com/office/drawing/2014/main" id="{54D525DD-B627-42C9-AD32-DA9617743D2A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10" name="Rectangle 509">
              <a:extLst>
                <a:ext uri="{FF2B5EF4-FFF2-40B4-BE49-F238E27FC236}">
                  <a16:creationId xmlns:a16="http://schemas.microsoft.com/office/drawing/2014/main" id="{C8031DB2-6B79-4BC4-8C3C-532895107861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11" name="Rectangle 510">
              <a:extLst>
                <a:ext uri="{FF2B5EF4-FFF2-40B4-BE49-F238E27FC236}">
                  <a16:creationId xmlns:a16="http://schemas.microsoft.com/office/drawing/2014/main" id="{ADDEB3EA-1A79-46E4-810E-85B93A84CD67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12" name="Groupe 511">
            <a:extLst>
              <a:ext uri="{FF2B5EF4-FFF2-40B4-BE49-F238E27FC236}">
                <a16:creationId xmlns:a16="http://schemas.microsoft.com/office/drawing/2014/main" id="{BB62E1FF-918C-4933-B6D4-D94841F00957}"/>
              </a:ext>
            </a:extLst>
          </p:cNvPr>
          <p:cNvGrpSpPr/>
          <p:nvPr/>
        </p:nvGrpSpPr>
        <p:grpSpPr>
          <a:xfrm>
            <a:off x="11198701" y="1513888"/>
            <a:ext cx="381897" cy="210642"/>
            <a:chOff x="8951289" y="550461"/>
            <a:chExt cx="2930073" cy="1616133"/>
          </a:xfrm>
        </p:grpSpPr>
        <p:sp>
          <p:nvSpPr>
            <p:cNvPr id="513" name="Rectangle 512">
              <a:extLst>
                <a:ext uri="{FF2B5EF4-FFF2-40B4-BE49-F238E27FC236}">
                  <a16:creationId xmlns:a16="http://schemas.microsoft.com/office/drawing/2014/main" id="{8697A8C4-7A72-4F43-9C6D-A8010160AA10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14" name="Rectangle 513">
              <a:extLst>
                <a:ext uri="{FF2B5EF4-FFF2-40B4-BE49-F238E27FC236}">
                  <a16:creationId xmlns:a16="http://schemas.microsoft.com/office/drawing/2014/main" id="{3CD08FCB-2377-418B-8628-6C3C0247CB66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15" name="Rectangle 514">
              <a:extLst>
                <a:ext uri="{FF2B5EF4-FFF2-40B4-BE49-F238E27FC236}">
                  <a16:creationId xmlns:a16="http://schemas.microsoft.com/office/drawing/2014/main" id="{96694C2A-B56F-4D0C-9C51-D39AE7900906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16" name="Rectangle 515">
              <a:extLst>
                <a:ext uri="{FF2B5EF4-FFF2-40B4-BE49-F238E27FC236}">
                  <a16:creationId xmlns:a16="http://schemas.microsoft.com/office/drawing/2014/main" id="{771460CD-565E-4773-B9E1-423DA60EC8EB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17" name="Rectangle 516">
              <a:extLst>
                <a:ext uri="{FF2B5EF4-FFF2-40B4-BE49-F238E27FC236}">
                  <a16:creationId xmlns:a16="http://schemas.microsoft.com/office/drawing/2014/main" id="{BB11590B-AF7A-4919-920D-60FD5B51F3A7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18" name="Rectangle 517">
              <a:extLst>
                <a:ext uri="{FF2B5EF4-FFF2-40B4-BE49-F238E27FC236}">
                  <a16:creationId xmlns:a16="http://schemas.microsoft.com/office/drawing/2014/main" id="{AAE8E0CE-9E28-4EEB-8805-8E3FBAA8B5C5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19" name="Groupe 518">
            <a:extLst>
              <a:ext uri="{FF2B5EF4-FFF2-40B4-BE49-F238E27FC236}">
                <a16:creationId xmlns:a16="http://schemas.microsoft.com/office/drawing/2014/main" id="{1DBFE855-8BA9-4126-80FD-2F9AAA19FBD7}"/>
              </a:ext>
            </a:extLst>
          </p:cNvPr>
          <p:cNvGrpSpPr/>
          <p:nvPr/>
        </p:nvGrpSpPr>
        <p:grpSpPr>
          <a:xfrm>
            <a:off x="11198701" y="1749808"/>
            <a:ext cx="381897" cy="210642"/>
            <a:chOff x="8951289" y="550461"/>
            <a:chExt cx="2930073" cy="1616133"/>
          </a:xfrm>
        </p:grpSpPr>
        <p:sp>
          <p:nvSpPr>
            <p:cNvPr id="520" name="Rectangle 519">
              <a:extLst>
                <a:ext uri="{FF2B5EF4-FFF2-40B4-BE49-F238E27FC236}">
                  <a16:creationId xmlns:a16="http://schemas.microsoft.com/office/drawing/2014/main" id="{B2DDF4E8-2BD4-4B54-90DA-A574BBC4D3DB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21" name="Rectangle 520">
              <a:extLst>
                <a:ext uri="{FF2B5EF4-FFF2-40B4-BE49-F238E27FC236}">
                  <a16:creationId xmlns:a16="http://schemas.microsoft.com/office/drawing/2014/main" id="{3D4BC60D-FDA9-4494-8FF4-40940939230C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22" name="Rectangle 521">
              <a:extLst>
                <a:ext uri="{FF2B5EF4-FFF2-40B4-BE49-F238E27FC236}">
                  <a16:creationId xmlns:a16="http://schemas.microsoft.com/office/drawing/2014/main" id="{2377165D-265E-4DFC-A5CF-4098A8912372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23" name="Rectangle 522">
              <a:extLst>
                <a:ext uri="{FF2B5EF4-FFF2-40B4-BE49-F238E27FC236}">
                  <a16:creationId xmlns:a16="http://schemas.microsoft.com/office/drawing/2014/main" id="{BC4359B2-D4B4-44C6-94E1-7460A01EADD8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24" name="Rectangle 523">
              <a:extLst>
                <a:ext uri="{FF2B5EF4-FFF2-40B4-BE49-F238E27FC236}">
                  <a16:creationId xmlns:a16="http://schemas.microsoft.com/office/drawing/2014/main" id="{284AB960-BE82-411A-8218-535D8B258933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25" name="Rectangle 524">
              <a:extLst>
                <a:ext uri="{FF2B5EF4-FFF2-40B4-BE49-F238E27FC236}">
                  <a16:creationId xmlns:a16="http://schemas.microsoft.com/office/drawing/2014/main" id="{E65765C6-532C-45DE-B07F-94A14D3D067E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26" name="Groupe 525">
            <a:extLst>
              <a:ext uri="{FF2B5EF4-FFF2-40B4-BE49-F238E27FC236}">
                <a16:creationId xmlns:a16="http://schemas.microsoft.com/office/drawing/2014/main" id="{C6F6DE12-4C45-485A-9163-5DB22B48A749}"/>
              </a:ext>
            </a:extLst>
          </p:cNvPr>
          <p:cNvGrpSpPr/>
          <p:nvPr/>
        </p:nvGrpSpPr>
        <p:grpSpPr>
          <a:xfrm>
            <a:off x="11185566" y="2329095"/>
            <a:ext cx="381897" cy="210642"/>
            <a:chOff x="8951289" y="550461"/>
            <a:chExt cx="2930073" cy="1616133"/>
          </a:xfrm>
        </p:grpSpPr>
        <p:sp>
          <p:nvSpPr>
            <p:cNvPr id="527" name="Rectangle 526">
              <a:extLst>
                <a:ext uri="{FF2B5EF4-FFF2-40B4-BE49-F238E27FC236}">
                  <a16:creationId xmlns:a16="http://schemas.microsoft.com/office/drawing/2014/main" id="{845EF860-6AC6-4C04-8FA9-637A8A430802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28" name="Rectangle 527">
              <a:extLst>
                <a:ext uri="{FF2B5EF4-FFF2-40B4-BE49-F238E27FC236}">
                  <a16:creationId xmlns:a16="http://schemas.microsoft.com/office/drawing/2014/main" id="{9821F217-601F-4C3C-A7E3-16D1B3AE2825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29" name="Rectangle 528">
              <a:extLst>
                <a:ext uri="{FF2B5EF4-FFF2-40B4-BE49-F238E27FC236}">
                  <a16:creationId xmlns:a16="http://schemas.microsoft.com/office/drawing/2014/main" id="{0CC87B51-D449-40AA-9D6B-6770E0DEBCB6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30" name="Rectangle 529">
              <a:extLst>
                <a:ext uri="{FF2B5EF4-FFF2-40B4-BE49-F238E27FC236}">
                  <a16:creationId xmlns:a16="http://schemas.microsoft.com/office/drawing/2014/main" id="{3AC726FE-8939-4016-AE90-FAE1BB787B9C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31" name="Rectangle 530">
              <a:extLst>
                <a:ext uri="{FF2B5EF4-FFF2-40B4-BE49-F238E27FC236}">
                  <a16:creationId xmlns:a16="http://schemas.microsoft.com/office/drawing/2014/main" id="{0227C029-D713-4447-83DF-FBA0AA201604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32" name="Rectangle 531">
              <a:extLst>
                <a:ext uri="{FF2B5EF4-FFF2-40B4-BE49-F238E27FC236}">
                  <a16:creationId xmlns:a16="http://schemas.microsoft.com/office/drawing/2014/main" id="{5C500391-AD50-48F1-9BB3-21E370F58B5E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33" name="Groupe 532">
            <a:extLst>
              <a:ext uri="{FF2B5EF4-FFF2-40B4-BE49-F238E27FC236}">
                <a16:creationId xmlns:a16="http://schemas.microsoft.com/office/drawing/2014/main" id="{5AE00157-FCF6-43AF-83CB-21CEEDAB2F6D}"/>
              </a:ext>
            </a:extLst>
          </p:cNvPr>
          <p:cNvGrpSpPr/>
          <p:nvPr/>
        </p:nvGrpSpPr>
        <p:grpSpPr>
          <a:xfrm>
            <a:off x="11185566" y="2565015"/>
            <a:ext cx="381897" cy="210642"/>
            <a:chOff x="8951289" y="550461"/>
            <a:chExt cx="2930073" cy="1616133"/>
          </a:xfrm>
        </p:grpSpPr>
        <p:sp>
          <p:nvSpPr>
            <p:cNvPr id="534" name="Rectangle 533">
              <a:extLst>
                <a:ext uri="{FF2B5EF4-FFF2-40B4-BE49-F238E27FC236}">
                  <a16:creationId xmlns:a16="http://schemas.microsoft.com/office/drawing/2014/main" id="{16117EED-CCCE-4C45-9A03-2EBBBEA5C4C3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35" name="Rectangle 534">
              <a:extLst>
                <a:ext uri="{FF2B5EF4-FFF2-40B4-BE49-F238E27FC236}">
                  <a16:creationId xmlns:a16="http://schemas.microsoft.com/office/drawing/2014/main" id="{EE246E6C-DBF3-4296-87FB-506DDBCDD895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36" name="Rectangle 535">
              <a:extLst>
                <a:ext uri="{FF2B5EF4-FFF2-40B4-BE49-F238E27FC236}">
                  <a16:creationId xmlns:a16="http://schemas.microsoft.com/office/drawing/2014/main" id="{EDDC8769-1402-42B4-8D34-74D39BB38320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37" name="Rectangle 536">
              <a:extLst>
                <a:ext uri="{FF2B5EF4-FFF2-40B4-BE49-F238E27FC236}">
                  <a16:creationId xmlns:a16="http://schemas.microsoft.com/office/drawing/2014/main" id="{ED413DBA-7734-4C2F-9F3C-FA0E6E2C09DF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38" name="Rectangle 537">
              <a:extLst>
                <a:ext uri="{FF2B5EF4-FFF2-40B4-BE49-F238E27FC236}">
                  <a16:creationId xmlns:a16="http://schemas.microsoft.com/office/drawing/2014/main" id="{84ED9235-4316-4292-A86B-FC6751694980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39" name="Rectangle 538">
              <a:extLst>
                <a:ext uri="{FF2B5EF4-FFF2-40B4-BE49-F238E27FC236}">
                  <a16:creationId xmlns:a16="http://schemas.microsoft.com/office/drawing/2014/main" id="{0A19F428-9913-4534-A971-9AC2008288FB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40" name="Groupe 539">
            <a:extLst>
              <a:ext uri="{FF2B5EF4-FFF2-40B4-BE49-F238E27FC236}">
                <a16:creationId xmlns:a16="http://schemas.microsoft.com/office/drawing/2014/main" id="{468E050F-A9CD-4987-A802-60AFF3EA5EB1}"/>
              </a:ext>
            </a:extLst>
          </p:cNvPr>
          <p:cNvGrpSpPr/>
          <p:nvPr/>
        </p:nvGrpSpPr>
        <p:grpSpPr>
          <a:xfrm>
            <a:off x="11185566" y="2800935"/>
            <a:ext cx="381897" cy="210642"/>
            <a:chOff x="8951289" y="550461"/>
            <a:chExt cx="2930073" cy="1616133"/>
          </a:xfrm>
        </p:grpSpPr>
        <p:sp>
          <p:nvSpPr>
            <p:cNvPr id="541" name="Rectangle 540">
              <a:extLst>
                <a:ext uri="{FF2B5EF4-FFF2-40B4-BE49-F238E27FC236}">
                  <a16:creationId xmlns:a16="http://schemas.microsoft.com/office/drawing/2014/main" id="{2FABF174-91B3-4E26-8B9C-B72D4B8A8C5F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42" name="Rectangle 541">
              <a:extLst>
                <a:ext uri="{FF2B5EF4-FFF2-40B4-BE49-F238E27FC236}">
                  <a16:creationId xmlns:a16="http://schemas.microsoft.com/office/drawing/2014/main" id="{5DFD5876-0812-4E39-8C1C-10131BCF2327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43" name="Rectangle 542">
              <a:extLst>
                <a:ext uri="{FF2B5EF4-FFF2-40B4-BE49-F238E27FC236}">
                  <a16:creationId xmlns:a16="http://schemas.microsoft.com/office/drawing/2014/main" id="{98468F9E-B151-4694-A7D5-90C5472325E7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44" name="Rectangle 543">
              <a:extLst>
                <a:ext uri="{FF2B5EF4-FFF2-40B4-BE49-F238E27FC236}">
                  <a16:creationId xmlns:a16="http://schemas.microsoft.com/office/drawing/2014/main" id="{AF8326D4-358E-434C-9C98-D16341E68564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45" name="Rectangle 544">
              <a:extLst>
                <a:ext uri="{FF2B5EF4-FFF2-40B4-BE49-F238E27FC236}">
                  <a16:creationId xmlns:a16="http://schemas.microsoft.com/office/drawing/2014/main" id="{31A4908F-A22B-43A2-A91A-9A98F5604D52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46" name="Rectangle 545">
              <a:extLst>
                <a:ext uri="{FF2B5EF4-FFF2-40B4-BE49-F238E27FC236}">
                  <a16:creationId xmlns:a16="http://schemas.microsoft.com/office/drawing/2014/main" id="{A52FDCAB-5DE6-40D2-B5F3-D091F3F4FBB5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47" name="Groupe 546">
            <a:extLst>
              <a:ext uri="{FF2B5EF4-FFF2-40B4-BE49-F238E27FC236}">
                <a16:creationId xmlns:a16="http://schemas.microsoft.com/office/drawing/2014/main" id="{5A7042D5-B9AD-4FC3-9791-4B780C968086}"/>
              </a:ext>
            </a:extLst>
          </p:cNvPr>
          <p:cNvGrpSpPr/>
          <p:nvPr/>
        </p:nvGrpSpPr>
        <p:grpSpPr>
          <a:xfrm>
            <a:off x="11185566" y="3036855"/>
            <a:ext cx="381897" cy="210642"/>
            <a:chOff x="8951289" y="550461"/>
            <a:chExt cx="2930073" cy="1616133"/>
          </a:xfrm>
        </p:grpSpPr>
        <p:sp>
          <p:nvSpPr>
            <p:cNvPr id="548" name="Rectangle 547">
              <a:extLst>
                <a:ext uri="{FF2B5EF4-FFF2-40B4-BE49-F238E27FC236}">
                  <a16:creationId xmlns:a16="http://schemas.microsoft.com/office/drawing/2014/main" id="{AFC4A6C3-C86D-41D3-B282-F0D3C568E809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49" name="Rectangle 548">
              <a:extLst>
                <a:ext uri="{FF2B5EF4-FFF2-40B4-BE49-F238E27FC236}">
                  <a16:creationId xmlns:a16="http://schemas.microsoft.com/office/drawing/2014/main" id="{289DDC8F-4CA3-4F83-A895-9B22513A8ECA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50" name="Rectangle 549">
              <a:extLst>
                <a:ext uri="{FF2B5EF4-FFF2-40B4-BE49-F238E27FC236}">
                  <a16:creationId xmlns:a16="http://schemas.microsoft.com/office/drawing/2014/main" id="{1FFB285C-DDF7-4C8B-90D7-D99E70E8B333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51" name="Rectangle 550">
              <a:extLst>
                <a:ext uri="{FF2B5EF4-FFF2-40B4-BE49-F238E27FC236}">
                  <a16:creationId xmlns:a16="http://schemas.microsoft.com/office/drawing/2014/main" id="{0FA73D87-1B65-44E3-9153-6EEF85B229CB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52" name="Rectangle 551">
              <a:extLst>
                <a:ext uri="{FF2B5EF4-FFF2-40B4-BE49-F238E27FC236}">
                  <a16:creationId xmlns:a16="http://schemas.microsoft.com/office/drawing/2014/main" id="{FEFE5DDB-94FD-423D-8C36-EE5FF21223CC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53" name="Rectangle 552">
              <a:extLst>
                <a:ext uri="{FF2B5EF4-FFF2-40B4-BE49-F238E27FC236}">
                  <a16:creationId xmlns:a16="http://schemas.microsoft.com/office/drawing/2014/main" id="{807C9C0D-74A3-4877-8F3C-7B1EA8C2170F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54" name="Groupe 553">
            <a:extLst>
              <a:ext uri="{FF2B5EF4-FFF2-40B4-BE49-F238E27FC236}">
                <a16:creationId xmlns:a16="http://schemas.microsoft.com/office/drawing/2014/main" id="{F06B99BE-FC05-4411-BA62-EA4A6F307274}"/>
              </a:ext>
            </a:extLst>
          </p:cNvPr>
          <p:cNvGrpSpPr/>
          <p:nvPr/>
        </p:nvGrpSpPr>
        <p:grpSpPr>
          <a:xfrm>
            <a:off x="11185566" y="3272775"/>
            <a:ext cx="381897" cy="210642"/>
            <a:chOff x="8951289" y="550461"/>
            <a:chExt cx="2930073" cy="1616133"/>
          </a:xfrm>
        </p:grpSpPr>
        <p:sp>
          <p:nvSpPr>
            <p:cNvPr id="555" name="Rectangle 554">
              <a:extLst>
                <a:ext uri="{FF2B5EF4-FFF2-40B4-BE49-F238E27FC236}">
                  <a16:creationId xmlns:a16="http://schemas.microsoft.com/office/drawing/2014/main" id="{B74FEDFC-2694-4913-8B98-C40FE3A1C963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56" name="Rectangle 555">
              <a:extLst>
                <a:ext uri="{FF2B5EF4-FFF2-40B4-BE49-F238E27FC236}">
                  <a16:creationId xmlns:a16="http://schemas.microsoft.com/office/drawing/2014/main" id="{E2B26C48-C2BE-4AE8-A0AD-B6D166C6B7EB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57" name="Rectangle 556">
              <a:extLst>
                <a:ext uri="{FF2B5EF4-FFF2-40B4-BE49-F238E27FC236}">
                  <a16:creationId xmlns:a16="http://schemas.microsoft.com/office/drawing/2014/main" id="{4C30BFD8-369F-4948-BA5A-7524E10020AD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58" name="Rectangle 557">
              <a:extLst>
                <a:ext uri="{FF2B5EF4-FFF2-40B4-BE49-F238E27FC236}">
                  <a16:creationId xmlns:a16="http://schemas.microsoft.com/office/drawing/2014/main" id="{55AB3728-47F6-44C2-86E7-6C07344D7CFC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59" name="Rectangle 558">
              <a:extLst>
                <a:ext uri="{FF2B5EF4-FFF2-40B4-BE49-F238E27FC236}">
                  <a16:creationId xmlns:a16="http://schemas.microsoft.com/office/drawing/2014/main" id="{3C0B8C90-C425-48CF-BF45-6957F3DBBEB8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60" name="Rectangle 559">
              <a:extLst>
                <a:ext uri="{FF2B5EF4-FFF2-40B4-BE49-F238E27FC236}">
                  <a16:creationId xmlns:a16="http://schemas.microsoft.com/office/drawing/2014/main" id="{AB0184E0-714B-4E9A-A485-C282BB5F651F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61" name="Groupe 560">
            <a:extLst>
              <a:ext uri="{FF2B5EF4-FFF2-40B4-BE49-F238E27FC236}">
                <a16:creationId xmlns:a16="http://schemas.microsoft.com/office/drawing/2014/main" id="{AD68CE74-C559-4372-937D-B69B57388986}"/>
              </a:ext>
            </a:extLst>
          </p:cNvPr>
          <p:cNvGrpSpPr/>
          <p:nvPr/>
        </p:nvGrpSpPr>
        <p:grpSpPr>
          <a:xfrm>
            <a:off x="11185566" y="3508695"/>
            <a:ext cx="381897" cy="210642"/>
            <a:chOff x="8951289" y="550461"/>
            <a:chExt cx="2930073" cy="1616133"/>
          </a:xfrm>
        </p:grpSpPr>
        <p:sp>
          <p:nvSpPr>
            <p:cNvPr id="562" name="Rectangle 561">
              <a:extLst>
                <a:ext uri="{FF2B5EF4-FFF2-40B4-BE49-F238E27FC236}">
                  <a16:creationId xmlns:a16="http://schemas.microsoft.com/office/drawing/2014/main" id="{432D67A6-44A6-482F-AF7E-4270D92BDF55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63" name="Rectangle 562">
              <a:extLst>
                <a:ext uri="{FF2B5EF4-FFF2-40B4-BE49-F238E27FC236}">
                  <a16:creationId xmlns:a16="http://schemas.microsoft.com/office/drawing/2014/main" id="{2AD2FAD6-1EF9-477E-8AE5-073D8246CD50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64" name="Rectangle 563">
              <a:extLst>
                <a:ext uri="{FF2B5EF4-FFF2-40B4-BE49-F238E27FC236}">
                  <a16:creationId xmlns:a16="http://schemas.microsoft.com/office/drawing/2014/main" id="{F45F07FE-6640-47C1-B908-F83BC4B0780C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65" name="Rectangle 564">
              <a:extLst>
                <a:ext uri="{FF2B5EF4-FFF2-40B4-BE49-F238E27FC236}">
                  <a16:creationId xmlns:a16="http://schemas.microsoft.com/office/drawing/2014/main" id="{E4A35471-0064-40E3-B3E2-2BFD1657E5A1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66" name="Rectangle 565">
              <a:extLst>
                <a:ext uri="{FF2B5EF4-FFF2-40B4-BE49-F238E27FC236}">
                  <a16:creationId xmlns:a16="http://schemas.microsoft.com/office/drawing/2014/main" id="{96AA151C-2725-4A64-A5A0-D8B0659E95B1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67" name="Rectangle 566">
              <a:extLst>
                <a:ext uri="{FF2B5EF4-FFF2-40B4-BE49-F238E27FC236}">
                  <a16:creationId xmlns:a16="http://schemas.microsoft.com/office/drawing/2014/main" id="{3CD65D30-56DE-4978-838B-EE32191DDE09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cxnSp>
        <p:nvCxnSpPr>
          <p:cNvPr id="568" name="Connecteur droit 567">
            <a:extLst>
              <a:ext uri="{FF2B5EF4-FFF2-40B4-BE49-F238E27FC236}">
                <a16:creationId xmlns:a16="http://schemas.microsoft.com/office/drawing/2014/main" id="{C98760FC-855C-46A7-BB8B-3A85B2F14AB1}"/>
              </a:ext>
            </a:extLst>
          </p:cNvPr>
          <p:cNvCxnSpPr>
            <a:cxnSpLocks/>
            <a:stCxn id="520" idx="2"/>
          </p:cNvCxnSpPr>
          <p:nvPr/>
        </p:nvCxnSpPr>
        <p:spPr>
          <a:xfrm>
            <a:off x="11389650" y="1960450"/>
            <a:ext cx="0" cy="15098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9" name="Connecteur droit 568">
            <a:extLst>
              <a:ext uri="{FF2B5EF4-FFF2-40B4-BE49-F238E27FC236}">
                <a16:creationId xmlns:a16="http://schemas.microsoft.com/office/drawing/2014/main" id="{5F77BD56-4174-43C8-89C7-274C0D9D51BB}"/>
              </a:ext>
            </a:extLst>
          </p:cNvPr>
          <p:cNvCxnSpPr>
            <a:cxnSpLocks/>
          </p:cNvCxnSpPr>
          <p:nvPr/>
        </p:nvCxnSpPr>
        <p:spPr>
          <a:xfrm>
            <a:off x="11389650" y="2126185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5C328A3D-871A-4EE2-9DE4-EED8CE9F66B0}"/>
              </a:ext>
            </a:extLst>
          </p:cNvPr>
          <p:cNvCxnSpPr>
            <a:cxnSpLocks/>
          </p:cNvCxnSpPr>
          <p:nvPr/>
        </p:nvCxnSpPr>
        <p:spPr>
          <a:xfrm>
            <a:off x="11389650" y="2208100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8637B645-25AB-472B-882C-D7A24CA02FF5}"/>
              </a:ext>
            </a:extLst>
          </p:cNvPr>
          <p:cNvCxnSpPr>
            <a:cxnSpLocks/>
          </p:cNvCxnSpPr>
          <p:nvPr/>
        </p:nvCxnSpPr>
        <p:spPr>
          <a:xfrm>
            <a:off x="11389650" y="2290015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572" name="Groupe 571">
            <a:extLst>
              <a:ext uri="{FF2B5EF4-FFF2-40B4-BE49-F238E27FC236}">
                <a16:creationId xmlns:a16="http://schemas.microsoft.com/office/drawing/2014/main" id="{45084EF6-D043-4BE8-9210-04B8B1AAA188}"/>
              </a:ext>
            </a:extLst>
          </p:cNvPr>
          <p:cNvGrpSpPr/>
          <p:nvPr/>
        </p:nvGrpSpPr>
        <p:grpSpPr>
          <a:xfrm>
            <a:off x="11632422" y="572706"/>
            <a:ext cx="381897" cy="210642"/>
            <a:chOff x="8951289" y="550461"/>
            <a:chExt cx="2930073" cy="1616133"/>
          </a:xfrm>
        </p:grpSpPr>
        <p:sp>
          <p:nvSpPr>
            <p:cNvPr id="573" name="Rectangle 572">
              <a:extLst>
                <a:ext uri="{FF2B5EF4-FFF2-40B4-BE49-F238E27FC236}">
                  <a16:creationId xmlns:a16="http://schemas.microsoft.com/office/drawing/2014/main" id="{FD269462-4F63-42F4-ABE7-F60A0B5B6FF4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B9C798EA-F145-4EEB-80D0-B31E6856971E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75" name="Rectangle 574">
              <a:extLst>
                <a:ext uri="{FF2B5EF4-FFF2-40B4-BE49-F238E27FC236}">
                  <a16:creationId xmlns:a16="http://schemas.microsoft.com/office/drawing/2014/main" id="{6F807622-3662-4694-A020-779A59FA7BE1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76" name="Rectangle 575">
              <a:extLst>
                <a:ext uri="{FF2B5EF4-FFF2-40B4-BE49-F238E27FC236}">
                  <a16:creationId xmlns:a16="http://schemas.microsoft.com/office/drawing/2014/main" id="{1CF6DCCD-5CFD-4035-B84F-8947AA898017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8D779D55-0308-4961-B5C7-8A28DF701784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78" name="Rectangle 577">
              <a:extLst>
                <a:ext uri="{FF2B5EF4-FFF2-40B4-BE49-F238E27FC236}">
                  <a16:creationId xmlns:a16="http://schemas.microsoft.com/office/drawing/2014/main" id="{74612C00-D50C-4F40-BCCC-E625ECBC5451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79" name="Groupe 578">
            <a:extLst>
              <a:ext uri="{FF2B5EF4-FFF2-40B4-BE49-F238E27FC236}">
                <a16:creationId xmlns:a16="http://schemas.microsoft.com/office/drawing/2014/main" id="{DA9DF0C1-C929-46B1-BAF2-E2DE31B29B95}"/>
              </a:ext>
            </a:extLst>
          </p:cNvPr>
          <p:cNvGrpSpPr/>
          <p:nvPr/>
        </p:nvGrpSpPr>
        <p:grpSpPr>
          <a:xfrm>
            <a:off x="11632422" y="808626"/>
            <a:ext cx="381897" cy="210642"/>
            <a:chOff x="8951289" y="550461"/>
            <a:chExt cx="2930073" cy="1616133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1AECFF53-7F7C-42F8-BE85-9D4EE1BECF1C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81" name="Rectangle 580">
              <a:extLst>
                <a:ext uri="{FF2B5EF4-FFF2-40B4-BE49-F238E27FC236}">
                  <a16:creationId xmlns:a16="http://schemas.microsoft.com/office/drawing/2014/main" id="{9B976F5E-0F6F-4CD0-AF84-5E3C58D24388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82" name="Rectangle 581">
              <a:extLst>
                <a:ext uri="{FF2B5EF4-FFF2-40B4-BE49-F238E27FC236}">
                  <a16:creationId xmlns:a16="http://schemas.microsoft.com/office/drawing/2014/main" id="{947857F3-08CC-4740-BCD6-D09063B150B3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09925E00-C1A0-47E5-BB45-A2A1F05B4F91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84" name="Rectangle 583">
              <a:extLst>
                <a:ext uri="{FF2B5EF4-FFF2-40B4-BE49-F238E27FC236}">
                  <a16:creationId xmlns:a16="http://schemas.microsoft.com/office/drawing/2014/main" id="{09B2881B-2962-48A7-A078-DBC45A156EF2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85" name="Rectangle 584">
              <a:extLst>
                <a:ext uri="{FF2B5EF4-FFF2-40B4-BE49-F238E27FC236}">
                  <a16:creationId xmlns:a16="http://schemas.microsoft.com/office/drawing/2014/main" id="{FE0AD9E2-6C00-4D6A-9D7A-ABA2BFC2A476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86" name="Groupe 585">
            <a:extLst>
              <a:ext uri="{FF2B5EF4-FFF2-40B4-BE49-F238E27FC236}">
                <a16:creationId xmlns:a16="http://schemas.microsoft.com/office/drawing/2014/main" id="{43F11AB7-181E-4F6D-8FF4-12060A47BBC4}"/>
              </a:ext>
            </a:extLst>
          </p:cNvPr>
          <p:cNvGrpSpPr/>
          <p:nvPr/>
        </p:nvGrpSpPr>
        <p:grpSpPr>
          <a:xfrm>
            <a:off x="11632422" y="1044546"/>
            <a:ext cx="381897" cy="210642"/>
            <a:chOff x="8951289" y="550461"/>
            <a:chExt cx="2930073" cy="1616133"/>
          </a:xfrm>
        </p:grpSpPr>
        <p:sp>
          <p:nvSpPr>
            <p:cNvPr id="587" name="Rectangle 586">
              <a:extLst>
                <a:ext uri="{FF2B5EF4-FFF2-40B4-BE49-F238E27FC236}">
                  <a16:creationId xmlns:a16="http://schemas.microsoft.com/office/drawing/2014/main" id="{D38E2612-3E6D-4A46-8B8F-1F76CDC231EE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88" name="Rectangle 587">
              <a:extLst>
                <a:ext uri="{FF2B5EF4-FFF2-40B4-BE49-F238E27FC236}">
                  <a16:creationId xmlns:a16="http://schemas.microsoft.com/office/drawing/2014/main" id="{BA5EE840-4730-4BCE-AEC0-2947A4CA9746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78FF8E66-866D-4FB0-B95D-D84AB064E56C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90" name="Rectangle 589">
              <a:extLst>
                <a:ext uri="{FF2B5EF4-FFF2-40B4-BE49-F238E27FC236}">
                  <a16:creationId xmlns:a16="http://schemas.microsoft.com/office/drawing/2014/main" id="{87AC838A-AF6E-441E-A16E-744176AC1EA4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91" name="Rectangle 590">
              <a:extLst>
                <a:ext uri="{FF2B5EF4-FFF2-40B4-BE49-F238E27FC236}">
                  <a16:creationId xmlns:a16="http://schemas.microsoft.com/office/drawing/2014/main" id="{32A8653B-BA11-471C-94AD-C423F21CDE41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3F391B6C-F0FD-49C4-B8E2-0EB6ABDDA8FE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593" name="Groupe 592">
            <a:extLst>
              <a:ext uri="{FF2B5EF4-FFF2-40B4-BE49-F238E27FC236}">
                <a16:creationId xmlns:a16="http://schemas.microsoft.com/office/drawing/2014/main" id="{1D0E3547-C924-4952-B62E-F53BAC86E891}"/>
              </a:ext>
            </a:extLst>
          </p:cNvPr>
          <p:cNvGrpSpPr/>
          <p:nvPr/>
        </p:nvGrpSpPr>
        <p:grpSpPr>
          <a:xfrm>
            <a:off x="11632422" y="1280466"/>
            <a:ext cx="381897" cy="210642"/>
            <a:chOff x="8951289" y="550461"/>
            <a:chExt cx="2930073" cy="1616133"/>
          </a:xfrm>
        </p:grpSpPr>
        <p:sp>
          <p:nvSpPr>
            <p:cNvPr id="594" name="Rectangle 593">
              <a:extLst>
                <a:ext uri="{FF2B5EF4-FFF2-40B4-BE49-F238E27FC236}">
                  <a16:creationId xmlns:a16="http://schemas.microsoft.com/office/drawing/2014/main" id="{D9D7B4E4-270B-432F-B155-EB772BA49953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595" name="Rectangle 594">
              <a:extLst>
                <a:ext uri="{FF2B5EF4-FFF2-40B4-BE49-F238E27FC236}">
                  <a16:creationId xmlns:a16="http://schemas.microsoft.com/office/drawing/2014/main" id="{B3B92416-7575-4A8B-AA9D-B811496DCB78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96" name="Rectangle 595">
              <a:extLst>
                <a:ext uri="{FF2B5EF4-FFF2-40B4-BE49-F238E27FC236}">
                  <a16:creationId xmlns:a16="http://schemas.microsoft.com/office/drawing/2014/main" id="{C6CDCC92-76A7-4E77-91B3-699422B244BF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97" name="Rectangle 596">
              <a:extLst>
                <a:ext uri="{FF2B5EF4-FFF2-40B4-BE49-F238E27FC236}">
                  <a16:creationId xmlns:a16="http://schemas.microsoft.com/office/drawing/2014/main" id="{A4050116-4554-4A52-98C3-AE307146AB0A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98" name="Rectangle 597">
              <a:extLst>
                <a:ext uri="{FF2B5EF4-FFF2-40B4-BE49-F238E27FC236}">
                  <a16:creationId xmlns:a16="http://schemas.microsoft.com/office/drawing/2014/main" id="{5770FCC7-EEC0-45A9-8A19-8EFD3A21996D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599" name="Rectangle 598">
              <a:extLst>
                <a:ext uri="{FF2B5EF4-FFF2-40B4-BE49-F238E27FC236}">
                  <a16:creationId xmlns:a16="http://schemas.microsoft.com/office/drawing/2014/main" id="{98606C38-9FDC-421C-A225-FF189504A628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600" name="Groupe 599">
            <a:extLst>
              <a:ext uri="{FF2B5EF4-FFF2-40B4-BE49-F238E27FC236}">
                <a16:creationId xmlns:a16="http://schemas.microsoft.com/office/drawing/2014/main" id="{BC725949-76B0-4B30-8765-FBEC91B13D1A}"/>
              </a:ext>
            </a:extLst>
          </p:cNvPr>
          <p:cNvGrpSpPr/>
          <p:nvPr/>
        </p:nvGrpSpPr>
        <p:grpSpPr>
          <a:xfrm>
            <a:off x="11632422" y="1516386"/>
            <a:ext cx="381897" cy="210642"/>
            <a:chOff x="8951289" y="550461"/>
            <a:chExt cx="2930073" cy="1616133"/>
          </a:xfrm>
        </p:grpSpPr>
        <p:sp>
          <p:nvSpPr>
            <p:cNvPr id="601" name="Rectangle 600">
              <a:extLst>
                <a:ext uri="{FF2B5EF4-FFF2-40B4-BE49-F238E27FC236}">
                  <a16:creationId xmlns:a16="http://schemas.microsoft.com/office/drawing/2014/main" id="{EA7C6C19-F742-471B-92C4-A40C6856BBAB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602" name="Rectangle 601">
              <a:extLst>
                <a:ext uri="{FF2B5EF4-FFF2-40B4-BE49-F238E27FC236}">
                  <a16:creationId xmlns:a16="http://schemas.microsoft.com/office/drawing/2014/main" id="{49320C48-9FF1-4670-A10C-8F4AC52F5F93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03" name="Rectangle 602">
              <a:extLst>
                <a:ext uri="{FF2B5EF4-FFF2-40B4-BE49-F238E27FC236}">
                  <a16:creationId xmlns:a16="http://schemas.microsoft.com/office/drawing/2014/main" id="{9D347904-AC55-4CA2-ADA3-069ED8A8943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04" name="Rectangle 603">
              <a:extLst>
                <a:ext uri="{FF2B5EF4-FFF2-40B4-BE49-F238E27FC236}">
                  <a16:creationId xmlns:a16="http://schemas.microsoft.com/office/drawing/2014/main" id="{D3325144-7C66-4690-8A10-46A70C4CBD8E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05" name="Rectangle 604">
              <a:extLst>
                <a:ext uri="{FF2B5EF4-FFF2-40B4-BE49-F238E27FC236}">
                  <a16:creationId xmlns:a16="http://schemas.microsoft.com/office/drawing/2014/main" id="{0989D3F9-359E-4461-8652-DF38893ABDE8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06" name="Rectangle 605">
              <a:extLst>
                <a:ext uri="{FF2B5EF4-FFF2-40B4-BE49-F238E27FC236}">
                  <a16:creationId xmlns:a16="http://schemas.microsoft.com/office/drawing/2014/main" id="{53BF9E93-4990-4A14-B71F-23E179EECFF7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607" name="Groupe 606">
            <a:extLst>
              <a:ext uri="{FF2B5EF4-FFF2-40B4-BE49-F238E27FC236}">
                <a16:creationId xmlns:a16="http://schemas.microsoft.com/office/drawing/2014/main" id="{55435DFD-3A70-4D5F-884E-B85581AFC9D3}"/>
              </a:ext>
            </a:extLst>
          </p:cNvPr>
          <p:cNvGrpSpPr/>
          <p:nvPr/>
        </p:nvGrpSpPr>
        <p:grpSpPr>
          <a:xfrm>
            <a:off x="11632422" y="1752306"/>
            <a:ext cx="381897" cy="210642"/>
            <a:chOff x="8951289" y="550461"/>
            <a:chExt cx="2930073" cy="1616133"/>
          </a:xfrm>
        </p:grpSpPr>
        <p:sp>
          <p:nvSpPr>
            <p:cNvPr id="608" name="Rectangle 607">
              <a:extLst>
                <a:ext uri="{FF2B5EF4-FFF2-40B4-BE49-F238E27FC236}">
                  <a16:creationId xmlns:a16="http://schemas.microsoft.com/office/drawing/2014/main" id="{AF1ACE0C-0CEA-4DD2-8572-78870118F685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609" name="Rectangle 608">
              <a:extLst>
                <a:ext uri="{FF2B5EF4-FFF2-40B4-BE49-F238E27FC236}">
                  <a16:creationId xmlns:a16="http://schemas.microsoft.com/office/drawing/2014/main" id="{36625AE8-2695-46C0-8322-0E2FCB6876A1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10" name="Rectangle 609">
              <a:extLst>
                <a:ext uri="{FF2B5EF4-FFF2-40B4-BE49-F238E27FC236}">
                  <a16:creationId xmlns:a16="http://schemas.microsoft.com/office/drawing/2014/main" id="{D259124F-FD0E-4EC0-B888-D741B817F5C5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11" name="Rectangle 610">
              <a:extLst>
                <a:ext uri="{FF2B5EF4-FFF2-40B4-BE49-F238E27FC236}">
                  <a16:creationId xmlns:a16="http://schemas.microsoft.com/office/drawing/2014/main" id="{5068B628-BA6E-4411-84BF-A05755D1D43A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12" name="Rectangle 611">
              <a:extLst>
                <a:ext uri="{FF2B5EF4-FFF2-40B4-BE49-F238E27FC236}">
                  <a16:creationId xmlns:a16="http://schemas.microsoft.com/office/drawing/2014/main" id="{A072C08C-7495-4375-8ED9-1F54543606C2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13" name="Rectangle 612">
              <a:extLst>
                <a:ext uri="{FF2B5EF4-FFF2-40B4-BE49-F238E27FC236}">
                  <a16:creationId xmlns:a16="http://schemas.microsoft.com/office/drawing/2014/main" id="{F56D13EE-1094-4D7C-B5F9-70AB6D153280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614" name="Groupe 613">
            <a:extLst>
              <a:ext uri="{FF2B5EF4-FFF2-40B4-BE49-F238E27FC236}">
                <a16:creationId xmlns:a16="http://schemas.microsoft.com/office/drawing/2014/main" id="{21BCE40E-AF6E-4AD9-81A8-9000561F7117}"/>
              </a:ext>
            </a:extLst>
          </p:cNvPr>
          <p:cNvGrpSpPr/>
          <p:nvPr/>
        </p:nvGrpSpPr>
        <p:grpSpPr>
          <a:xfrm>
            <a:off x="11619287" y="2331593"/>
            <a:ext cx="381897" cy="210642"/>
            <a:chOff x="8951289" y="550461"/>
            <a:chExt cx="2930073" cy="1616133"/>
          </a:xfrm>
        </p:grpSpPr>
        <p:sp>
          <p:nvSpPr>
            <p:cNvPr id="615" name="Rectangle 614">
              <a:extLst>
                <a:ext uri="{FF2B5EF4-FFF2-40B4-BE49-F238E27FC236}">
                  <a16:creationId xmlns:a16="http://schemas.microsoft.com/office/drawing/2014/main" id="{F56A0BE4-1F8F-4ECD-927A-2AF6767FCD90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616" name="Rectangle 615">
              <a:extLst>
                <a:ext uri="{FF2B5EF4-FFF2-40B4-BE49-F238E27FC236}">
                  <a16:creationId xmlns:a16="http://schemas.microsoft.com/office/drawing/2014/main" id="{D333AA7C-0D4B-4EC8-82CB-83CB67494D94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17" name="Rectangle 616">
              <a:extLst>
                <a:ext uri="{FF2B5EF4-FFF2-40B4-BE49-F238E27FC236}">
                  <a16:creationId xmlns:a16="http://schemas.microsoft.com/office/drawing/2014/main" id="{C72DB5E2-FD04-490A-B40A-9629DF8AFF39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18" name="Rectangle 617">
              <a:extLst>
                <a:ext uri="{FF2B5EF4-FFF2-40B4-BE49-F238E27FC236}">
                  <a16:creationId xmlns:a16="http://schemas.microsoft.com/office/drawing/2014/main" id="{53D90B75-5258-4AF6-987D-2BE7D21FA480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19" name="Rectangle 618">
              <a:extLst>
                <a:ext uri="{FF2B5EF4-FFF2-40B4-BE49-F238E27FC236}">
                  <a16:creationId xmlns:a16="http://schemas.microsoft.com/office/drawing/2014/main" id="{BC8FAE91-37FA-45F5-AF19-D017BC06BFCF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20" name="Rectangle 619">
              <a:extLst>
                <a:ext uri="{FF2B5EF4-FFF2-40B4-BE49-F238E27FC236}">
                  <a16:creationId xmlns:a16="http://schemas.microsoft.com/office/drawing/2014/main" id="{EBD6B899-5BED-4403-835B-15748F257FD5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621" name="Groupe 620">
            <a:extLst>
              <a:ext uri="{FF2B5EF4-FFF2-40B4-BE49-F238E27FC236}">
                <a16:creationId xmlns:a16="http://schemas.microsoft.com/office/drawing/2014/main" id="{DC16C12D-D554-4573-BBEA-EDFF0A4452FB}"/>
              </a:ext>
            </a:extLst>
          </p:cNvPr>
          <p:cNvGrpSpPr/>
          <p:nvPr/>
        </p:nvGrpSpPr>
        <p:grpSpPr>
          <a:xfrm>
            <a:off x="11619287" y="2567513"/>
            <a:ext cx="381897" cy="210642"/>
            <a:chOff x="8951289" y="550461"/>
            <a:chExt cx="2930073" cy="1616133"/>
          </a:xfrm>
        </p:grpSpPr>
        <p:sp>
          <p:nvSpPr>
            <p:cNvPr id="622" name="Rectangle 621">
              <a:extLst>
                <a:ext uri="{FF2B5EF4-FFF2-40B4-BE49-F238E27FC236}">
                  <a16:creationId xmlns:a16="http://schemas.microsoft.com/office/drawing/2014/main" id="{11637727-3226-473F-8825-E4C03EA07EE6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623" name="Rectangle 622">
              <a:extLst>
                <a:ext uri="{FF2B5EF4-FFF2-40B4-BE49-F238E27FC236}">
                  <a16:creationId xmlns:a16="http://schemas.microsoft.com/office/drawing/2014/main" id="{C4E4D675-FB73-4DE0-AD9A-4B5DE13F1BD4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24" name="Rectangle 623">
              <a:extLst>
                <a:ext uri="{FF2B5EF4-FFF2-40B4-BE49-F238E27FC236}">
                  <a16:creationId xmlns:a16="http://schemas.microsoft.com/office/drawing/2014/main" id="{27329C7A-EDF2-4F10-AF0E-8676C23CA92E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25" name="Rectangle 624">
              <a:extLst>
                <a:ext uri="{FF2B5EF4-FFF2-40B4-BE49-F238E27FC236}">
                  <a16:creationId xmlns:a16="http://schemas.microsoft.com/office/drawing/2014/main" id="{4814D938-CA79-4CD7-9720-A4357A743A9E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26" name="Rectangle 625">
              <a:extLst>
                <a:ext uri="{FF2B5EF4-FFF2-40B4-BE49-F238E27FC236}">
                  <a16:creationId xmlns:a16="http://schemas.microsoft.com/office/drawing/2014/main" id="{87923F49-3500-4CAC-A8F0-F5CF65025CD0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27" name="Rectangle 626">
              <a:extLst>
                <a:ext uri="{FF2B5EF4-FFF2-40B4-BE49-F238E27FC236}">
                  <a16:creationId xmlns:a16="http://schemas.microsoft.com/office/drawing/2014/main" id="{767EA901-A31C-4FD5-9EDE-52F9F44C6171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628" name="Groupe 627">
            <a:extLst>
              <a:ext uri="{FF2B5EF4-FFF2-40B4-BE49-F238E27FC236}">
                <a16:creationId xmlns:a16="http://schemas.microsoft.com/office/drawing/2014/main" id="{5B0A4691-A277-4884-AE46-F76BA5FE0E1B}"/>
              </a:ext>
            </a:extLst>
          </p:cNvPr>
          <p:cNvGrpSpPr/>
          <p:nvPr/>
        </p:nvGrpSpPr>
        <p:grpSpPr>
          <a:xfrm>
            <a:off x="11619287" y="2803433"/>
            <a:ext cx="381897" cy="210642"/>
            <a:chOff x="8951289" y="550461"/>
            <a:chExt cx="2930073" cy="1616133"/>
          </a:xfrm>
        </p:grpSpPr>
        <p:sp>
          <p:nvSpPr>
            <p:cNvPr id="629" name="Rectangle 628">
              <a:extLst>
                <a:ext uri="{FF2B5EF4-FFF2-40B4-BE49-F238E27FC236}">
                  <a16:creationId xmlns:a16="http://schemas.microsoft.com/office/drawing/2014/main" id="{B9223E1E-F401-4FC1-995C-8700A50730D6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630" name="Rectangle 629">
              <a:extLst>
                <a:ext uri="{FF2B5EF4-FFF2-40B4-BE49-F238E27FC236}">
                  <a16:creationId xmlns:a16="http://schemas.microsoft.com/office/drawing/2014/main" id="{475151B6-EB6A-4956-854A-43991F182F03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31" name="Rectangle 630">
              <a:extLst>
                <a:ext uri="{FF2B5EF4-FFF2-40B4-BE49-F238E27FC236}">
                  <a16:creationId xmlns:a16="http://schemas.microsoft.com/office/drawing/2014/main" id="{AF817830-1B78-401D-BD45-2634C642A030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32" name="Rectangle 631">
              <a:extLst>
                <a:ext uri="{FF2B5EF4-FFF2-40B4-BE49-F238E27FC236}">
                  <a16:creationId xmlns:a16="http://schemas.microsoft.com/office/drawing/2014/main" id="{3CBCB0F1-4B29-4905-B2D7-EDCAFD94F49C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33" name="Rectangle 632">
              <a:extLst>
                <a:ext uri="{FF2B5EF4-FFF2-40B4-BE49-F238E27FC236}">
                  <a16:creationId xmlns:a16="http://schemas.microsoft.com/office/drawing/2014/main" id="{C21E5CA1-6B57-4DCF-9AAB-322A146BCC34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34" name="Rectangle 633">
              <a:extLst>
                <a:ext uri="{FF2B5EF4-FFF2-40B4-BE49-F238E27FC236}">
                  <a16:creationId xmlns:a16="http://schemas.microsoft.com/office/drawing/2014/main" id="{15AA1D9B-C1AA-4E88-B97B-533738772F6F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635" name="Groupe 634">
            <a:extLst>
              <a:ext uri="{FF2B5EF4-FFF2-40B4-BE49-F238E27FC236}">
                <a16:creationId xmlns:a16="http://schemas.microsoft.com/office/drawing/2014/main" id="{A09E48D2-9883-4918-BDC4-574902882058}"/>
              </a:ext>
            </a:extLst>
          </p:cNvPr>
          <p:cNvGrpSpPr/>
          <p:nvPr/>
        </p:nvGrpSpPr>
        <p:grpSpPr>
          <a:xfrm>
            <a:off x="11619287" y="3039353"/>
            <a:ext cx="381897" cy="210642"/>
            <a:chOff x="8951289" y="550461"/>
            <a:chExt cx="2930073" cy="1616133"/>
          </a:xfrm>
        </p:grpSpPr>
        <p:sp>
          <p:nvSpPr>
            <p:cNvPr id="636" name="Rectangle 635">
              <a:extLst>
                <a:ext uri="{FF2B5EF4-FFF2-40B4-BE49-F238E27FC236}">
                  <a16:creationId xmlns:a16="http://schemas.microsoft.com/office/drawing/2014/main" id="{100F9672-51C0-4514-AE2B-F5A8F7AD361B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637" name="Rectangle 636">
              <a:extLst>
                <a:ext uri="{FF2B5EF4-FFF2-40B4-BE49-F238E27FC236}">
                  <a16:creationId xmlns:a16="http://schemas.microsoft.com/office/drawing/2014/main" id="{E6D404A0-4821-441A-A973-F0A33B7A4FA0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38" name="Rectangle 637">
              <a:extLst>
                <a:ext uri="{FF2B5EF4-FFF2-40B4-BE49-F238E27FC236}">
                  <a16:creationId xmlns:a16="http://schemas.microsoft.com/office/drawing/2014/main" id="{7579E85A-A625-4609-AB70-C150F0370302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39" name="Rectangle 638">
              <a:extLst>
                <a:ext uri="{FF2B5EF4-FFF2-40B4-BE49-F238E27FC236}">
                  <a16:creationId xmlns:a16="http://schemas.microsoft.com/office/drawing/2014/main" id="{8EBEAC75-5CDC-4763-B4F8-4CB96D984D2D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40" name="Rectangle 639">
              <a:extLst>
                <a:ext uri="{FF2B5EF4-FFF2-40B4-BE49-F238E27FC236}">
                  <a16:creationId xmlns:a16="http://schemas.microsoft.com/office/drawing/2014/main" id="{E878CD46-DD35-4310-B0CA-5CDCCEEA39FB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41" name="Rectangle 640">
              <a:extLst>
                <a:ext uri="{FF2B5EF4-FFF2-40B4-BE49-F238E27FC236}">
                  <a16:creationId xmlns:a16="http://schemas.microsoft.com/office/drawing/2014/main" id="{F254DF8C-1984-4C52-8CB0-C43185E8E0F6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642" name="Groupe 641">
            <a:extLst>
              <a:ext uri="{FF2B5EF4-FFF2-40B4-BE49-F238E27FC236}">
                <a16:creationId xmlns:a16="http://schemas.microsoft.com/office/drawing/2014/main" id="{0EB571BE-16B5-4EF6-90C9-5FE8701CA313}"/>
              </a:ext>
            </a:extLst>
          </p:cNvPr>
          <p:cNvGrpSpPr/>
          <p:nvPr/>
        </p:nvGrpSpPr>
        <p:grpSpPr>
          <a:xfrm>
            <a:off x="11619287" y="3275273"/>
            <a:ext cx="381897" cy="210642"/>
            <a:chOff x="8951289" y="550461"/>
            <a:chExt cx="2930073" cy="1616133"/>
          </a:xfrm>
        </p:grpSpPr>
        <p:sp>
          <p:nvSpPr>
            <p:cNvPr id="643" name="Rectangle 642">
              <a:extLst>
                <a:ext uri="{FF2B5EF4-FFF2-40B4-BE49-F238E27FC236}">
                  <a16:creationId xmlns:a16="http://schemas.microsoft.com/office/drawing/2014/main" id="{E278F3E0-BB7E-4106-AF76-3D677907FC67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644" name="Rectangle 643">
              <a:extLst>
                <a:ext uri="{FF2B5EF4-FFF2-40B4-BE49-F238E27FC236}">
                  <a16:creationId xmlns:a16="http://schemas.microsoft.com/office/drawing/2014/main" id="{B147B0F5-1576-4A00-8890-659640DD577F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45" name="Rectangle 644">
              <a:extLst>
                <a:ext uri="{FF2B5EF4-FFF2-40B4-BE49-F238E27FC236}">
                  <a16:creationId xmlns:a16="http://schemas.microsoft.com/office/drawing/2014/main" id="{B48E108F-51AE-4B2E-954B-4C7091CC28E1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46" name="Rectangle 645">
              <a:extLst>
                <a:ext uri="{FF2B5EF4-FFF2-40B4-BE49-F238E27FC236}">
                  <a16:creationId xmlns:a16="http://schemas.microsoft.com/office/drawing/2014/main" id="{35BF1868-FC1F-4F8B-AE4A-F02D88DAB51C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47" name="Rectangle 646">
              <a:extLst>
                <a:ext uri="{FF2B5EF4-FFF2-40B4-BE49-F238E27FC236}">
                  <a16:creationId xmlns:a16="http://schemas.microsoft.com/office/drawing/2014/main" id="{BF9023BC-C0BF-45DC-900F-F4CD512EDAD3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48" name="Rectangle 647">
              <a:extLst>
                <a:ext uri="{FF2B5EF4-FFF2-40B4-BE49-F238E27FC236}">
                  <a16:creationId xmlns:a16="http://schemas.microsoft.com/office/drawing/2014/main" id="{B88BD15B-D6F8-4DC4-A654-E6B05EB3EB58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grpSp>
        <p:nvGrpSpPr>
          <p:cNvPr id="649" name="Groupe 648">
            <a:extLst>
              <a:ext uri="{FF2B5EF4-FFF2-40B4-BE49-F238E27FC236}">
                <a16:creationId xmlns:a16="http://schemas.microsoft.com/office/drawing/2014/main" id="{C9468D6C-5C2B-40C3-8F19-03D55460B1E4}"/>
              </a:ext>
            </a:extLst>
          </p:cNvPr>
          <p:cNvGrpSpPr/>
          <p:nvPr/>
        </p:nvGrpSpPr>
        <p:grpSpPr>
          <a:xfrm>
            <a:off x="11619287" y="3511193"/>
            <a:ext cx="381897" cy="210642"/>
            <a:chOff x="8951289" y="550461"/>
            <a:chExt cx="2930073" cy="1616133"/>
          </a:xfrm>
        </p:grpSpPr>
        <p:sp>
          <p:nvSpPr>
            <p:cNvPr id="650" name="Rectangle 649">
              <a:extLst>
                <a:ext uri="{FF2B5EF4-FFF2-40B4-BE49-F238E27FC236}">
                  <a16:creationId xmlns:a16="http://schemas.microsoft.com/office/drawing/2014/main" id="{7F3F7C7F-285E-4322-83FF-C31F00E2BDDE}"/>
                </a:ext>
              </a:extLst>
            </p:cNvPr>
            <p:cNvSpPr/>
            <p:nvPr/>
          </p:nvSpPr>
          <p:spPr bwMode="auto">
            <a:xfrm>
              <a:off x="8951289" y="550461"/>
              <a:ext cx="2930073" cy="161613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en-US" sz="1050"/>
            </a:p>
          </p:txBody>
        </p:sp>
        <p:sp>
          <p:nvSpPr>
            <p:cNvPr id="651" name="Rectangle 650">
              <a:extLst>
                <a:ext uri="{FF2B5EF4-FFF2-40B4-BE49-F238E27FC236}">
                  <a16:creationId xmlns:a16="http://schemas.microsoft.com/office/drawing/2014/main" id="{12529693-76DD-4E00-ACB1-1C940BE2C243}"/>
                </a:ext>
              </a:extLst>
            </p:cNvPr>
            <p:cNvSpPr/>
            <p:nvPr/>
          </p:nvSpPr>
          <p:spPr bwMode="auto">
            <a:xfrm>
              <a:off x="11403759" y="806603"/>
              <a:ext cx="341942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52" name="Rectangle 651">
              <a:extLst>
                <a:ext uri="{FF2B5EF4-FFF2-40B4-BE49-F238E27FC236}">
                  <a16:creationId xmlns:a16="http://schemas.microsoft.com/office/drawing/2014/main" id="{39B87CB9-960A-4CED-8131-352EB903F6C6}"/>
                </a:ext>
              </a:extLst>
            </p:cNvPr>
            <p:cNvSpPr/>
            <p:nvPr/>
          </p:nvSpPr>
          <p:spPr bwMode="auto">
            <a:xfrm>
              <a:off x="10330385" y="806602"/>
              <a:ext cx="1010325" cy="11207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53" name="Rectangle 652">
              <a:extLst>
                <a:ext uri="{FF2B5EF4-FFF2-40B4-BE49-F238E27FC236}">
                  <a16:creationId xmlns:a16="http://schemas.microsoft.com/office/drawing/2014/main" id="{7690CD97-050D-4B89-8FB2-E1697CF2B150}"/>
                </a:ext>
              </a:extLst>
            </p:cNvPr>
            <p:cNvSpPr/>
            <p:nvPr/>
          </p:nvSpPr>
          <p:spPr bwMode="auto">
            <a:xfrm>
              <a:off x="9201096" y="721586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54" name="Rectangle 653">
              <a:extLst>
                <a:ext uri="{FF2B5EF4-FFF2-40B4-BE49-F238E27FC236}">
                  <a16:creationId xmlns:a16="http://schemas.microsoft.com/office/drawing/2014/main" id="{C4CA01EE-C544-4A85-BD58-8FDE51816185}"/>
                </a:ext>
              </a:extLst>
            </p:cNvPr>
            <p:cNvSpPr/>
            <p:nvPr/>
          </p:nvSpPr>
          <p:spPr bwMode="auto">
            <a:xfrm>
              <a:off x="9210065" y="1226440"/>
              <a:ext cx="791607" cy="4414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  <p:sp>
          <p:nvSpPr>
            <p:cNvPr id="655" name="Rectangle 654">
              <a:extLst>
                <a:ext uri="{FF2B5EF4-FFF2-40B4-BE49-F238E27FC236}">
                  <a16:creationId xmlns:a16="http://schemas.microsoft.com/office/drawing/2014/main" id="{FD56F347-507D-4967-BB68-31185C0A9034}"/>
                </a:ext>
              </a:extLst>
            </p:cNvPr>
            <p:cNvSpPr/>
            <p:nvPr/>
          </p:nvSpPr>
          <p:spPr bwMode="auto">
            <a:xfrm>
              <a:off x="9218516" y="1728260"/>
              <a:ext cx="791607" cy="26254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dirty="0"/>
            </a:p>
          </p:txBody>
        </p:sp>
      </p:grpSp>
      <p:cxnSp>
        <p:nvCxnSpPr>
          <p:cNvPr id="656" name="Connecteur droit 655">
            <a:extLst>
              <a:ext uri="{FF2B5EF4-FFF2-40B4-BE49-F238E27FC236}">
                <a16:creationId xmlns:a16="http://schemas.microsoft.com/office/drawing/2014/main" id="{1910EDFE-0E66-40EC-A16E-B724F2886FC8}"/>
              </a:ext>
            </a:extLst>
          </p:cNvPr>
          <p:cNvCxnSpPr>
            <a:cxnSpLocks/>
            <a:stCxn id="608" idx="2"/>
          </p:cNvCxnSpPr>
          <p:nvPr/>
        </p:nvCxnSpPr>
        <p:spPr>
          <a:xfrm>
            <a:off x="11823371" y="1962948"/>
            <a:ext cx="0" cy="15098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57" name="Connecteur droit 656">
            <a:extLst>
              <a:ext uri="{FF2B5EF4-FFF2-40B4-BE49-F238E27FC236}">
                <a16:creationId xmlns:a16="http://schemas.microsoft.com/office/drawing/2014/main" id="{03C5BEF3-42A9-4CFE-A292-5DB5187246BF}"/>
              </a:ext>
            </a:extLst>
          </p:cNvPr>
          <p:cNvCxnSpPr>
            <a:cxnSpLocks/>
          </p:cNvCxnSpPr>
          <p:nvPr/>
        </p:nvCxnSpPr>
        <p:spPr>
          <a:xfrm>
            <a:off x="11823371" y="2128683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58" name="Connecteur droit 657">
            <a:extLst>
              <a:ext uri="{FF2B5EF4-FFF2-40B4-BE49-F238E27FC236}">
                <a16:creationId xmlns:a16="http://schemas.microsoft.com/office/drawing/2014/main" id="{1560DEB4-141B-4F6E-B360-D208C8647705}"/>
              </a:ext>
            </a:extLst>
          </p:cNvPr>
          <p:cNvCxnSpPr>
            <a:cxnSpLocks/>
          </p:cNvCxnSpPr>
          <p:nvPr/>
        </p:nvCxnSpPr>
        <p:spPr>
          <a:xfrm>
            <a:off x="11823371" y="2210598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59" name="Connecteur droit 658">
            <a:extLst>
              <a:ext uri="{FF2B5EF4-FFF2-40B4-BE49-F238E27FC236}">
                <a16:creationId xmlns:a16="http://schemas.microsoft.com/office/drawing/2014/main" id="{37281AC5-DB11-4779-AD38-3BD3BBBA593C}"/>
              </a:ext>
            </a:extLst>
          </p:cNvPr>
          <p:cNvCxnSpPr>
            <a:cxnSpLocks/>
          </p:cNvCxnSpPr>
          <p:nvPr/>
        </p:nvCxnSpPr>
        <p:spPr>
          <a:xfrm>
            <a:off x="11823371" y="2292513"/>
            <a:ext cx="0" cy="63356"/>
          </a:xfrm>
          <a:prstGeom prst="line">
            <a:avLst/>
          </a:prstGeom>
          <a:ln w="41275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2660180-08CD-4F69-861D-D0633D6F8B84}"/>
              </a:ext>
            </a:extLst>
          </p:cNvPr>
          <p:cNvGrpSpPr/>
          <p:nvPr/>
        </p:nvGrpSpPr>
        <p:grpSpPr>
          <a:xfrm rot="16200000">
            <a:off x="10915843" y="2227512"/>
            <a:ext cx="0" cy="392921"/>
            <a:chOff x="10898061" y="2472274"/>
            <a:chExt cx="0" cy="392921"/>
          </a:xfrm>
        </p:grpSpPr>
        <p:cxnSp>
          <p:nvCxnSpPr>
            <p:cNvPr id="660" name="Connecteur droit 659">
              <a:extLst>
                <a:ext uri="{FF2B5EF4-FFF2-40B4-BE49-F238E27FC236}">
                  <a16:creationId xmlns:a16="http://schemas.microsoft.com/office/drawing/2014/main" id="{034E486D-3FA8-456F-A33E-34AD5E6C54C6}"/>
                </a:ext>
              </a:extLst>
            </p:cNvPr>
            <p:cNvCxnSpPr>
              <a:cxnSpLocks/>
            </p:cNvCxnSpPr>
            <p:nvPr/>
          </p:nvCxnSpPr>
          <p:spPr>
            <a:xfrm>
              <a:off x="10898061" y="2472274"/>
              <a:ext cx="0" cy="150986"/>
            </a:xfrm>
            <a:prstGeom prst="line">
              <a:avLst/>
            </a:prstGeom>
            <a:ln w="41275" cap="flat" cmpd="sng" algn="ctr">
              <a:solidFill>
                <a:schemeClr val="accent1"/>
              </a:solidFill>
              <a:prstDash val="lgDashDot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61" name="Connecteur droit 660">
              <a:extLst>
                <a:ext uri="{FF2B5EF4-FFF2-40B4-BE49-F238E27FC236}">
                  <a16:creationId xmlns:a16="http://schemas.microsoft.com/office/drawing/2014/main" id="{EA679279-C2DD-4B81-B610-995A98EC6351}"/>
                </a:ext>
              </a:extLst>
            </p:cNvPr>
            <p:cNvCxnSpPr>
              <a:cxnSpLocks/>
            </p:cNvCxnSpPr>
            <p:nvPr/>
          </p:nvCxnSpPr>
          <p:spPr>
            <a:xfrm>
              <a:off x="10898061" y="2638009"/>
              <a:ext cx="0" cy="63356"/>
            </a:xfrm>
            <a:prstGeom prst="line">
              <a:avLst/>
            </a:prstGeom>
            <a:ln w="41275" cap="flat" cmpd="sng" algn="ctr">
              <a:solidFill>
                <a:schemeClr val="accent1"/>
              </a:solidFill>
              <a:prstDash val="lgDashDot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62" name="Connecteur droit 661">
              <a:extLst>
                <a:ext uri="{FF2B5EF4-FFF2-40B4-BE49-F238E27FC236}">
                  <a16:creationId xmlns:a16="http://schemas.microsoft.com/office/drawing/2014/main" id="{EA6C679B-27CF-488E-943C-76ACD848DB24}"/>
                </a:ext>
              </a:extLst>
            </p:cNvPr>
            <p:cNvCxnSpPr>
              <a:cxnSpLocks/>
            </p:cNvCxnSpPr>
            <p:nvPr/>
          </p:nvCxnSpPr>
          <p:spPr>
            <a:xfrm>
              <a:off x="10898061" y="2719924"/>
              <a:ext cx="0" cy="63356"/>
            </a:xfrm>
            <a:prstGeom prst="line">
              <a:avLst/>
            </a:prstGeom>
            <a:ln w="41275" cap="flat" cmpd="sng" algn="ctr">
              <a:solidFill>
                <a:schemeClr val="accent1"/>
              </a:solidFill>
              <a:prstDash val="lgDashDot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63" name="Connecteur droit 662">
              <a:extLst>
                <a:ext uri="{FF2B5EF4-FFF2-40B4-BE49-F238E27FC236}">
                  <a16:creationId xmlns:a16="http://schemas.microsoft.com/office/drawing/2014/main" id="{3F2613A3-1586-488C-BFB5-8C0F79E57F36}"/>
                </a:ext>
              </a:extLst>
            </p:cNvPr>
            <p:cNvCxnSpPr>
              <a:cxnSpLocks/>
            </p:cNvCxnSpPr>
            <p:nvPr/>
          </p:nvCxnSpPr>
          <p:spPr>
            <a:xfrm>
              <a:off x="10898061" y="2801839"/>
              <a:ext cx="0" cy="63356"/>
            </a:xfrm>
            <a:prstGeom prst="line">
              <a:avLst/>
            </a:prstGeom>
            <a:ln w="41275" cap="flat" cmpd="sng" algn="ctr">
              <a:solidFill>
                <a:schemeClr val="accent1"/>
              </a:solidFill>
              <a:prstDash val="lgDashDot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664" name="Groupe 663">
            <a:extLst>
              <a:ext uri="{FF2B5EF4-FFF2-40B4-BE49-F238E27FC236}">
                <a16:creationId xmlns:a16="http://schemas.microsoft.com/office/drawing/2014/main" id="{A047D9DF-1A07-4BFB-A323-CDB0CDA9CABE}"/>
              </a:ext>
            </a:extLst>
          </p:cNvPr>
          <p:cNvGrpSpPr/>
          <p:nvPr/>
        </p:nvGrpSpPr>
        <p:grpSpPr>
          <a:xfrm rot="16200000">
            <a:off x="10915842" y="1635687"/>
            <a:ext cx="0" cy="392921"/>
            <a:chOff x="10898061" y="2472274"/>
            <a:chExt cx="0" cy="392921"/>
          </a:xfrm>
        </p:grpSpPr>
        <p:cxnSp>
          <p:nvCxnSpPr>
            <p:cNvPr id="665" name="Connecteur droit 664">
              <a:extLst>
                <a:ext uri="{FF2B5EF4-FFF2-40B4-BE49-F238E27FC236}">
                  <a16:creationId xmlns:a16="http://schemas.microsoft.com/office/drawing/2014/main" id="{6A6B184D-0303-49F4-BF3F-AAF8BFB6A2AE}"/>
                </a:ext>
              </a:extLst>
            </p:cNvPr>
            <p:cNvCxnSpPr>
              <a:cxnSpLocks/>
            </p:cNvCxnSpPr>
            <p:nvPr/>
          </p:nvCxnSpPr>
          <p:spPr>
            <a:xfrm>
              <a:off x="10898061" y="2472274"/>
              <a:ext cx="0" cy="150986"/>
            </a:xfrm>
            <a:prstGeom prst="line">
              <a:avLst/>
            </a:prstGeom>
            <a:ln w="41275" cap="flat" cmpd="sng" algn="ctr">
              <a:solidFill>
                <a:schemeClr val="accent1"/>
              </a:solidFill>
              <a:prstDash val="lgDashDot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66" name="Connecteur droit 665">
              <a:extLst>
                <a:ext uri="{FF2B5EF4-FFF2-40B4-BE49-F238E27FC236}">
                  <a16:creationId xmlns:a16="http://schemas.microsoft.com/office/drawing/2014/main" id="{6149CD7C-5FD0-484E-B958-6C69D30AA627}"/>
                </a:ext>
              </a:extLst>
            </p:cNvPr>
            <p:cNvCxnSpPr>
              <a:cxnSpLocks/>
            </p:cNvCxnSpPr>
            <p:nvPr/>
          </p:nvCxnSpPr>
          <p:spPr>
            <a:xfrm>
              <a:off x="10898061" y="2638009"/>
              <a:ext cx="0" cy="63356"/>
            </a:xfrm>
            <a:prstGeom prst="line">
              <a:avLst/>
            </a:prstGeom>
            <a:ln w="41275" cap="flat" cmpd="sng" algn="ctr">
              <a:solidFill>
                <a:schemeClr val="accent1"/>
              </a:solidFill>
              <a:prstDash val="lgDashDot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67" name="Connecteur droit 666">
              <a:extLst>
                <a:ext uri="{FF2B5EF4-FFF2-40B4-BE49-F238E27FC236}">
                  <a16:creationId xmlns:a16="http://schemas.microsoft.com/office/drawing/2014/main" id="{886BDAB3-19FB-478F-9FFD-C19268FBDAA2}"/>
                </a:ext>
              </a:extLst>
            </p:cNvPr>
            <p:cNvCxnSpPr>
              <a:cxnSpLocks/>
            </p:cNvCxnSpPr>
            <p:nvPr/>
          </p:nvCxnSpPr>
          <p:spPr>
            <a:xfrm>
              <a:off x="10898061" y="2719924"/>
              <a:ext cx="0" cy="63356"/>
            </a:xfrm>
            <a:prstGeom prst="line">
              <a:avLst/>
            </a:prstGeom>
            <a:ln w="41275" cap="flat" cmpd="sng" algn="ctr">
              <a:solidFill>
                <a:schemeClr val="accent1"/>
              </a:solidFill>
              <a:prstDash val="lgDashDot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68" name="Connecteur droit 667">
              <a:extLst>
                <a:ext uri="{FF2B5EF4-FFF2-40B4-BE49-F238E27FC236}">
                  <a16:creationId xmlns:a16="http://schemas.microsoft.com/office/drawing/2014/main" id="{9F74C504-A55D-4EAD-9BE0-6DDBCE034B73}"/>
                </a:ext>
              </a:extLst>
            </p:cNvPr>
            <p:cNvCxnSpPr>
              <a:cxnSpLocks/>
            </p:cNvCxnSpPr>
            <p:nvPr/>
          </p:nvCxnSpPr>
          <p:spPr>
            <a:xfrm>
              <a:off x="10898061" y="2801839"/>
              <a:ext cx="0" cy="63356"/>
            </a:xfrm>
            <a:prstGeom prst="line">
              <a:avLst/>
            </a:prstGeom>
            <a:ln w="41275" cap="flat" cmpd="sng" algn="ctr">
              <a:solidFill>
                <a:schemeClr val="accent1"/>
              </a:solidFill>
              <a:prstDash val="lgDashDot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669" name="ZoneTexte 668">
            <a:extLst>
              <a:ext uri="{FF2B5EF4-FFF2-40B4-BE49-F238E27FC236}">
                <a16:creationId xmlns:a16="http://schemas.microsoft.com/office/drawing/2014/main" id="{6EDC5A42-7B18-4EA1-B955-AF3BF1D5059C}"/>
              </a:ext>
            </a:extLst>
          </p:cNvPr>
          <p:cNvSpPr txBox="1"/>
          <p:nvPr/>
        </p:nvSpPr>
        <p:spPr bwMode="auto">
          <a:xfrm>
            <a:off x="10077632" y="3761334"/>
            <a:ext cx="11920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* nb COL : 74</a:t>
            </a:r>
            <a:endParaRPr/>
          </a:p>
        </p:txBody>
      </p:sp>
      <p:sp>
        <p:nvSpPr>
          <p:cNvPr id="670" name="ZoneTexte 669">
            <a:extLst>
              <a:ext uri="{FF2B5EF4-FFF2-40B4-BE49-F238E27FC236}">
                <a16:creationId xmlns:a16="http://schemas.microsoft.com/office/drawing/2014/main" id="{E6ED5422-F7A1-4AAC-94F5-6A2805D8A3B5}"/>
              </a:ext>
            </a:extLst>
          </p:cNvPr>
          <p:cNvSpPr txBox="1"/>
          <p:nvPr/>
        </p:nvSpPr>
        <p:spPr bwMode="auto">
          <a:xfrm rot="16200000">
            <a:off x="7995676" y="1934778"/>
            <a:ext cx="13323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/>
              <a:t>* </a:t>
            </a:r>
            <a:r>
              <a:rPr lang="en-US" sz="1400" dirty="0" err="1"/>
              <a:t>nb</a:t>
            </a:r>
            <a:r>
              <a:rPr lang="en-US" sz="1400"/>
              <a:t> ROW : 184</a:t>
            </a:r>
            <a:endParaRPr/>
          </a:p>
        </p:txBody>
      </p:sp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C90C4C3A-2154-4431-A34E-C9B5BE4210FB}"/>
              </a:ext>
            </a:extLst>
          </p:cNvPr>
          <p:cNvCxnSpPr>
            <a:cxnSpLocks/>
          </p:cNvCxnSpPr>
          <p:nvPr/>
        </p:nvCxnSpPr>
        <p:spPr>
          <a:xfrm rot="10800000" flipV="1">
            <a:off x="885371" y="4005807"/>
            <a:ext cx="1790142" cy="1101122"/>
          </a:xfrm>
          <a:prstGeom prst="bentConnector3">
            <a:avLst>
              <a:gd name="adj1" fmla="val 1075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 : en angle 670">
            <a:extLst>
              <a:ext uri="{FF2B5EF4-FFF2-40B4-BE49-F238E27FC236}">
                <a16:creationId xmlns:a16="http://schemas.microsoft.com/office/drawing/2014/main" id="{3CAE9AB8-A84D-40FF-9EBF-67C874592483}"/>
              </a:ext>
            </a:extLst>
          </p:cNvPr>
          <p:cNvCxnSpPr>
            <a:cxnSpLocks/>
            <a:stCxn id="72" idx="2"/>
            <a:endCxn id="147" idx="1"/>
          </p:cNvCxnSpPr>
          <p:nvPr/>
        </p:nvCxnSpPr>
        <p:spPr>
          <a:xfrm>
            <a:off x="3160577" y="3780669"/>
            <a:ext cx="258068" cy="484515"/>
          </a:xfrm>
          <a:prstGeom prst="bentConnector5">
            <a:avLst>
              <a:gd name="adj1" fmla="val 88581"/>
              <a:gd name="adj2" fmla="val 56595"/>
              <a:gd name="adj3" fmla="val 1141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 : en angle 671">
            <a:extLst>
              <a:ext uri="{FF2B5EF4-FFF2-40B4-BE49-F238E27FC236}">
                <a16:creationId xmlns:a16="http://schemas.microsoft.com/office/drawing/2014/main" id="{6AB76417-44A9-4ED7-A089-E4979632558B}"/>
              </a:ext>
            </a:extLst>
          </p:cNvPr>
          <p:cNvCxnSpPr>
            <a:cxnSpLocks/>
            <a:endCxn id="160" idx="2"/>
          </p:cNvCxnSpPr>
          <p:nvPr/>
        </p:nvCxnSpPr>
        <p:spPr>
          <a:xfrm flipV="1">
            <a:off x="3160577" y="2726352"/>
            <a:ext cx="2811956" cy="6723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 : en angle 27">
            <a:extLst>
              <a:ext uri="{FF2B5EF4-FFF2-40B4-BE49-F238E27FC236}">
                <a16:creationId xmlns:a16="http://schemas.microsoft.com/office/drawing/2014/main" id="{CB73A8FC-6442-4E01-A0C2-93058ADF8A35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61436" y="2723780"/>
            <a:ext cx="1591875" cy="1098785"/>
          </a:xfrm>
          <a:prstGeom prst="bentConnector3">
            <a:avLst>
              <a:gd name="adj1" fmla="val -250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ZoneTexte 672">
            <a:extLst>
              <a:ext uri="{FF2B5EF4-FFF2-40B4-BE49-F238E27FC236}">
                <a16:creationId xmlns:a16="http://schemas.microsoft.com/office/drawing/2014/main" id="{370C6149-97AB-40A6-9C8A-C0412E60FF72}"/>
              </a:ext>
            </a:extLst>
          </p:cNvPr>
          <p:cNvSpPr txBox="1"/>
          <p:nvPr/>
        </p:nvSpPr>
        <p:spPr>
          <a:xfrm>
            <a:off x="2048156" y="251758"/>
            <a:ext cx="227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kern="0" dirty="0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PIMCIC-1 </a:t>
            </a:r>
            <a:r>
              <a:rPr lang="fr-FR" altLang="fr-FR" kern="0" dirty="0" err="1">
                <a:solidFill>
                  <a:schemeClr val="accent3">
                    <a:lumMod val="5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synoptic</a:t>
            </a:r>
            <a:endParaRPr lang="fr-FR" dirty="0">
              <a:solidFill>
                <a:schemeClr val="accent3">
                  <a:lumMod val="50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C249509-0AED-46A0-8053-AC7E7208C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693" y="-1"/>
            <a:ext cx="10567307" cy="680264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76AA486-32D5-40B8-909E-D543CBF75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4629" y="2398032"/>
            <a:ext cx="2073729" cy="3651704"/>
          </a:xfrm>
        </p:spPr>
        <p:txBody>
          <a:bodyPr/>
          <a:lstStyle/>
          <a:p>
            <a:r>
              <a:rPr lang="fr-FR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v1 versus v0</a:t>
            </a:r>
            <a:br>
              <a:rPr lang="fr-FR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fr-FR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ReadoutCell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D4EE8988-B52F-4704-9781-D2AA1AA84D88}"/>
              </a:ext>
            </a:extLst>
          </p:cNvPr>
          <p:cNvSpPr txBox="1">
            <a:spLocks/>
          </p:cNvSpPr>
          <p:nvPr/>
        </p:nvSpPr>
        <p:spPr>
          <a:xfrm>
            <a:off x="227919" y="1007382"/>
            <a:ext cx="1231446" cy="2078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/>
              <a:t>area of PICMIC-1</a:t>
            </a:r>
          </a:p>
          <a:p>
            <a:r>
              <a:rPr lang="fr-FR" sz="1800" dirty="0"/>
              <a:t>and</a:t>
            </a:r>
          </a:p>
          <a:p>
            <a:r>
              <a:rPr lang="fr-FR" sz="1800" dirty="0"/>
              <a:t>PICMIC-0</a:t>
            </a:r>
          </a:p>
          <a:p>
            <a:r>
              <a:rPr lang="fr-FR" sz="1800" dirty="0"/>
              <a:t>at the </a:t>
            </a:r>
            <a:r>
              <a:rPr lang="fr-FR" sz="1800" dirty="0" err="1"/>
              <a:t>same</a:t>
            </a:r>
            <a:r>
              <a:rPr lang="fr-FR" sz="1800" dirty="0"/>
              <a:t> </a:t>
            </a:r>
            <a:r>
              <a:rPr lang="fr-FR" sz="1800" dirty="0" err="1"/>
              <a:t>scale</a:t>
            </a:r>
            <a:r>
              <a:rPr lang="fr-FR" sz="1800" dirty="0"/>
              <a:t>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02135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D853B93-D535-4550-A7A4-A27BEB760629}"/>
              </a:ext>
            </a:extLst>
          </p:cNvPr>
          <p:cNvSpPr/>
          <p:nvPr/>
        </p:nvSpPr>
        <p:spPr bwMode="auto">
          <a:xfrm>
            <a:off x="3388644" y="2184755"/>
            <a:ext cx="5881263" cy="414421"/>
          </a:xfrm>
          <a:prstGeom prst="rect">
            <a:avLst/>
          </a:prstGeom>
          <a:solidFill>
            <a:srgbClr val="04FC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Analog AVSS/AVDD (M2)</a:t>
            </a:r>
            <a:endParaRPr lang="en-GB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B26B4E-5064-4739-B330-57D3189226BB}"/>
              </a:ext>
            </a:extLst>
          </p:cNvPr>
          <p:cNvSpPr/>
          <p:nvPr/>
        </p:nvSpPr>
        <p:spPr bwMode="auto">
          <a:xfrm>
            <a:off x="3404967" y="2148222"/>
            <a:ext cx="5881264" cy="2039815"/>
          </a:xfrm>
          <a:prstGeom prst="rect">
            <a:avLst/>
          </a:prstGeom>
          <a:noFill/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EEBC28-2F18-495A-918C-8816F3466FD3}"/>
              </a:ext>
            </a:extLst>
          </p:cNvPr>
          <p:cNvSpPr/>
          <p:nvPr/>
        </p:nvSpPr>
        <p:spPr bwMode="auto">
          <a:xfrm>
            <a:off x="5720707" y="3946637"/>
            <a:ext cx="3565524" cy="22961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dirty="0"/>
              <a:t>Digital power 5u (M1/M2)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597586-5C7D-4CE1-8864-525417700424}"/>
              </a:ext>
            </a:extLst>
          </p:cNvPr>
          <p:cNvSpPr/>
          <p:nvPr/>
        </p:nvSpPr>
        <p:spPr bwMode="auto">
          <a:xfrm rot="16199998">
            <a:off x="2561853" y="2979981"/>
            <a:ext cx="2039816" cy="35359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dirty="0"/>
              <a:t>Ana </a:t>
            </a:r>
            <a:r>
              <a:rPr lang="fr-FR" dirty="0" err="1"/>
              <a:t>power,bias</a:t>
            </a:r>
            <a:r>
              <a:rPr lang="fr-FR" dirty="0"/>
              <a:t> 10u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DDDDAE-E569-4CCB-B501-A51D7721045C}"/>
              </a:ext>
            </a:extLst>
          </p:cNvPr>
          <p:cNvSpPr/>
          <p:nvPr/>
        </p:nvSpPr>
        <p:spPr bwMode="auto">
          <a:xfrm>
            <a:off x="3833290" y="2716336"/>
            <a:ext cx="1114424" cy="8677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/>
              <a:t>VFE</a:t>
            </a:r>
            <a:endParaRPr/>
          </a:p>
          <a:p>
            <a:pPr algn="ctr">
              <a:defRPr/>
            </a:pPr>
            <a:r>
              <a:rPr lang="fr-FR"/>
              <a:t>32 x 30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C8D70F-F70B-4578-9286-B0ABB4916020}"/>
              </a:ext>
            </a:extLst>
          </p:cNvPr>
          <p:cNvSpPr/>
          <p:nvPr/>
        </p:nvSpPr>
        <p:spPr bwMode="auto">
          <a:xfrm>
            <a:off x="5022447" y="2708745"/>
            <a:ext cx="564909" cy="8677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/>
              <a:t>CSA</a:t>
            </a:r>
            <a:endParaRPr/>
          </a:p>
          <a:p>
            <a:pPr algn="ctr">
              <a:defRPr/>
            </a:pPr>
            <a:r>
              <a:rPr lang="fr-FR"/>
              <a:t>15x28</a:t>
            </a: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C3FFD-D4D6-45A8-B35A-A3EF498B9C18}"/>
              </a:ext>
            </a:extLst>
          </p:cNvPr>
          <p:cNvSpPr/>
          <p:nvPr/>
        </p:nvSpPr>
        <p:spPr bwMode="auto">
          <a:xfrm>
            <a:off x="4040527" y="3614612"/>
            <a:ext cx="923925" cy="17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000"/>
              <a:t>MOSCAP 16x5</a:t>
            </a:r>
            <a:endParaRPr lang="en-GB" sz="100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57565E4-DEEA-4F86-A7E3-50FDBC25C656}"/>
              </a:ext>
            </a:extLst>
          </p:cNvPr>
          <p:cNvSpPr txBox="1"/>
          <p:nvPr/>
        </p:nvSpPr>
        <p:spPr bwMode="auto">
          <a:xfrm>
            <a:off x="5285779" y="4902177"/>
            <a:ext cx="285750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dirty="0"/>
              <a:t>picmic-1 </a:t>
            </a:r>
            <a:r>
              <a:rPr lang="fr-FR" dirty="0" err="1"/>
              <a:t>layout</a:t>
            </a:r>
            <a:r>
              <a:rPr lang="fr-FR" dirty="0"/>
              <a:t> </a:t>
            </a:r>
            <a:r>
              <a:rPr lang="fr-FR" dirty="0" err="1"/>
              <a:t>constraints</a:t>
            </a:r>
            <a:endParaRPr lang="en-GB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CA2766A-EB9A-4EEA-A130-9D9ACF57CF9D}"/>
              </a:ext>
            </a:extLst>
          </p:cNvPr>
          <p:cNvSpPr txBox="1"/>
          <p:nvPr/>
        </p:nvSpPr>
        <p:spPr bwMode="auto">
          <a:xfrm>
            <a:off x="3178326" y="2614076"/>
            <a:ext cx="234061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rgbClr val="00B0F0"/>
                </a:solidFill>
                <a:effectLst>
                  <a:outerShdw blurRad="50800" dist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</a:rPr>
              <a:t>M2</a:t>
            </a:r>
            <a:endParaRPr lang="en-GB" sz="1200" dirty="0">
              <a:solidFill>
                <a:srgbClr val="00B0F0"/>
              </a:solidFill>
              <a:effectLst>
                <a:outerShdw blurRad="50800" dist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C0B61A6-3A8D-49BF-957E-F087EE793A9A}"/>
              </a:ext>
            </a:extLst>
          </p:cNvPr>
          <p:cNvSpPr txBox="1"/>
          <p:nvPr/>
        </p:nvSpPr>
        <p:spPr bwMode="auto">
          <a:xfrm>
            <a:off x="3044123" y="3213553"/>
            <a:ext cx="4491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rgbClr val="0173EE"/>
                </a:solidFill>
              </a:rPr>
              <a:t>M2</a:t>
            </a:r>
            <a:endParaRPr lang="en-GB" sz="1200" dirty="0">
              <a:solidFill>
                <a:srgbClr val="0173EE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7D8DF4B-A9BA-41BB-87F3-5FB66AA0A24A}"/>
              </a:ext>
            </a:extLst>
          </p:cNvPr>
          <p:cNvSpPr txBox="1"/>
          <p:nvPr/>
        </p:nvSpPr>
        <p:spPr bwMode="auto">
          <a:xfrm>
            <a:off x="5110601" y="3593655"/>
            <a:ext cx="449164" cy="276999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b="1">
                <a:solidFill>
                  <a:srgbClr val="FDA5FD"/>
                </a:solidFill>
              </a:rPr>
              <a:t>M3</a:t>
            </a:r>
            <a:endParaRPr lang="en-GB" sz="1200" b="1">
              <a:solidFill>
                <a:srgbClr val="FDA5FD"/>
              </a:solidFill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647F884-2C09-4B4E-8A51-92EF08848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16199998">
            <a:off x="4062827" y="2751090"/>
            <a:ext cx="819221" cy="77586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19A0949F-7642-4575-951E-C4D87BC38A68}"/>
              </a:ext>
            </a:extLst>
          </p:cNvPr>
          <p:cNvSpPr/>
          <p:nvPr/>
        </p:nvSpPr>
        <p:spPr bwMode="auto">
          <a:xfrm flipV="1">
            <a:off x="3442938" y="4013488"/>
            <a:ext cx="495952" cy="48545"/>
          </a:xfrm>
          <a:prstGeom prst="rect">
            <a:avLst/>
          </a:prstGeom>
          <a:solidFill>
            <a:srgbClr val="04FC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6FA4C3C0-E7F1-43B4-9E46-E8F31E6241E1}"/>
              </a:ext>
            </a:extLst>
          </p:cNvPr>
          <p:cNvSpPr/>
          <p:nvPr/>
        </p:nvSpPr>
        <p:spPr>
          <a:xfrm>
            <a:off x="3538075" y="2850653"/>
            <a:ext cx="206430" cy="8126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247389E0-0ABD-4772-B9CD-F8EADCA99BEE}"/>
              </a:ext>
            </a:extLst>
          </p:cNvPr>
          <p:cNvCxnSpPr>
            <a:stCxn id="25" idx="1"/>
          </p:cNvCxnSpPr>
          <p:nvPr/>
        </p:nvCxnSpPr>
        <p:spPr>
          <a:xfrm flipH="1" flipV="1">
            <a:off x="2642715" y="2599176"/>
            <a:ext cx="895360" cy="65780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BDF6DFA2-F4FC-4333-8100-6E7E0CD67325}"/>
              </a:ext>
            </a:extLst>
          </p:cNvPr>
          <p:cNvCxnSpPr/>
          <p:nvPr/>
        </p:nvCxnSpPr>
        <p:spPr>
          <a:xfrm>
            <a:off x="3765373" y="3044682"/>
            <a:ext cx="182625" cy="0"/>
          </a:xfrm>
          <a:prstGeom prst="line">
            <a:avLst/>
          </a:prstGeom>
          <a:ln>
            <a:solidFill>
              <a:srgbClr val="04FCFD"/>
            </a:solidFill>
          </a:ln>
          <a:effectLst>
            <a:outerShdw blurRad="40000" dist="23000" dir="5400000" rotWithShape="0">
              <a:srgbClr val="04FCFD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5DDFF9EA-24AF-494E-9584-7043EA13CECE}"/>
              </a:ext>
            </a:extLst>
          </p:cNvPr>
          <p:cNvCxnSpPr/>
          <p:nvPr/>
        </p:nvCxnSpPr>
        <p:spPr>
          <a:xfrm>
            <a:off x="3746204" y="3136122"/>
            <a:ext cx="182625" cy="0"/>
          </a:xfrm>
          <a:prstGeom prst="line">
            <a:avLst/>
          </a:prstGeom>
          <a:ln>
            <a:solidFill>
              <a:srgbClr val="04FCFD"/>
            </a:solidFill>
          </a:ln>
          <a:effectLst>
            <a:outerShdw blurRad="40000" dist="23000" dir="5400000" rotWithShape="0">
              <a:srgbClr val="04FCFD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6815FEBF-9A87-4205-A6B0-343A78DAF520}"/>
              </a:ext>
            </a:extLst>
          </p:cNvPr>
          <p:cNvCxnSpPr/>
          <p:nvPr/>
        </p:nvCxnSpPr>
        <p:spPr>
          <a:xfrm>
            <a:off x="3727035" y="3227562"/>
            <a:ext cx="182625" cy="0"/>
          </a:xfrm>
          <a:prstGeom prst="line">
            <a:avLst/>
          </a:prstGeom>
          <a:ln>
            <a:solidFill>
              <a:srgbClr val="04FCFD"/>
            </a:solidFill>
          </a:ln>
          <a:effectLst>
            <a:outerShdw blurRad="40000" dist="23000" dir="5400000" rotWithShape="0">
              <a:srgbClr val="04FCFD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5046624A-47A1-4611-A537-8CCED4F2CE80}"/>
              </a:ext>
            </a:extLst>
          </p:cNvPr>
          <p:cNvCxnSpPr/>
          <p:nvPr/>
        </p:nvCxnSpPr>
        <p:spPr>
          <a:xfrm>
            <a:off x="3707866" y="3319002"/>
            <a:ext cx="182625" cy="0"/>
          </a:xfrm>
          <a:prstGeom prst="line">
            <a:avLst/>
          </a:prstGeom>
          <a:ln>
            <a:solidFill>
              <a:srgbClr val="04FCFD"/>
            </a:solidFill>
          </a:ln>
          <a:effectLst>
            <a:outerShdw blurRad="40000" dist="23000" dir="5400000" rotWithShape="0">
              <a:srgbClr val="04FCFD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21EF1056-164B-4751-8172-BDEBA4F066E1}"/>
              </a:ext>
            </a:extLst>
          </p:cNvPr>
          <p:cNvCxnSpPr/>
          <p:nvPr/>
        </p:nvCxnSpPr>
        <p:spPr>
          <a:xfrm>
            <a:off x="3688697" y="3410442"/>
            <a:ext cx="182625" cy="0"/>
          </a:xfrm>
          <a:prstGeom prst="line">
            <a:avLst/>
          </a:prstGeom>
          <a:ln>
            <a:solidFill>
              <a:srgbClr val="04FCFD"/>
            </a:solidFill>
          </a:ln>
          <a:effectLst>
            <a:outerShdw blurRad="40000" dist="23000" dir="5400000" rotWithShape="0">
              <a:srgbClr val="04FCFD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AF1D236E-3C50-4299-A66F-DB763B522CB8}"/>
              </a:ext>
            </a:extLst>
          </p:cNvPr>
          <p:cNvCxnSpPr/>
          <p:nvPr/>
        </p:nvCxnSpPr>
        <p:spPr>
          <a:xfrm>
            <a:off x="3669528" y="3501882"/>
            <a:ext cx="182625" cy="0"/>
          </a:xfrm>
          <a:prstGeom prst="line">
            <a:avLst/>
          </a:prstGeom>
          <a:ln>
            <a:solidFill>
              <a:srgbClr val="04FCFD"/>
            </a:solidFill>
          </a:ln>
          <a:effectLst>
            <a:outerShdw blurRad="40000" dist="23000" dir="5400000" rotWithShape="0">
              <a:srgbClr val="04FCFD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9230E2E6-9873-410E-9657-528DA6213BB5}"/>
              </a:ext>
            </a:extLst>
          </p:cNvPr>
          <p:cNvSpPr/>
          <p:nvPr/>
        </p:nvSpPr>
        <p:spPr>
          <a:xfrm>
            <a:off x="1563723" y="1875112"/>
            <a:ext cx="1125070" cy="15988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400" dirty="0"/>
              <a:t>zone M1 to M2 </a:t>
            </a:r>
            <a:r>
              <a:rPr lang="fr-FR" sz="1400" dirty="0" err="1"/>
              <a:t>bias</a:t>
            </a:r>
            <a:r>
              <a:rPr lang="fr-FR" sz="1400" dirty="0"/>
              <a:t> </a:t>
            </a:r>
            <a:r>
              <a:rPr lang="fr-FR" sz="1400" dirty="0" err="1"/>
              <a:t>connection</a:t>
            </a:r>
            <a:endParaRPr lang="fr-FR" sz="1400" dirty="0"/>
          </a:p>
          <a:p>
            <a:pPr algn="ctr">
              <a:defRPr/>
            </a:pPr>
            <a:r>
              <a:rPr lang="fr-FR" sz="1400" dirty="0" err="1"/>
              <a:t>instead</a:t>
            </a:r>
            <a:r>
              <a:rPr lang="fr-FR" sz="1400" dirty="0"/>
              <a:t> of poly in picmic0 </a:t>
            </a:r>
            <a:endParaRPr lang="en-GB" sz="1400" dirty="0"/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8C5A0719-ABDC-4568-A459-CCEEA4B2BF0E}"/>
              </a:ext>
            </a:extLst>
          </p:cNvPr>
          <p:cNvCxnSpPr>
            <a:cxnSpLocks/>
          </p:cNvCxnSpPr>
          <p:nvPr/>
        </p:nvCxnSpPr>
        <p:spPr bwMode="auto">
          <a:xfrm>
            <a:off x="9792370" y="2168642"/>
            <a:ext cx="0" cy="4144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453BA1DF-E401-452A-8693-839B55864598}"/>
              </a:ext>
            </a:extLst>
          </p:cNvPr>
          <p:cNvSpPr txBox="1"/>
          <p:nvPr/>
        </p:nvSpPr>
        <p:spPr bwMode="auto">
          <a:xfrm>
            <a:off x="9541789" y="3085999"/>
            <a:ext cx="1310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solidFill>
                  <a:srgbClr val="7030A0"/>
                </a:solidFill>
              </a:rPr>
              <a:t>70um</a:t>
            </a:r>
            <a:endParaRPr lang="en-GB">
              <a:solidFill>
                <a:srgbClr val="7030A0"/>
              </a:solidFill>
            </a:endParaRP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4058EC82-F624-4334-A3AE-B59AA9C4867C}"/>
              </a:ext>
            </a:extLst>
          </p:cNvPr>
          <p:cNvCxnSpPr>
            <a:cxnSpLocks/>
          </p:cNvCxnSpPr>
          <p:nvPr/>
        </p:nvCxnSpPr>
        <p:spPr bwMode="auto">
          <a:xfrm>
            <a:off x="9467055" y="2161679"/>
            <a:ext cx="0" cy="2039815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3F72D973-2E26-43E4-9830-C39C58609706}"/>
              </a:ext>
            </a:extLst>
          </p:cNvPr>
          <p:cNvCxnSpPr>
            <a:cxnSpLocks/>
          </p:cNvCxnSpPr>
          <p:nvPr/>
        </p:nvCxnSpPr>
        <p:spPr bwMode="auto">
          <a:xfrm flipV="1">
            <a:off x="3412387" y="1983564"/>
            <a:ext cx="5881264" cy="30251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15E67A7A-68C9-4BAB-ADC2-44ABAA268BC1}"/>
              </a:ext>
            </a:extLst>
          </p:cNvPr>
          <p:cNvSpPr txBox="1"/>
          <p:nvPr/>
        </p:nvSpPr>
        <p:spPr bwMode="auto">
          <a:xfrm>
            <a:off x="6017539" y="1629357"/>
            <a:ext cx="1310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solidFill>
                  <a:srgbClr val="7030A0"/>
                </a:solidFill>
              </a:rPr>
              <a:t>199.92um</a:t>
            </a:r>
            <a:endParaRPr lang="en-GB">
              <a:solidFill>
                <a:srgbClr val="7030A0"/>
              </a:solidFill>
            </a:endParaRP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25F05D83-E194-49BB-9C4F-CCAAABB08832}"/>
              </a:ext>
            </a:extLst>
          </p:cNvPr>
          <p:cNvCxnSpPr>
            <a:cxnSpLocks/>
          </p:cNvCxnSpPr>
          <p:nvPr/>
        </p:nvCxnSpPr>
        <p:spPr bwMode="auto">
          <a:xfrm flipH="1">
            <a:off x="3412387" y="1919645"/>
            <a:ext cx="35359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22A0E24C-2C96-495E-AE9B-D3B0A8D58FE9}"/>
              </a:ext>
            </a:extLst>
          </p:cNvPr>
          <p:cNvSpPr txBox="1"/>
          <p:nvPr/>
        </p:nvSpPr>
        <p:spPr bwMode="auto">
          <a:xfrm>
            <a:off x="3356788" y="1538064"/>
            <a:ext cx="73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10um</a:t>
            </a:r>
            <a:endParaRPr lang="en-GB"/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A04D0A72-74BE-4413-A0A0-2DF8F25EF067}"/>
              </a:ext>
            </a:extLst>
          </p:cNvPr>
          <p:cNvCxnSpPr>
            <a:cxnSpLocks/>
          </p:cNvCxnSpPr>
          <p:nvPr/>
        </p:nvCxnSpPr>
        <p:spPr bwMode="auto">
          <a:xfrm flipV="1">
            <a:off x="3412387" y="4534396"/>
            <a:ext cx="2315741" cy="11912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1330A7F4-F5A5-460F-A252-2FDF6D67E747}"/>
              </a:ext>
            </a:extLst>
          </p:cNvPr>
          <p:cNvCxnSpPr>
            <a:cxnSpLocks/>
          </p:cNvCxnSpPr>
          <p:nvPr/>
        </p:nvCxnSpPr>
        <p:spPr bwMode="auto">
          <a:xfrm flipV="1">
            <a:off x="5674273" y="4527131"/>
            <a:ext cx="3619379" cy="18618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253F0552-2F0C-4478-9E77-6AC9F5209DF1}"/>
              </a:ext>
            </a:extLst>
          </p:cNvPr>
          <p:cNvSpPr txBox="1"/>
          <p:nvPr/>
        </p:nvSpPr>
        <p:spPr bwMode="auto">
          <a:xfrm>
            <a:off x="4047948" y="4243187"/>
            <a:ext cx="1310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solidFill>
                  <a:srgbClr val="7030A0"/>
                </a:solidFill>
              </a:rPr>
              <a:t>79.92um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4C54AC2F-7302-47B8-B298-998A8A290966}"/>
              </a:ext>
            </a:extLst>
          </p:cNvPr>
          <p:cNvSpPr txBox="1"/>
          <p:nvPr/>
        </p:nvSpPr>
        <p:spPr bwMode="auto">
          <a:xfrm>
            <a:off x="6568993" y="4226291"/>
            <a:ext cx="2726098" cy="366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solidFill>
                  <a:srgbClr val="7030A0"/>
                </a:solidFill>
              </a:rPr>
              <a:t>120 um=70u+ 50u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56B227C5-20F9-46A8-A0A2-881343BA8FD9}"/>
              </a:ext>
            </a:extLst>
          </p:cNvPr>
          <p:cNvSpPr txBox="1"/>
          <p:nvPr/>
        </p:nvSpPr>
        <p:spPr bwMode="auto">
          <a:xfrm>
            <a:off x="9817431" y="2207299"/>
            <a:ext cx="758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dirty="0"/>
              <a:t>15um</a:t>
            </a:r>
            <a:endParaRPr lang="en-GB" dirty="0"/>
          </a:p>
        </p:txBody>
      </p:sp>
      <p:sp>
        <p:nvSpPr>
          <p:cNvPr id="50" name="Rectangle : coins arrondis 49">
            <a:extLst>
              <a:ext uri="{FF2B5EF4-FFF2-40B4-BE49-F238E27FC236}">
                <a16:creationId xmlns:a16="http://schemas.microsoft.com/office/drawing/2014/main" id="{5CF18526-D077-4040-A549-788123AF92AB}"/>
              </a:ext>
            </a:extLst>
          </p:cNvPr>
          <p:cNvSpPr/>
          <p:nvPr/>
        </p:nvSpPr>
        <p:spPr>
          <a:xfrm>
            <a:off x="5674273" y="2637430"/>
            <a:ext cx="2007406" cy="12773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400" dirty="0"/>
              <a:t>16-bit regs</a:t>
            </a:r>
          </a:p>
          <a:p>
            <a:pPr algn="ctr">
              <a:defRPr/>
            </a:pPr>
            <a:r>
              <a:rPr lang="fr-FR" sz="1400" dirty="0"/>
              <a:t>+ </a:t>
            </a:r>
            <a:r>
              <a:rPr lang="fr-FR" sz="1400" dirty="0" err="1"/>
              <a:t>inpixel</a:t>
            </a:r>
            <a:r>
              <a:rPr lang="fr-FR" sz="1400" dirty="0"/>
              <a:t> </a:t>
            </a:r>
            <a:r>
              <a:rPr lang="fr-FR" sz="1400" dirty="0" err="1"/>
              <a:t>logic</a:t>
            </a:r>
            <a:endParaRPr lang="en-GB" sz="1400" dirty="0"/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AC8865D4-C7C0-446D-912A-FC0CA0810C30}"/>
              </a:ext>
            </a:extLst>
          </p:cNvPr>
          <p:cNvSpPr/>
          <p:nvPr/>
        </p:nvSpPr>
        <p:spPr>
          <a:xfrm>
            <a:off x="7681679" y="2666319"/>
            <a:ext cx="1588228" cy="12251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400" dirty="0" err="1"/>
              <a:t>Priority</a:t>
            </a:r>
            <a:r>
              <a:rPr lang="fr-FR" sz="1400" dirty="0"/>
              <a:t> Encoder zone</a:t>
            </a:r>
            <a:endParaRPr lang="en-GB" sz="1400" dirty="0"/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4D8AB7D9-B270-45B2-A868-43A69A3B7E4E}"/>
              </a:ext>
            </a:extLst>
          </p:cNvPr>
          <p:cNvSpPr/>
          <p:nvPr/>
        </p:nvSpPr>
        <p:spPr>
          <a:xfrm>
            <a:off x="9229582" y="771771"/>
            <a:ext cx="1874151" cy="56734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400" dirty="0"/>
              <a:t>M1/ M2 </a:t>
            </a:r>
            <a:r>
              <a:rPr lang="fr-FR" sz="1400" dirty="0" err="1"/>
              <a:t>routing</a:t>
            </a:r>
            <a:r>
              <a:rPr lang="fr-FR" sz="1400" dirty="0"/>
              <a:t> </a:t>
            </a:r>
            <a:r>
              <a:rPr lang="fr-FR" sz="1400"/>
              <a:t>layers </a:t>
            </a:r>
            <a:r>
              <a:rPr lang="fr-FR" sz="1400" dirty="0" err="1"/>
              <a:t>only</a:t>
            </a:r>
            <a:endParaRPr lang="en-GB" sz="1400" dirty="0"/>
          </a:p>
        </p:txBody>
      </p: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F0204FDF-12AB-4AB6-AF01-8B5D9B0C08EF}"/>
              </a:ext>
            </a:extLst>
          </p:cNvPr>
          <p:cNvCxnSpPr>
            <a:stCxn id="52" idx="2"/>
            <a:endCxn id="50" idx="0"/>
          </p:cNvCxnSpPr>
          <p:nvPr/>
        </p:nvCxnSpPr>
        <p:spPr>
          <a:xfrm flipH="1">
            <a:off x="6677976" y="1339112"/>
            <a:ext cx="3488682" cy="1298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BD66E3EB-0D83-4898-A17A-2C7A3477A8BC}"/>
              </a:ext>
            </a:extLst>
          </p:cNvPr>
          <p:cNvCxnSpPr>
            <a:cxnSpLocks/>
            <a:stCxn id="52" idx="2"/>
            <a:endCxn id="51" idx="0"/>
          </p:cNvCxnSpPr>
          <p:nvPr/>
        </p:nvCxnSpPr>
        <p:spPr>
          <a:xfrm flipH="1">
            <a:off x="8475793" y="1339112"/>
            <a:ext cx="1690865" cy="1327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 : coins arrondis 59">
            <a:extLst>
              <a:ext uri="{FF2B5EF4-FFF2-40B4-BE49-F238E27FC236}">
                <a16:creationId xmlns:a16="http://schemas.microsoft.com/office/drawing/2014/main" id="{D5EAE7D7-1A9F-49E0-A1E9-FF1CD7704B09}"/>
              </a:ext>
            </a:extLst>
          </p:cNvPr>
          <p:cNvSpPr/>
          <p:nvPr/>
        </p:nvSpPr>
        <p:spPr>
          <a:xfrm>
            <a:off x="6390516" y="743266"/>
            <a:ext cx="2244329" cy="567341"/>
          </a:xfrm>
          <a:prstGeom prst="roundRect">
            <a:avLst/>
          </a:prstGeom>
          <a:ln w="317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400" dirty="0"/>
              <a:t>M2 blocage zone for digital =&gt; </a:t>
            </a:r>
            <a:r>
              <a:rPr lang="fr-FR" sz="1400" dirty="0" err="1"/>
              <a:t>only</a:t>
            </a:r>
            <a:r>
              <a:rPr lang="fr-FR" sz="1400" dirty="0"/>
              <a:t> vertical M1</a:t>
            </a:r>
            <a:endParaRPr lang="en-GB" sz="1400" dirty="0"/>
          </a:p>
        </p:txBody>
      </p:sp>
      <p:sp>
        <p:nvSpPr>
          <p:cNvPr id="61" name="Rectangle : coins arrondis 60">
            <a:extLst>
              <a:ext uri="{FF2B5EF4-FFF2-40B4-BE49-F238E27FC236}">
                <a16:creationId xmlns:a16="http://schemas.microsoft.com/office/drawing/2014/main" id="{D9CA6A02-0EEC-448F-BCA6-17B21352D1E2}"/>
              </a:ext>
            </a:extLst>
          </p:cNvPr>
          <p:cNvSpPr/>
          <p:nvPr/>
        </p:nvSpPr>
        <p:spPr>
          <a:xfrm>
            <a:off x="5674273" y="2099032"/>
            <a:ext cx="3595634" cy="567341"/>
          </a:xfrm>
          <a:prstGeom prst="roundRect">
            <a:avLst/>
          </a:prstGeom>
          <a:noFill/>
          <a:ln w="317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>
              <a:defRPr/>
            </a:pPr>
            <a:endParaRPr lang="en-GB" sz="1400" dirty="0"/>
          </a:p>
        </p:txBody>
      </p: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6788C1DF-E651-4D5C-91FD-9CF809C2036E}"/>
              </a:ext>
            </a:extLst>
          </p:cNvPr>
          <p:cNvCxnSpPr>
            <a:cxnSpLocks/>
            <a:stCxn id="60" idx="2"/>
            <a:endCxn id="61" idx="0"/>
          </p:cNvCxnSpPr>
          <p:nvPr/>
        </p:nvCxnSpPr>
        <p:spPr>
          <a:xfrm flipH="1">
            <a:off x="7472090" y="1310607"/>
            <a:ext cx="40591" cy="78842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44D0814C-F61E-4C0D-B73C-E3096FF7FD56}"/>
              </a:ext>
            </a:extLst>
          </p:cNvPr>
          <p:cNvGrpSpPr/>
          <p:nvPr/>
        </p:nvGrpSpPr>
        <p:grpSpPr bwMode="auto">
          <a:xfrm>
            <a:off x="3458099" y="2806961"/>
            <a:ext cx="3264777" cy="1266323"/>
            <a:chOff x="1103744" y="4112636"/>
            <a:chExt cx="3264777" cy="126632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2F3678E-914E-4167-84DC-D23989C74541}"/>
                </a:ext>
              </a:extLst>
            </p:cNvPr>
            <p:cNvSpPr/>
            <p:nvPr/>
          </p:nvSpPr>
          <p:spPr bwMode="auto">
            <a:xfrm>
              <a:off x="1318846" y="5333240"/>
              <a:ext cx="3006969" cy="45719"/>
            </a:xfrm>
            <a:prstGeom prst="rect">
              <a:avLst/>
            </a:prstGeom>
            <a:solidFill>
              <a:srgbClr val="FDA5F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7EB6117-B350-4C2E-A853-BF37AD808C25}"/>
                </a:ext>
              </a:extLst>
            </p:cNvPr>
            <p:cNvSpPr/>
            <p:nvPr/>
          </p:nvSpPr>
          <p:spPr bwMode="auto">
            <a:xfrm rot="16199998">
              <a:off x="502409" y="4722681"/>
              <a:ext cx="1248390" cy="45719"/>
            </a:xfrm>
            <a:prstGeom prst="rect">
              <a:avLst/>
            </a:prstGeom>
            <a:solidFill>
              <a:srgbClr val="04FCF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4EA46FA-BD62-4FF5-8D73-6C98CFD61DA8}"/>
                </a:ext>
              </a:extLst>
            </p:cNvPr>
            <p:cNvSpPr/>
            <p:nvPr/>
          </p:nvSpPr>
          <p:spPr bwMode="auto">
            <a:xfrm flipV="1">
              <a:off x="1103744" y="4112636"/>
              <a:ext cx="479075" cy="45719"/>
            </a:xfrm>
            <a:prstGeom prst="rect">
              <a:avLst/>
            </a:prstGeom>
            <a:solidFill>
              <a:srgbClr val="04FCF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669C72-761A-425C-BD2F-8D8452DDFB04}"/>
                </a:ext>
              </a:extLst>
            </p:cNvPr>
            <p:cNvSpPr/>
            <p:nvPr/>
          </p:nvSpPr>
          <p:spPr bwMode="auto">
            <a:xfrm>
              <a:off x="1340199" y="5222480"/>
              <a:ext cx="3006969" cy="45719"/>
            </a:xfrm>
            <a:prstGeom prst="rect">
              <a:avLst/>
            </a:prstGeom>
            <a:solidFill>
              <a:srgbClr val="FDA5F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8B5382F-5C6E-4842-A4FF-F87589307A64}"/>
                </a:ext>
              </a:extLst>
            </p:cNvPr>
            <p:cNvSpPr/>
            <p:nvPr/>
          </p:nvSpPr>
          <p:spPr bwMode="auto">
            <a:xfrm>
              <a:off x="1361552" y="5111719"/>
              <a:ext cx="3006969" cy="45719"/>
            </a:xfrm>
            <a:prstGeom prst="rect">
              <a:avLst/>
            </a:prstGeom>
            <a:solidFill>
              <a:srgbClr val="FDA5F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69B79584-B02A-4CCD-8F43-26FA9630F3D1}"/>
              </a:ext>
            </a:extLst>
          </p:cNvPr>
          <p:cNvSpPr/>
          <p:nvPr/>
        </p:nvSpPr>
        <p:spPr bwMode="auto">
          <a:xfrm>
            <a:off x="3758228" y="3700305"/>
            <a:ext cx="197608" cy="414421"/>
          </a:xfrm>
          <a:prstGeom prst="rect">
            <a:avLst/>
          </a:prstGeom>
          <a:solidFill>
            <a:srgbClr val="7030A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fr-FR" sz="800" dirty="0"/>
              <a:t>M3 to M2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936704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799</Words>
  <Application>Microsoft Office PowerPoint</Application>
  <PresentationFormat>Grand écran</PresentationFormat>
  <Paragraphs>203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1" baseType="lpstr">
      <vt:lpstr>Arial</vt:lpstr>
      <vt:lpstr>Arial Narrow</vt:lpstr>
      <vt:lpstr>Calibri</vt:lpstr>
      <vt:lpstr>Calibri Light</vt:lpstr>
      <vt:lpstr>Cambria Math</vt:lpstr>
      <vt:lpstr>Century Schoolbook</vt:lpstr>
      <vt:lpstr>Noto Sans Regular</vt:lpstr>
      <vt:lpstr>Thème Office</vt:lpstr>
      <vt:lpstr>PICMIC-1 evolution of PICMIC-0</vt:lpstr>
      <vt:lpstr>Présentation PowerPoint</vt:lpstr>
      <vt:lpstr>Présentation PowerPoint</vt:lpstr>
      <vt:lpstr>Présentation PowerPoint</vt:lpstr>
      <vt:lpstr>Picmic0 reminder :  An hexagon strip line connect a front-end, generate a falling edge which trigger the digital readout part.</vt:lpstr>
      <vt:lpstr>Présentation PowerPoint</vt:lpstr>
      <vt:lpstr>Présentation PowerPoint</vt:lpstr>
      <vt:lpstr>v1 versus v0 ReadoutCell</vt:lpstr>
      <vt:lpstr>Présentation PowerPoint</vt:lpstr>
      <vt:lpstr>Présentation PowerPoint</vt:lpstr>
      <vt:lpstr>Présentation PowerPoint</vt:lpstr>
      <vt:lpstr>BACKUP</vt:lpstr>
      <vt:lpstr>expected TSV not available for this Run :-(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Edouard Bechetoille</dc:creator>
  <cp:lastModifiedBy>Edouard Bechetoille</cp:lastModifiedBy>
  <cp:revision>15</cp:revision>
  <dcterms:created xsi:type="dcterms:W3CDTF">2024-10-21T09:08:01Z</dcterms:created>
  <dcterms:modified xsi:type="dcterms:W3CDTF">2024-10-21T14:21:39Z</dcterms:modified>
</cp:coreProperties>
</file>