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5"/>
  </p:notesMasterIdLst>
  <p:sldIdLst>
    <p:sldId id="256" r:id="rId2"/>
    <p:sldId id="257" r:id="rId3"/>
    <p:sldId id="263" r:id="rId4"/>
    <p:sldId id="260" r:id="rId5"/>
    <p:sldId id="271" r:id="rId6"/>
    <p:sldId id="272" r:id="rId7"/>
    <p:sldId id="273" r:id="rId8"/>
    <p:sldId id="270" r:id="rId9"/>
    <p:sldId id="276" r:id="rId10"/>
    <p:sldId id="269" r:id="rId11"/>
    <p:sldId id="258" r:id="rId12"/>
    <p:sldId id="274" r:id="rId13"/>
    <p:sldId id="275" r:id="rId1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86" d="100"/>
          <a:sy n="86" d="100"/>
        </p:scale>
        <p:origin x="1098"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96E7A4D-F690-429A-9102-C372F5733126}" type="datetimeFigureOut">
              <a:rPr lang="en-GB" smtClean="0"/>
              <a:t>21/11/2024</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F486CE9-1877-45A3-9ABE-42D28D769CEF}" type="slidenum">
              <a:rPr lang="en-GB" smtClean="0"/>
              <a:t>‹#›</a:t>
            </a:fld>
            <a:endParaRPr lang="en-GB"/>
          </a:p>
        </p:txBody>
      </p:sp>
    </p:spTree>
    <p:extLst>
      <p:ext uri="{BB962C8B-B14F-4D97-AF65-F5344CB8AC3E}">
        <p14:creationId xmlns:p14="http://schemas.microsoft.com/office/powerpoint/2010/main" val="35637063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emf"/></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emf"/><Relationship Id="rId1" Type="http://schemas.openxmlformats.org/officeDocument/2006/relationships/slideMaster" Target="../slideMasters/slideMaster1.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725348"/>
            <a:ext cx="7772400" cy="1829218"/>
          </a:xfrm>
          <a:prstGeom prst="rect">
            <a:avLst/>
          </a:prstGeom>
        </p:spPr>
        <p:txBody>
          <a:bodyPr anchor="b">
            <a:normAutofit/>
          </a:bodyPr>
          <a:lstStyle>
            <a:lvl1pPr algn="ctr">
              <a:defRPr sz="4400" b="0">
                <a:latin typeface="Arial" panose="020B0604020202020204" pitchFamily="34" charset="0"/>
                <a:cs typeface="Arial" panose="020B0604020202020204" pitchFamily="34" charset="0"/>
              </a:defRPr>
            </a:lvl1pPr>
          </a:lstStyle>
          <a:p>
            <a:r>
              <a:rPr lang="en-US"/>
              <a:t>Click to edit Master title style</a:t>
            </a:r>
            <a:endParaRPr lang="en-GB" dirty="0"/>
          </a:p>
        </p:txBody>
      </p:sp>
      <p:sp>
        <p:nvSpPr>
          <p:cNvPr id="3" name="Subtitle 2"/>
          <p:cNvSpPr>
            <a:spLocks noGrp="1"/>
          </p:cNvSpPr>
          <p:nvPr>
            <p:ph type="subTitle" idx="1"/>
          </p:nvPr>
        </p:nvSpPr>
        <p:spPr>
          <a:xfrm>
            <a:off x="1143000" y="3624340"/>
            <a:ext cx="6858000" cy="1297134"/>
          </a:xfrm>
        </p:spPr>
        <p:txBody>
          <a:bodyPr>
            <a:normAutofit/>
          </a:bodyPr>
          <a:lstStyle>
            <a:lvl1pPr marL="0" indent="0" algn="ctr">
              <a:buNone/>
              <a:defRPr sz="2800">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pic>
        <p:nvPicPr>
          <p:cNvPr id="7" name="Image 3">
            <a:extLst>
              <a:ext uri="{FF2B5EF4-FFF2-40B4-BE49-F238E27FC236}">
                <a16:creationId xmlns:a16="http://schemas.microsoft.com/office/drawing/2014/main" id="{F5900F7E-F8A3-9A61-B338-3C71409C3422}"/>
              </a:ext>
            </a:extLst>
          </p:cNvPr>
          <p:cNvPicPr>
            <a:picLocks noChangeAspect="1"/>
          </p:cNvPicPr>
          <p:nvPr userDrawn="1"/>
        </p:nvPicPr>
        <p:blipFill>
          <a:blip r:embed="rId2"/>
          <a:stretch>
            <a:fillRect/>
          </a:stretch>
        </p:blipFill>
        <p:spPr>
          <a:xfrm>
            <a:off x="-2" y="1163987"/>
            <a:ext cx="9144000" cy="606547"/>
          </a:xfrm>
          <a:prstGeom prst="rect">
            <a:avLst/>
          </a:prstGeom>
          <a:effectLst>
            <a:outerShdw blurRad="305097" dist="228600" dir="5400000" sx="105000" sy="105000" algn="t" rotWithShape="0">
              <a:prstClr val="black">
                <a:alpha val="23000"/>
              </a:prstClr>
            </a:outerShdw>
          </a:effectLst>
        </p:spPr>
      </p:pic>
      <p:sp>
        <p:nvSpPr>
          <p:cNvPr id="10" name="Rectangle 9">
            <a:extLst>
              <a:ext uri="{FF2B5EF4-FFF2-40B4-BE49-F238E27FC236}">
                <a16:creationId xmlns:a16="http://schemas.microsoft.com/office/drawing/2014/main" id="{4BED016A-10EF-E122-50DB-4D0B647035E2}"/>
              </a:ext>
            </a:extLst>
          </p:cNvPr>
          <p:cNvSpPr/>
          <p:nvPr userDrawn="1"/>
        </p:nvSpPr>
        <p:spPr>
          <a:xfrm>
            <a:off x="-3" y="815887"/>
            <a:ext cx="9144001" cy="45124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Image 20">
            <a:extLst>
              <a:ext uri="{FF2B5EF4-FFF2-40B4-BE49-F238E27FC236}">
                <a16:creationId xmlns:a16="http://schemas.microsoft.com/office/drawing/2014/main" id="{C3A560E1-A06B-BCD9-B35B-E1A173B71CF3}"/>
              </a:ext>
            </a:extLst>
          </p:cNvPr>
          <p:cNvPicPr>
            <a:picLocks noChangeAspect="1"/>
          </p:cNvPicPr>
          <p:nvPr userDrawn="1"/>
        </p:nvPicPr>
        <p:blipFill>
          <a:blip r:embed="rId3"/>
          <a:stretch>
            <a:fillRect/>
          </a:stretch>
        </p:blipFill>
        <p:spPr>
          <a:xfrm>
            <a:off x="91281" y="68967"/>
            <a:ext cx="2295079" cy="1222882"/>
          </a:xfrm>
          <a:prstGeom prst="rect">
            <a:avLst/>
          </a:prstGeom>
          <a:noFill/>
        </p:spPr>
      </p:pic>
      <p:pic>
        <p:nvPicPr>
          <p:cNvPr id="12" name="Image 8">
            <a:extLst>
              <a:ext uri="{FF2B5EF4-FFF2-40B4-BE49-F238E27FC236}">
                <a16:creationId xmlns:a16="http://schemas.microsoft.com/office/drawing/2014/main" id="{516FD2C9-0C10-1C2D-CCE7-218D642E9D81}"/>
              </a:ext>
            </a:extLst>
          </p:cNvPr>
          <p:cNvPicPr>
            <a:picLocks noChangeAspect="1"/>
          </p:cNvPicPr>
          <p:nvPr userDrawn="1"/>
        </p:nvPicPr>
        <p:blipFill>
          <a:blip r:embed="rId4"/>
          <a:stretch>
            <a:fillRect/>
          </a:stretch>
        </p:blipFill>
        <p:spPr>
          <a:xfrm flipV="1">
            <a:off x="-2" y="5648090"/>
            <a:ext cx="9144000" cy="1209909"/>
          </a:xfrm>
          <a:prstGeom prst="rect">
            <a:avLst/>
          </a:prstGeom>
        </p:spPr>
      </p:pic>
      <p:pic>
        <p:nvPicPr>
          <p:cNvPr id="13" name="Image 15">
            <a:extLst>
              <a:ext uri="{FF2B5EF4-FFF2-40B4-BE49-F238E27FC236}">
                <a16:creationId xmlns:a16="http://schemas.microsoft.com/office/drawing/2014/main" id="{461D79FD-54D2-B1C2-5C65-E4770BEEA699}"/>
              </a:ext>
            </a:extLst>
          </p:cNvPr>
          <p:cNvPicPr>
            <a:picLocks noChangeAspect="1"/>
          </p:cNvPicPr>
          <p:nvPr userDrawn="1"/>
        </p:nvPicPr>
        <p:blipFill>
          <a:blip r:embed="rId5"/>
          <a:stretch>
            <a:fillRect/>
          </a:stretch>
        </p:blipFill>
        <p:spPr>
          <a:xfrm>
            <a:off x="171664" y="5953432"/>
            <a:ext cx="3108431" cy="649751"/>
          </a:xfrm>
          <a:prstGeom prst="rect">
            <a:avLst/>
          </a:prstGeom>
        </p:spPr>
      </p:pic>
      <p:sp>
        <p:nvSpPr>
          <p:cNvPr id="6" name="Picture Placeholder 4">
            <a:extLst>
              <a:ext uri="{FF2B5EF4-FFF2-40B4-BE49-F238E27FC236}">
                <a16:creationId xmlns:a16="http://schemas.microsoft.com/office/drawing/2014/main" id="{CFFAE2D4-0F5D-E2B3-7BD0-037BAC5D89CA}"/>
              </a:ext>
            </a:extLst>
          </p:cNvPr>
          <p:cNvSpPr>
            <a:spLocks noGrp="1"/>
          </p:cNvSpPr>
          <p:nvPr>
            <p:ph type="pic" sz="quarter" idx="10" hasCustomPrompt="1"/>
          </p:nvPr>
        </p:nvSpPr>
        <p:spPr>
          <a:xfrm>
            <a:off x="7843721" y="215994"/>
            <a:ext cx="964719" cy="918196"/>
          </a:xfrm>
        </p:spPr>
        <p:txBody>
          <a:bodyPr>
            <a:normAutofit/>
          </a:bodyPr>
          <a:lstStyle>
            <a:lvl1pPr>
              <a:defRPr sz="1600"/>
            </a:lvl1pPr>
          </a:lstStyle>
          <a:p>
            <a:r>
              <a:rPr lang="it-IT" dirty="0"/>
              <a:t>Your logo</a:t>
            </a:r>
            <a:endParaRPr lang="en-GB" dirty="0"/>
          </a:p>
        </p:txBody>
      </p:sp>
      <p:sp>
        <p:nvSpPr>
          <p:cNvPr id="15" name="Text Placeholder 14">
            <a:extLst>
              <a:ext uri="{FF2B5EF4-FFF2-40B4-BE49-F238E27FC236}">
                <a16:creationId xmlns:a16="http://schemas.microsoft.com/office/drawing/2014/main" id="{82872F48-6269-ACCA-9FA8-5C5E3A7940CD}"/>
              </a:ext>
            </a:extLst>
          </p:cNvPr>
          <p:cNvSpPr>
            <a:spLocks noGrp="1"/>
          </p:cNvSpPr>
          <p:nvPr>
            <p:ph type="body" sz="quarter" idx="11" hasCustomPrompt="1"/>
          </p:nvPr>
        </p:nvSpPr>
        <p:spPr>
          <a:xfrm>
            <a:off x="5508625" y="4971769"/>
            <a:ext cx="2949575" cy="606425"/>
          </a:xfrm>
        </p:spPr>
        <p:txBody>
          <a:bodyPr>
            <a:normAutofit/>
          </a:bodyPr>
          <a:lstStyle>
            <a:lvl1pPr marL="0" indent="0" algn="r">
              <a:buNone/>
              <a:defRPr sz="1600" i="1"/>
            </a:lvl1pPr>
          </a:lstStyle>
          <a:p>
            <a:pPr lvl="0"/>
            <a:r>
              <a:rPr lang="it-IT" dirty="0"/>
              <a:t>Author(s) Name(s) and Affiliation(s)</a:t>
            </a:r>
            <a:endParaRPr lang="en-GB" dirty="0"/>
          </a:p>
        </p:txBody>
      </p:sp>
      <p:sp>
        <p:nvSpPr>
          <p:cNvPr id="17" name="TextBox 16">
            <a:extLst>
              <a:ext uri="{FF2B5EF4-FFF2-40B4-BE49-F238E27FC236}">
                <a16:creationId xmlns:a16="http://schemas.microsoft.com/office/drawing/2014/main" id="{FDB027B6-FAD3-85ED-6698-4047EB04D35D}"/>
              </a:ext>
            </a:extLst>
          </p:cNvPr>
          <p:cNvSpPr txBox="1"/>
          <p:nvPr userDrawn="1"/>
        </p:nvSpPr>
        <p:spPr>
          <a:xfrm>
            <a:off x="-58726" y="6680048"/>
            <a:ext cx="9353727" cy="207749"/>
          </a:xfrm>
          <a:prstGeom prst="rect">
            <a:avLst/>
          </a:prstGeom>
          <a:noFill/>
        </p:spPr>
        <p:txBody>
          <a:bodyPr wrap="square">
            <a:spAutoFit/>
          </a:bodyPr>
          <a:lstStyle/>
          <a:p>
            <a:r>
              <a:rPr kumimoji="0" lang="en-US" altLang="en-US" sz="750" i="0" u="none" strike="noStrike" cap="none" normalizeH="0" baseline="0" dirty="0">
                <a:ln>
                  <a:noFill/>
                </a:ln>
                <a:solidFill>
                  <a:srgbClr val="FFFEEE"/>
                </a:solidFill>
                <a:effectLst/>
                <a:latin typeface="Arial Narrow" panose="020B0606020202030204" pitchFamily="34" charset="0"/>
                <a:cs typeface="Arial" panose="020B0604020202020204" pitchFamily="34" charset="0"/>
              </a:rPr>
              <a:t>Funded by the European Union (EU). Views and opinions expressed are however those of the author only and do not necessarily reflect those of the EU or European Research Executive Agency (REA). Neither the EU nor the REA can be held responsible for them.</a:t>
            </a:r>
            <a:endParaRPr lang="en-GB" sz="750" dirty="0">
              <a:latin typeface="Arial Narrow" panose="020B0606020202030204" pitchFamily="34" charset="0"/>
              <a:cs typeface="Arial" panose="020B0604020202020204" pitchFamily="34" charset="0"/>
            </a:endParaRPr>
          </a:p>
        </p:txBody>
      </p:sp>
    </p:spTree>
    <p:extLst>
      <p:ext uri="{BB962C8B-B14F-4D97-AF65-F5344CB8AC3E}">
        <p14:creationId xmlns:p14="http://schemas.microsoft.com/office/powerpoint/2010/main" val="3720657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pic>
        <p:nvPicPr>
          <p:cNvPr id="4" name="Image 5">
            <a:extLst>
              <a:ext uri="{FF2B5EF4-FFF2-40B4-BE49-F238E27FC236}">
                <a16:creationId xmlns:a16="http://schemas.microsoft.com/office/drawing/2014/main" id="{E777EA0E-5EBA-1E14-5F47-C3802CE1C47D}"/>
              </a:ext>
            </a:extLst>
          </p:cNvPr>
          <p:cNvPicPr>
            <a:picLocks noChangeAspect="1"/>
          </p:cNvPicPr>
          <p:nvPr userDrawn="1"/>
        </p:nvPicPr>
        <p:blipFill>
          <a:blip r:embed="rId2"/>
          <a:stretch>
            <a:fillRect/>
          </a:stretch>
        </p:blipFill>
        <p:spPr>
          <a:xfrm>
            <a:off x="0" y="0"/>
            <a:ext cx="9144000" cy="1892662"/>
          </a:xfrm>
          <a:prstGeom prst="rect">
            <a:avLst/>
          </a:prstGeom>
        </p:spPr>
      </p:pic>
      <p:sp>
        <p:nvSpPr>
          <p:cNvPr id="16" name="Rectangle 15">
            <a:extLst>
              <a:ext uri="{FF2B5EF4-FFF2-40B4-BE49-F238E27FC236}">
                <a16:creationId xmlns:a16="http://schemas.microsoft.com/office/drawing/2014/main" id="{A22E5917-363B-A71A-2546-65FA55520B24}"/>
              </a:ext>
            </a:extLst>
          </p:cNvPr>
          <p:cNvSpPr/>
          <p:nvPr userDrawn="1"/>
        </p:nvSpPr>
        <p:spPr>
          <a:xfrm>
            <a:off x="8575288" y="6434254"/>
            <a:ext cx="568712" cy="42374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4" name="Image 12">
            <a:extLst>
              <a:ext uri="{FF2B5EF4-FFF2-40B4-BE49-F238E27FC236}">
                <a16:creationId xmlns:a16="http://schemas.microsoft.com/office/drawing/2014/main" id="{F4916F82-0970-A2D0-E83E-C828CFB3C184}"/>
              </a:ext>
            </a:extLst>
          </p:cNvPr>
          <p:cNvPicPr>
            <a:picLocks noChangeAspect="1"/>
          </p:cNvPicPr>
          <p:nvPr userDrawn="1"/>
        </p:nvPicPr>
        <p:blipFill>
          <a:blip r:embed="rId3"/>
          <a:stretch>
            <a:fillRect/>
          </a:stretch>
        </p:blipFill>
        <p:spPr>
          <a:xfrm flipV="1">
            <a:off x="175393" y="6385196"/>
            <a:ext cx="8787735" cy="132418"/>
          </a:xfrm>
          <a:prstGeom prst="rect">
            <a:avLst/>
          </a:prstGeom>
        </p:spPr>
      </p:pic>
      <p:sp>
        <p:nvSpPr>
          <p:cNvPr id="18" name="Footer Placeholder 17">
            <a:extLst>
              <a:ext uri="{FF2B5EF4-FFF2-40B4-BE49-F238E27FC236}">
                <a16:creationId xmlns:a16="http://schemas.microsoft.com/office/drawing/2014/main" id="{C28A68BF-A321-E42B-4212-0C86C5FD42CB}"/>
              </a:ext>
            </a:extLst>
          </p:cNvPr>
          <p:cNvSpPr>
            <a:spLocks noGrp="1"/>
          </p:cNvSpPr>
          <p:nvPr>
            <p:ph type="ftr" sz="quarter" idx="11"/>
          </p:nvPr>
        </p:nvSpPr>
        <p:spPr/>
        <p:txBody>
          <a:bodyPr/>
          <a:lstStyle/>
          <a:p>
            <a:r>
              <a:rPr lang="fr-FR" dirty="0" err="1">
                <a:latin typeface="Arial Narrow" panose="020B0604020202020204" pitchFamily="34" charset="0"/>
                <a:cs typeface="Arial Narrow" panose="020B0604020202020204" pitchFamily="34" charset="0"/>
              </a:rPr>
              <a:t>Title</a:t>
            </a:r>
            <a:r>
              <a:rPr lang="fr-FR" dirty="0">
                <a:latin typeface="Arial Narrow" panose="020B0604020202020204" pitchFamily="34" charset="0"/>
                <a:cs typeface="Arial Narrow" panose="020B0604020202020204" pitchFamily="34" charset="0"/>
              </a:rPr>
              <a:t> of </a:t>
            </a:r>
            <a:r>
              <a:rPr lang="fr-FR" dirty="0" err="1">
                <a:latin typeface="Arial Narrow" panose="020B0604020202020204" pitchFamily="34" charset="0"/>
                <a:cs typeface="Arial Narrow" panose="020B0604020202020204" pitchFamily="34" charset="0"/>
              </a:rPr>
              <a:t>presentation</a:t>
            </a:r>
            <a:r>
              <a:rPr lang="fr-FR" dirty="0">
                <a:latin typeface="Arial Narrow" panose="020B0604020202020204" pitchFamily="34" charset="0"/>
                <a:cs typeface="Arial Narrow" panose="020B0604020202020204" pitchFamily="34" charset="0"/>
              </a:rPr>
              <a:t>  / Name of </a:t>
            </a:r>
            <a:r>
              <a:rPr lang="fr-FR" dirty="0" err="1">
                <a:latin typeface="Arial Narrow" panose="020B0604020202020204" pitchFamily="34" charset="0"/>
                <a:cs typeface="Arial Narrow" panose="020B0604020202020204" pitchFamily="34" charset="0"/>
              </a:rPr>
              <a:t>lecturer</a:t>
            </a:r>
            <a:r>
              <a:rPr lang="fr-FR" dirty="0">
                <a:latin typeface="Arial Narrow" panose="020B0604020202020204" pitchFamily="34" charset="0"/>
                <a:cs typeface="Arial Narrow" panose="020B0604020202020204" pitchFamily="34" charset="0"/>
              </a:rPr>
              <a:t> / Name of institution or </a:t>
            </a:r>
            <a:r>
              <a:rPr lang="fr-FR" dirty="0" err="1">
                <a:latin typeface="Arial Narrow" panose="020B0604020202020204" pitchFamily="34" charset="0"/>
                <a:cs typeface="Arial Narrow" panose="020B0604020202020204" pitchFamily="34" charset="0"/>
              </a:rPr>
              <a:t>laboratory</a:t>
            </a:r>
            <a:endParaRPr lang="fr-FR" dirty="0">
              <a:latin typeface="Arial Narrow" panose="020B0604020202020204" pitchFamily="34" charset="0"/>
              <a:cs typeface="Arial Narrow" panose="020B0604020202020204" pitchFamily="34" charset="0"/>
            </a:endParaRPr>
          </a:p>
        </p:txBody>
      </p:sp>
      <p:sp>
        <p:nvSpPr>
          <p:cNvPr id="21" name="ZoneTexte 3">
            <a:extLst>
              <a:ext uri="{FF2B5EF4-FFF2-40B4-BE49-F238E27FC236}">
                <a16:creationId xmlns:a16="http://schemas.microsoft.com/office/drawing/2014/main" id="{CCCBB29A-511A-31E9-75B7-A496B79754B8}"/>
              </a:ext>
            </a:extLst>
          </p:cNvPr>
          <p:cNvSpPr txBox="1"/>
          <p:nvPr userDrawn="1"/>
        </p:nvSpPr>
        <p:spPr>
          <a:xfrm>
            <a:off x="441145" y="5767556"/>
            <a:ext cx="8207872" cy="492443"/>
          </a:xfrm>
          <a:prstGeom prst="rect">
            <a:avLst/>
          </a:prstGeom>
          <a:noFill/>
        </p:spPr>
        <p:txBody>
          <a:bodyPr wrap="square" rtlCol="0">
            <a:spAutoFit/>
          </a:bodyPr>
          <a:lstStyle/>
          <a:p>
            <a:pPr algn="just"/>
            <a:r>
              <a:rPr lang="fr-FR" sz="1300" i="1" dirty="0" err="1">
                <a:solidFill>
                  <a:srgbClr val="222222"/>
                </a:solidFill>
                <a:effectLst/>
                <a:latin typeface="Arial Narrow" panose="020B0604020202020204" pitchFamily="34" charset="0"/>
                <a:cs typeface="Arial Narrow" panose="020B0604020202020204" pitchFamily="34" charset="0"/>
              </a:rPr>
              <a:t>Funded</a:t>
            </a:r>
            <a:r>
              <a:rPr lang="fr-FR" sz="1300" i="1" dirty="0">
                <a:solidFill>
                  <a:srgbClr val="222222"/>
                </a:solidFill>
                <a:effectLst/>
                <a:latin typeface="Arial Narrow" panose="020B0604020202020204" pitchFamily="34" charset="0"/>
                <a:cs typeface="Arial Narrow" panose="020B0604020202020204" pitchFamily="34" charset="0"/>
              </a:rPr>
              <a:t> by the </a:t>
            </a:r>
            <a:r>
              <a:rPr lang="fr-FR" sz="1300" i="1" dirty="0" err="1">
                <a:solidFill>
                  <a:srgbClr val="222222"/>
                </a:solidFill>
                <a:effectLst/>
                <a:latin typeface="Arial Narrow" panose="020B0604020202020204" pitchFamily="34" charset="0"/>
                <a:cs typeface="Arial Narrow" panose="020B0604020202020204" pitchFamily="34" charset="0"/>
              </a:rPr>
              <a:t>European</a:t>
            </a:r>
            <a:r>
              <a:rPr lang="fr-FR" sz="1300" i="1" dirty="0">
                <a:solidFill>
                  <a:srgbClr val="222222"/>
                </a:solidFill>
                <a:effectLst/>
                <a:latin typeface="Arial Narrow" panose="020B0604020202020204" pitchFamily="34" charset="0"/>
                <a:cs typeface="Arial Narrow" panose="020B0604020202020204" pitchFamily="34" charset="0"/>
              </a:rPr>
              <a:t> Union (EU).</a:t>
            </a:r>
            <a:r>
              <a:rPr lang="fr-FR" sz="1300" i="1" dirty="0" err="1">
                <a:solidFill>
                  <a:srgbClr val="222222"/>
                </a:solidFill>
                <a:effectLst/>
                <a:latin typeface="Arial Narrow" panose="020B0604020202020204" pitchFamily="34" charset="0"/>
                <a:cs typeface="Arial Narrow" panose="020B0604020202020204" pitchFamily="34" charset="0"/>
              </a:rPr>
              <a:t>Views</a:t>
            </a:r>
            <a:r>
              <a:rPr lang="fr-FR" sz="1300" i="1" dirty="0">
                <a:solidFill>
                  <a:srgbClr val="222222"/>
                </a:solidFill>
                <a:effectLst/>
                <a:latin typeface="Arial Narrow" panose="020B0604020202020204" pitchFamily="34" charset="0"/>
                <a:cs typeface="Arial Narrow" panose="020B0604020202020204" pitchFamily="34" charset="0"/>
              </a:rPr>
              <a:t> and opinions </a:t>
            </a:r>
            <a:r>
              <a:rPr lang="fr-FR" sz="1300" i="1" dirty="0" err="1">
                <a:solidFill>
                  <a:srgbClr val="222222"/>
                </a:solidFill>
                <a:effectLst/>
                <a:latin typeface="Arial Narrow" panose="020B0604020202020204" pitchFamily="34" charset="0"/>
                <a:cs typeface="Arial Narrow" panose="020B0604020202020204" pitchFamily="34" charset="0"/>
              </a:rPr>
              <a:t>expressed</a:t>
            </a:r>
            <a:r>
              <a:rPr lang="fr-FR" sz="1300" i="1" dirty="0">
                <a:solidFill>
                  <a:srgbClr val="222222"/>
                </a:solidFill>
                <a:effectLst/>
                <a:latin typeface="Arial Narrow" panose="020B0604020202020204" pitchFamily="34" charset="0"/>
                <a:cs typeface="Arial Narrow" panose="020B0604020202020204" pitchFamily="34" charset="0"/>
              </a:rPr>
              <a:t> are </a:t>
            </a:r>
            <a:r>
              <a:rPr lang="fr-FR" sz="1300" i="1" dirty="0" err="1">
                <a:solidFill>
                  <a:srgbClr val="222222"/>
                </a:solidFill>
                <a:effectLst/>
                <a:latin typeface="Arial Narrow" panose="020B0604020202020204" pitchFamily="34" charset="0"/>
                <a:cs typeface="Arial Narrow" panose="020B0604020202020204" pitchFamily="34" charset="0"/>
              </a:rPr>
              <a:t>however</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those</a:t>
            </a:r>
            <a:r>
              <a:rPr lang="fr-FR" sz="1300" i="1" dirty="0">
                <a:solidFill>
                  <a:srgbClr val="222222"/>
                </a:solidFill>
                <a:effectLst/>
                <a:latin typeface="Arial Narrow" panose="020B0604020202020204" pitchFamily="34" charset="0"/>
                <a:cs typeface="Arial Narrow" panose="020B0604020202020204" pitchFamily="34" charset="0"/>
              </a:rPr>
              <a:t> of the </a:t>
            </a:r>
            <a:r>
              <a:rPr lang="fr-FR" sz="1300" i="1" dirty="0" err="1">
                <a:solidFill>
                  <a:srgbClr val="222222"/>
                </a:solidFill>
                <a:effectLst/>
                <a:latin typeface="Arial Narrow" panose="020B0604020202020204" pitchFamily="34" charset="0"/>
                <a:cs typeface="Arial Narrow" panose="020B0604020202020204" pitchFamily="34" charset="0"/>
              </a:rPr>
              <a:t>author</a:t>
            </a:r>
            <a:r>
              <a:rPr lang="fr-FR" sz="1300" i="1" dirty="0">
                <a:solidFill>
                  <a:srgbClr val="222222"/>
                </a:solidFill>
                <a:effectLst/>
                <a:latin typeface="Arial Narrow" panose="020B0604020202020204" pitchFamily="34" charset="0"/>
                <a:cs typeface="Arial Narrow" panose="020B0604020202020204" pitchFamily="34" charset="0"/>
              </a:rPr>
              <a:t>(s) </a:t>
            </a:r>
            <a:r>
              <a:rPr lang="fr-FR" sz="1300" i="1" dirty="0" err="1">
                <a:solidFill>
                  <a:srgbClr val="222222"/>
                </a:solidFill>
                <a:effectLst/>
                <a:latin typeface="Arial Narrow" panose="020B0604020202020204" pitchFamily="34" charset="0"/>
                <a:cs typeface="Arial Narrow" panose="020B0604020202020204" pitchFamily="34" charset="0"/>
              </a:rPr>
              <a:t>only</a:t>
            </a:r>
            <a:r>
              <a:rPr lang="fr-FR" sz="1300" i="1" dirty="0">
                <a:solidFill>
                  <a:srgbClr val="222222"/>
                </a:solidFill>
                <a:effectLst/>
                <a:latin typeface="Arial Narrow" panose="020B0604020202020204" pitchFamily="34" charset="0"/>
                <a:cs typeface="Arial Narrow" panose="020B0604020202020204" pitchFamily="34" charset="0"/>
              </a:rPr>
              <a:t> and do not </a:t>
            </a:r>
            <a:r>
              <a:rPr lang="fr-FR" sz="1300" i="1" dirty="0" err="1">
                <a:solidFill>
                  <a:srgbClr val="222222"/>
                </a:solidFill>
                <a:effectLst/>
                <a:latin typeface="Arial Narrow" panose="020B0604020202020204" pitchFamily="34" charset="0"/>
                <a:cs typeface="Arial Narrow" panose="020B0604020202020204" pitchFamily="34" charset="0"/>
              </a:rPr>
              <a:t>necessarily</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reflect</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those</a:t>
            </a:r>
            <a:r>
              <a:rPr lang="fr-FR" sz="1300" i="1" dirty="0">
                <a:solidFill>
                  <a:srgbClr val="222222"/>
                </a:solidFill>
                <a:effectLst/>
                <a:latin typeface="Arial Narrow" panose="020B0604020202020204" pitchFamily="34" charset="0"/>
                <a:cs typeface="Arial Narrow" panose="020B0604020202020204" pitchFamily="34" charset="0"/>
              </a:rPr>
              <a:t> of the EU or </a:t>
            </a:r>
            <a:r>
              <a:rPr lang="fr-FR" sz="1300" i="1" dirty="0" err="1">
                <a:solidFill>
                  <a:srgbClr val="222222"/>
                </a:solidFill>
                <a:effectLst/>
                <a:latin typeface="Arial Narrow" panose="020B0604020202020204" pitchFamily="34" charset="0"/>
                <a:cs typeface="Arial Narrow" panose="020B0604020202020204" pitchFamily="34" charset="0"/>
              </a:rPr>
              <a:t>European</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Research</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Executive</a:t>
            </a:r>
            <a:r>
              <a:rPr lang="fr-FR" sz="1300" i="1" dirty="0">
                <a:solidFill>
                  <a:srgbClr val="222222"/>
                </a:solidFill>
                <a:effectLst/>
                <a:latin typeface="Arial Narrow" panose="020B0604020202020204" pitchFamily="34" charset="0"/>
                <a:cs typeface="Arial Narrow" panose="020B0604020202020204" pitchFamily="34" charset="0"/>
              </a:rPr>
              <a:t> Agency (REA). </a:t>
            </a:r>
            <a:r>
              <a:rPr lang="fr-FR" sz="1300" i="1" dirty="0" err="1">
                <a:solidFill>
                  <a:srgbClr val="222222"/>
                </a:solidFill>
                <a:effectLst/>
                <a:latin typeface="Arial Narrow" panose="020B0604020202020204" pitchFamily="34" charset="0"/>
                <a:cs typeface="Arial Narrow" panose="020B0604020202020204" pitchFamily="34" charset="0"/>
              </a:rPr>
              <a:t>Neither</a:t>
            </a:r>
            <a:r>
              <a:rPr lang="fr-FR" sz="1300" i="1" dirty="0">
                <a:solidFill>
                  <a:srgbClr val="222222"/>
                </a:solidFill>
                <a:effectLst/>
                <a:latin typeface="Arial Narrow" panose="020B0604020202020204" pitchFamily="34" charset="0"/>
                <a:cs typeface="Arial Narrow" panose="020B0604020202020204" pitchFamily="34" charset="0"/>
              </a:rPr>
              <a:t> the EU </a:t>
            </a:r>
            <a:r>
              <a:rPr lang="fr-FR" sz="1300" i="1" dirty="0" err="1">
                <a:solidFill>
                  <a:srgbClr val="222222"/>
                </a:solidFill>
                <a:effectLst/>
                <a:latin typeface="Arial Narrow" panose="020B0604020202020204" pitchFamily="34" charset="0"/>
                <a:cs typeface="Arial Narrow" panose="020B0604020202020204" pitchFamily="34" charset="0"/>
              </a:rPr>
              <a:t>nor</a:t>
            </a:r>
            <a:r>
              <a:rPr lang="fr-FR" sz="1300" i="1" dirty="0">
                <a:solidFill>
                  <a:srgbClr val="222222"/>
                </a:solidFill>
                <a:effectLst/>
                <a:latin typeface="Arial Narrow" panose="020B0604020202020204" pitchFamily="34" charset="0"/>
                <a:cs typeface="Arial Narrow" panose="020B0604020202020204" pitchFamily="34" charset="0"/>
              </a:rPr>
              <a:t> the REA can </a:t>
            </a:r>
            <a:r>
              <a:rPr lang="fr-FR" sz="1300" i="1" dirty="0" err="1">
                <a:solidFill>
                  <a:srgbClr val="222222"/>
                </a:solidFill>
                <a:effectLst/>
                <a:latin typeface="Arial Narrow" panose="020B0604020202020204" pitchFamily="34" charset="0"/>
                <a:cs typeface="Arial Narrow" panose="020B0604020202020204" pitchFamily="34" charset="0"/>
              </a:rPr>
              <a:t>be</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held</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responsible</a:t>
            </a:r>
            <a:r>
              <a:rPr lang="fr-FR" sz="1300" i="1" dirty="0">
                <a:solidFill>
                  <a:srgbClr val="222222"/>
                </a:solidFill>
                <a:effectLst/>
                <a:latin typeface="Arial Narrow" panose="020B0604020202020204" pitchFamily="34" charset="0"/>
                <a:cs typeface="Arial Narrow" panose="020B0604020202020204" pitchFamily="34" charset="0"/>
              </a:rPr>
              <a:t> for </a:t>
            </a:r>
            <a:r>
              <a:rPr lang="fr-FR" sz="1300" i="1" dirty="0" err="1">
                <a:solidFill>
                  <a:srgbClr val="222222"/>
                </a:solidFill>
                <a:effectLst/>
                <a:latin typeface="Arial Narrow" panose="020B0604020202020204" pitchFamily="34" charset="0"/>
                <a:cs typeface="Arial Narrow" panose="020B0604020202020204" pitchFamily="34" charset="0"/>
              </a:rPr>
              <a:t>them</a:t>
            </a:r>
            <a:r>
              <a:rPr lang="fr-FR" sz="1300" i="1" dirty="0">
                <a:solidFill>
                  <a:srgbClr val="222222"/>
                </a:solidFill>
                <a:effectLst/>
                <a:latin typeface="Arial Narrow" panose="020B0604020202020204" pitchFamily="34" charset="0"/>
                <a:cs typeface="Arial Narrow" panose="020B0604020202020204" pitchFamily="34" charset="0"/>
              </a:rPr>
              <a:t>.</a:t>
            </a:r>
            <a:endParaRPr lang="fr-FR" sz="1300" i="1" dirty="0">
              <a:latin typeface="Arial Narrow" panose="020B0604020202020204" pitchFamily="34" charset="0"/>
              <a:cs typeface="Arial Narrow" panose="020B0604020202020204" pitchFamily="34" charset="0"/>
            </a:endParaRPr>
          </a:p>
        </p:txBody>
      </p:sp>
      <p:grpSp>
        <p:nvGrpSpPr>
          <p:cNvPr id="7" name="Group 6">
            <a:extLst>
              <a:ext uri="{FF2B5EF4-FFF2-40B4-BE49-F238E27FC236}">
                <a16:creationId xmlns:a16="http://schemas.microsoft.com/office/drawing/2014/main" id="{31722B7B-E8EE-53C3-A54E-7C93217D78C5}"/>
              </a:ext>
            </a:extLst>
          </p:cNvPr>
          <p:cNvGrpSpPr/>
          <p:nvPr userDrawn="1"/>
        </p:nvGrpSpPr>
        <p:grpSpPr>
          <a:xfrm>
            <a:off x="318846" y="2369469"/>
            <a:ext cx="8330171" cy="2899637"/>
            <a:chOff x="650906" y="2255351"/>
            <a:chExt cx="7645805" cy="2661417"/>
          </a:xfrm>
        </p:grpSpPr>
        <p:pic>
          <p:nvPicPr>
            <p:cNvPr id="6" name="Image 2">
              <a:extLst>
                <a:ext uri="{FF2B5EF4-FFF2-40B4-BE49-F238E27FC236}">
                  <a16:creationId xmlns:a16="http://schemas.microsoft.com/office/drawing/2014/main" id="{C8AE7CE5-F00B-A093-13C8-9ED208D6764C}"/>
                </a:ext>
              </a:extLst>
            </p:cNvPr>
            <p:cNvPicPr>
              <a:picLocks noChangeAspect="1"/>
            </p:cNvPicPr>
            <p:nvPr userDrawn="1"/>
          </p:nvPicPr>
          <p:blipFill>
            <a:blip r:embed="rId4"/>
            <a:stretch>
              <a:fillRect/>
            </a:stretch>
          </p:blipFill>
          <p:spPr>
            <a:xfrm>
              <a:off x="650906" y="2255351"/>
              <a:ext cx="4994886" cy="2661417"/>
            </a:xfrm>
            <a:prstGeom prst="rect">
              <a:avLst/>
            </a:prstGeom>
          </p:spPr>
        </p:pic>
        <p:pic>
          <p:nvPicPr>
            <p:cNvPr id="3" name="Picture 2" descr="A blue flag with yellow stars&#10;&#10;Description automatically generated">
              <a:extLst>
                <a:ext uri="{FF2B5EF4-FFF2-40B4-BE49-F238E27FC236}">
                  <a16:creationId xmlns:a16="http://schemas.microsoft.com/office/drawing/2014/main" id="{D4A43860-7624-8AEE-4CF0-83046CB61EAE}"/>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5796792" y="2339840"/>
              <a:ext cx="2499919" cy="2532885"/>
            </a:xfrm>
            <a:prstGeom prst="rect">
              <a:avLst/>
            </a:prstGeom>
          </p:spPr>
        </p:pic>
      </p:grpSp>
      <p:pic>
        <p:nvPicPr>
          <p:cNvPr id="2" name="Picture 1">
            <a:extLst>
              <a:ext uri="{FF2B5EF4-FFF2-40B4-BE49-F238E27FC236}">
                <a16:creationId xmlns:a16="http://schemas.microsoft.com/office/drawing/2014/main" id="{61ECCE31-61C7-CB25-F023-02CD935EFDE4}"/>
              </a:ext>
            </a:extLst>
          </p:cNvPr>
          <p:cNvPicPr>
            <a:picLocks noChangeAspect="1"/>
          </p:cNvPicPr>
          <p:nvPr userDrawn="1"/>
        </p:nvPicPr>
        <p:blipFill>
          <a:blip r:embed="rId6"/>
          <a:stretch>
            <a:fillRect/>
          </a:stretch>
        </p:blipFill>
        <p:spPr>
          <a:xfrm>
            <a:off x="1609602" y="144637"/>
            <a:ext cx="5870957" cy="1603387"/>
          </a:xfrm>
          <a:prstGeom prst="rect">
            <a:avLst/>
          </a:prstGeom>
        </p:spPr>
      </p:pic>
    </p:spTree>
    <p:extLst>
      <p:ext uri="{BB962C8B-B14F-4D97-AF65-F5344CB8AC3E}">
        <p14:creationId xmlns:p14="http://schemas.microsoft.com/office/powerpoint/2010/main" val="2300119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sz="24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40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p:txBody>
          <a:bodyPr/>
          <a:lstStyle>
            <a:lvl1pPr>
              <a:defRPr>
                <a:solidFill>
                  <a:schemeClr val="tx1">
                    <a:lumMod val="75000"/>
                    <a:lumOff val="25000"/>
                  </a:schemeClr>
                </a:solidFill>
              </a:defRPr>
            </a:lvl1pPr>
          </a:lstStyle>
          <a:p>
            <a:r>
              <a:rPr lang="fr-FR" dirty="0" err="1">
                <a:latin typeface="Arial Narrow" panose="020B0604020202020204" pitchFamily="34" charset="0"/>
                <a:cs typeface="Arial Narrow" panose="020B0604020202020204" pitchFamily="34" charset="0"/>
              </a:rPr>
              <a:t>Title</a:t>
            </a:r>
            <a:r>
              <a:rPr lang="fr-FR" dirty="0">
                <a:latin typeface="Arial Narrow" panose="020B0604020202020204" pitchFamily="34" charset="0"/>
                <a:cs typeface="Arial Narrow" panose="020B0604020202020204" pitchFamily="34" charset="0"/>
              </a:rPr>
              <a:t> of </a:t>
            </a:r>
            <a:r>
              <a:rPr lang="fr-FR" dirty="0" err="1">
                <a:latin typeface="Arial Narrow" panose="020B0604020202020204" pitchFamily="34" charset="0"/>
                <a:cs typeface="Arial Narrow" panose="020B0604020202020204" pitchFamily="34" charset="0"/>
              </a:rPr>
              <a:t>presentation</a:t>
            </a:r>
            <a:r>
              <a:rPr lang="fr-FR" dirty="0">
                <a:latin typeface="Arial Narrow" panose="020B0604020202020204" pitchFamily="34" charset="0"/>
                <a:cs typeface="Arial Narrow" panose="020B0604020202020204" pitchFamily="34" charset="0"/>
              </a:rPr>
              <a:t>  / Name of </a:t>
            </a:r>
            <a:r>
              <a:rPr lang="fr-FR" dirty="0" err="1">
                <a:latin typeface="Arial Narrow" panose="020B0604020202020204" pitchFamily="34" charset="0"/>
                <a:cs typeface="Arial Narrow" panose="020B0604020202020204" pitchFamily="34" charset="0"/>
              </a:rPr>
              <a:t>lecturer</a:t>
            </a:r>
            <a:r>
              <a:rPr lang="fr-FR" dirty="0">
                <a:latin typeface="Arial Narrow" panose="020B0604020202020204" pitchFamily="34" charset="0"/>
                <a:cs typeface="Arial Narrow" panose="020B0604020202020204" pitchFamily="34" charset="0"/>
              </a:rPr>
              <a:t> / Name of institution or </a:t>
            </a:r>
            <a:r>
              <a:rPr lang="fr-FR" dirty="0" err="1">
                <a:latin typeface="Arial Narrow" panose="020B0604020202020204" pitchFamily="34" charset="0"/>
                <a:cs typeface="Arial Narrow" panose="020B0604020202020204" pitchFamily="34" charset="0"/>
              </a:rPr>
              <a:t>laboratory</a:t>
            </a:r>
            <a:endParaRPr lang="fr-FR" dirty="0">
              <a:latin typeface="Arial Narrow" panose="020B0604020202020204" pitchFamily="34" charset="0"/>
              <a:cs typeface="Arial Narrow" panose="020B0604020202020204" pitchFamily="34" charset="0"/>
            </a:endParaRPr>
          </a:p>
        </p:txBody>
      </p:sp>
      <p:sp>
        <p:nvSpPr>
          <p:cNvPr id="6" name="Slide Number Placeholder 5"/>
          <p:cNvSpPr>
            <a:spLocks noGrp="1"/>
          </p:cNvSpPr>
          <p:nvPr>
            <p:ph type="sldNum" sz="quarter" idx="12"/>
          </p:nvPr>
        </p:nvSpPr>
        <p:spPr>
          <a:xfrm>
            <a:off x="8188403" y="6465457"/>
            <a:ext cx="798706" cy="365125"/>
          </a:xfrm>
        </p:spPr>
        <p:txBody>
          <a:bodyPr/>
          <a:lstStyle/>
          <a:p>
            <a:fld id="{005C7FBA-D4E9-46CA-9321-3ADA2E368FCD}" type="slidenum">
              <a:rPr lang="en-GB" smtClean="0"/>
              <a:t>‹#›</a:t>
            </a:fld>
            <a:endParaRPr lang="en-GB"/>
          </a:p>
        </p:txBody>
      </p:sp>
      <p:sp>
        <p:nvSpPr>
          <p:cNvPr id="9" name="Title 1">
            <a:extLst>
              <a:ext uri="{FF2B5EF4-FFF2-40B4-BE49-F238E27FC236}">
                <a16:creationId xmlns:a16="http://schemas.microsoft.com/office/drawing/2014/main" id="{FC9B0DFD-BFB1-C774-1DB1-4DBC1CCC2731}"/>
              </a:ext>
            </a:extLst>
          </p:cNvPr>
          <p:cNvSpPr>
            <a:spLocks noGrp="1"/>
          </p:cNvSpPr>
          <p:nvPr>
            <p:ph type="title"/>
          </p:nvPr>
        </p:nvSpPr>
        <p:spPr>
          <a:xfrm>
            <a:off x="1766772" y="152483"/>
            <a:ext cx="5556618" cy="1325563"/>
          </a:xfrm>
          <a:prstGeom prst="rect">
            <a:avLst/>
          </a:prstGeom>
        </p:spPr>
        <p:txBody>
          <a:bodyPr>
            <a:normAutofit/>
          </a:bodyPr>
          <a:lstStyle>
            <a:lvl1pPr algn="ctr">
              <a:defRPr sz="3600">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2" name="Picture Placeholder 4">
            <a:extLst>
              <a:ext uri="{FF2B5EF4-FFF2-40B4-BE49-F238E27FC236}">
                <a16:creationId xmlns:a16="http://schemas.microsoft.com/office/drawing/2014/main" id="{592C9EE7-9E58-CB42-D671-F1391B1A2E20}"/>
              </a:ext>
            </a:extLst>
          </p:cNvPr>
          <p:cNvSpPr>
            <a:spLocks noGrp="1"/>
          </p:cNvSpPr>
          <p:nvPr>
            <p:ph type="pic" sz="quarter" idx="10" hasCustomPrompt="1"/>
          </p:nvPr>
        </p:nvSpPr>
        <p:spPr>
          <a:xfrm>
            <a:off x="8008875" y="201336"/>
            <a:ext cx="841509" cy="806436"/>
          </a:xfrm>
        </p:spPr>
        <p:txBody>
          <a:bodyPr>
            <a:normAutofit/>
          </a:bodyPr>
          <a:lstStyle>
            <a:lvl1pPr marL="0" indent="0">
              <a:buNone/>
              <a:defRPr sz="1200"/>
            </a:lvl1pPr>
          </a:lstStyle>
          <a:p>
            <a:r>
              <a:rPr lang="it-IT" dirty="0"/>
              <a:t>Your logo</a:t>
            </a:r>
            <a:endParaRPr lang="en-GB" dirty="0"/>
          </a:p>
        </p:txBody>
      </p:sp>
    </p:spTree>
    <p:extLst>
      <p:ext uri="{BB962C8B-B14F-4D97-AF65-F5344CB8AC3E}">
        <p14:creationId xmlns:p14="http://schemas.microsoft.com/office/powerpoint/2010/main" val="12217654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8646" y="1735554"/>
            <a:ext cx="7886700" cy="2386250"/>
          </a:xfrm>
          <a:prstGeom prst="rect">
            <a:avLst/>
          </a:prstGeom>
        </p:spPr>
        <p:txBody>
          <a:bodyPr anchor="b">
            <a:normAutofit/>
          </a:bodyPr>
          <a:lstStyle>
            <a:lvl1pPr algn="ctr">
              <a:defRPr sz="4000"/>
            </a:lvl1pPr>
          </a:lstStyle>
          <a:p>
            <a:r>
              <a:rPr lang="en-US"/>
              <a:t>Click to edit Master title style</a:t>
            </a:r>
            <a:endParaRPr lang="en-US" dirty="0"/>
          </a:p>
        </p:txBody>
      </p:sp>
      <p:sp>
        <p:nvSpPr>
          <p:cNvPr id="3" name="Text Placeholder 2"/>
          <p:cNvSpPr>
            <a:spLocks noGrp="1"/>
          </p:cNvSpPr>
          <p:nvPr>
            <p:ph type="body" idx="1"/>
          </p:nvPr>
        </p:nvSpPr>
        <p:spPr>
          <a:xfrm>
            <a:off x="628646" y="4130256"/>
            <a:ext cx="7886700" cy="1500187"/>
          </a:xfrm>
        </p:spPr>
        <p:txBody>
          <a:bodyPr>
            <a:normAutofit/>
          </a:bodyPr>
          <a:lstStyle>
            <a:lvl1pPr marL="0" indent="0" algn="ctr">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pic>
        <p:nvPicPr>
          <p:cNvPr id="9" name="Image 3">
            <a:extLst>
              <a:ext uri="{FF2B5EF4-FFF2-40B4-BE49-F238E27FC236}">
                <a16:creationId xmlns:a16="http://schemas.microsoft.com/office/drawing/2014/main" id="{E5412EBF-D3A8-27FB-D02F-94FB40644113}"/>
              </a:ext>
            </a:extLst>
          </p:cNvPr>
          <p:cNvPicPr>
            <a:picLocks noChangeAspect="1"/>
          </p:cNvPicPr>
          <p:nvPr userDrawn="1"/>
        </p:nvPicPr>
        <p:blipFill>
          <a:blip r:embed="rId2"/>
          <a:stretch>
            <a:fillRect/>
          </a:stretch>
        </p:blipFill>
        <p:spPr>
          <a:xfrm>
            <a:off x="0" y="1024550"/>
            <a:ext cx="9144000" cy="606547"/>
          </a:xfrm>
          <a:prstGeom prst="rect">
            <a:avLst/>
          </a:prstGeom>
          <a:effectLst>
            <a:outerShdw blurRad="305097" dist="228600" dir="5400000" sx="105000" sy="105000" algn="t" rotWithShape="0">
              <a:prstClr val="black">
                <a:alpha val="16000"/>
              </a:prstClr>
            </a:outerShdw>
          </a:effectLst>
        </p:spPr>
      </p:pic>
      <p:sp>
        <p:nvSpPr>
          <p:cNvPr id="14" name="Rectangle 13">
            <a:extLst>
              <a:ext uri="{FF2B5EF4-FFF2-40B4-BE49-F238E27FC236}">
                <a16:creationId xmlns:a16="http://schemas.microsoft.com/office/drawing/2014/main" id="{A125D027-521D-DAA1-6565-80D751686EC7}"/>
              </a:ext>
            </a:extLst>
          </p:cNvPr>
          <p:cNvSpPr/>
          <p:nvPr userDrawn="1"/>
        </p:nvSpPr>
        <p:spPr>
          <a:xfrm>
            <a:off x="1795346" y="865735"/>
            <a:ext cx="7348655" cy="18032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7" name="Image 14">
            <a:extLst>
              <a:ext uri="{FF2B5EF4-FFF2-40B4-BE49-F238E27FC236}">
                <a16:creationId xmlns:a16="http://schemas.microsoft.com/office/drawing/2014/main" id="{3667249F-2B0D-FEEB-A1E8-462495EC0D9F}"/>
              </a:ext>
            </a:extLst>
          </p:cNvPr>
          <p:cNvPicPr>
            <a:picLocks noChangeAspect="1"/>
          </p:cNvPicPr>
          <p:nvPr userDrawn="1"/>
        </p:nvPicPr>
        <p:blipFill>
          <a:blip r:embed="rId3"/>
          <a:stretch>
            <a:fillRect/>
          </a:stretch>
        </p:blipFill>
        <p:spPr>
          <a:xfrm>
            <a:off x="0" y="5760000"/>
            <a:ext cx="9144000" cy="400550"/>
          </a:xfrm>
          <a:prstGeom prst="rect">
            <a:avLst/>
          </a:prstGeom>
        </p:spPr>
      </p:pic>
      <p:sp>
        <p:nvSpPr>
          <p:cNvPr id="18" name="Rectangle 17">
            <a:extLst>
              <a:ext uri="{FF2B5EF4-FFF2-40B4-BE49-F238E27FC236}">
                <a16:creationId xmlns:a16="http://schemas.microsoft.com/office/drawing/2014/main" id="{88954CCD-3EB0-0B77-DB27-43882107D6D0}"/>
              </a:ext>
            </a:extLst>
          </p:cNvPr>
          <p:cNvSpPr/>
          <p:nvPr userDrawn="1"/>
        </p:nvSpPr>
        <p:spPr>
          <a:xfrm>
            <a:off x="-4" y="6169002"/>
            <a:ext cx="9144001" cy="68899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6" name="Image 4">
            <a:extLst>
              <a:ext uri="{FF2B5EF4-FFF2-40B4-BE49-F238E27FC236}">
                <a16:creationId xmlns:a16="http://schemas.microsoft.com/office/drawing/2014/main" id="{D31EA2B4-CE05-2D97-C32A-C4BDC10CF836}"/>
              </a:ext>
            </a:extLst>
          </p:cNvPr>
          <p:cNvPicPr>
            <a:picLocks noChangeAspect="1"/>
          </p:cNvPicPr>
          <p:nvPr userDrawn="1"/>
        </p:nvPicPr>
        <p:blipFill>
          <a:blip r:embed="rId4"/>
          <a:stretch>
            <a:fillRect/>
          </a:stretch>
        </p:blipFill>
        <p:spPr>
          <a:xfrm>
            <a:off x="321192" y="6198904"/>
            <a:ext cx="2354896" cy="466827"/>
          </a:xfrm>
          <a:prstGeom prst="rect">
            <a:avLst/>
          </a:prstGeom>
        </p:spPr>
      </p:pic>
      <p:sp>
        <p:nvSpPr>
          <p:cNvPr id="5" name="Picture Placeholder 4">
            <a:extLst>
              <a:ext uri="{FF2B5EF4-FFF2-40B4-BE49-F238E27FC236}">
                <a16:creationId xmlns:a16="http://schemas.microsoft.com/office/drawing/2014/main" id="{3DD1E8B6-0A0D-2BB1-8F83-581531C0FE43}"/>
              </a:ext>
            </a:extLst>
          </p:cNvPr>
          <p:cNvSpPr>
            <a:spLocks noGrp="1"/>
          </p:cNvSpPr>
          <p:nvPr>
            <p:ph type="pic" sz="quarter" idx="10" hasCustomPrompt="1"/>
          </p:nvPr>
        </p:nvSpPr>
        <p:spPr>
          <a:xfrm>
            <a:off x="8008875" y="201336"/>
            <a:ext cx="841509" cy="806436"/>
          </a:xfrm>
        </p:spPr>
        <p:txBody>
          <a:bodyPr>
            <a:normAutofit/>
          </a:bodyPr>
          <a:lstStyle>
            <a:lvl1pPr marL="0" indent="0">
              <a:buNone/>
              <a:defRPr sz="1200"/>
            </a:lvl1pPr>
          </a:lstStyle>
          <a:p>
            <a:r>
              <a:rPr lang="it-IT" dirty="0"/>
              <a:t>Your logo</a:t>
            </a:r>
            <a:endParaRPr lang="en-GB" dirty="0"/>
          </a:p>
        </p:txBody>
      </p:sp>
    </p:spTree>
    <p:extLst>
      <p:ext uri="{BB962C8B-B14F-4D97-AF65-F5344CB8AC3E}">
        <p14:creationId xmlns:p14="http://schemas.microsoft.com/office/powerpoint/2010/main" val="19655585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p:cNvSpPr>
            <a:spLocks noGrp="1"/>
          </p:cNvSpPr>
          <p:nvPr>
            <p:ph type="ftr" sz="quarter" idx="11"/>
          </p:nvPr>
        </p:nvSpPr>
        <p:spPr/>
        <p:txBody>
          <a:bodyPr/>
          <a:lstStyle/>
          <a:p>
            <a:r>
              <a:rPr lang="fr-FR" dirty="0" err="1">
                <a:latin typeface="Arial Narrow" panose="020B0604020202020204" pitchFamily="34" charset="0"/>
                <a:cs typeface="Arial Narrow" panose="020B0604020202020204" pitchFamily="34" charset="0"/>
              </a:rPr>
              <a:t>Title</a:t>
            </a:r>
            <a:r>
              <a:rPr lang="fr-FR" dirty="0">
                <a:latin typeface="Arial Narrow" panose="020B0604020202020204" pitchFamily="34" charset="0"/>
                <a:cs typeface="Arial Narrow" panose="020B0604020202020204" pitchFamily="34" charset="0"/>
              </a:rPr>
              <a:t> of </a:t>
            </a:r>
            <a:r>
              <a:rPr lang="fr-FR" dirty="0" err="1">
                <a:latin typeface="Arial Narrow" panose="020B0604020202020204" pitchFamily="34" charset="0"/>
                <a:cs typeface="Arial Narrow" panose="020B0604020202020204" pitchFamily="34" charset="0"/>
              </a:rPr>
              <a:t>presentation</a:t>
            </a:r>
            <a:r>
              <a:rPr lang="fr-FR" dirty="0">
                <a:latin typeface="Arial Narrow" panose="020B0604020202020204" pitchFamily="34" charset="0"/>
                <a:cs typeface="Arial Narrow" panose="020B0604020202020204" pitchFamily="34" charset="0"/>
              </a:rPr>
              <a:t>  / Name of </a:t>
            </a:r>
            <a:r>
              <a:rPr lang="fr-FR" dirty="0" err="1">
                <a:latin typeface="Arial Narrow" panose="020B0604020202020204" pitchFamily="34" charset="0"/>
                <a:cs typeface="Arial Narrow" panose="020B0604020202020204" pitchFamily="34" charset="0"/>
              </a:rPr>
              <a:t>lecturer</a:t>
            </a:r>
            <a:r>
              <a:rPr lang="fr-FR" dirty="0">
                <a:latin typeface="Arial Narrow" panose="020B0604020202020204" pitchFamily="34" charset="0"/>
                <a:cs typeface="Arial Narrow" panose="020B0604020202020204" pitchFamily="34" charset="0"/>
              </a:rPr>
              <a:t> / Name of institution or </a:t>
            </a:r>
            <a:r>
              <a:rPr lang="fr-FR" dirty="0" err="1">
                <a:latin typeface="Arial Narrow" panose="020B0604020202020204" pitchFamily="34" charset="0"/>
                <a:cs typeface="Arial Narrow" panose="020B0604020202020204" pitchFamily="34" charset="0"/>
              </a:rPr>
              <a:t>laboratory</a:t>
            </a:r>
            <a:endParaRPr lang="fr-FR" dirty="0">
              <a:latin typeface="Arial Narrow" panose="020B0604020202020204" pitchFamily="34" charset="0"/>
              <a:cs typeface="Arial Narrow" panose="020B0604020202020204" pitchFamily="34" charset="0"/>
            </a:endParaRPr>
          </a:p>
        </p:txBody>
      </p:sp>
      <p:sp>
        <p:nvSpPr>
          <p:cNvPr id="7" name="Slide Number Placeholder 6"/>
          <p:cNvSpPr>
            <a:spLocks noGrp="1"/>
          </p:cNvSpPr>
          <p:nvPr>
            <p:ph type="sldNum" sz="quarter" idx="12"/>
          </p:nvPr>
        </p:nvSpPr>
        <p:spPr/>
        <p:txBody>
          <a:bodyPr/>
          <a:lstStyle/>
          <a:p>
            <a:fld id="{005C7FBA-D4E9-46CA-9321-3ADA2E368FCD}" type="slidenum">
              <a:rPr lang="en-GB" smtClean="0"/>
              <a:t>‹#›</a:t>
            </a:fld>
            <a:endParaRPr lang="en-GB"/>
          </a:p>
        </p:txBody>
      </p:sp>
      <p:sp>
        <p:nvSpPr>
          <p:cNvPr id="10" name="Title 1">
            <a:extLst>
              <a:ext uri="{FF2B5EF4-FFF2-40B4-BE49-F238E27FC236}">
                <a16:creationId xmlns:a16="http://schemas.microsoft.com/office/drawing/2014/main" id="{ED8BF4F6-5A6A-7D1D-B32A-1A7D0C10634A}"/>
              </a:ext>
            </a:extLst>
          </p:cNvPr>
          <p:cNvSpPr>
            <a:spLocks noGrp="1"/>
          </p:cNvSpPr>
          <p:nvPr>
            <p:ph type="title"/>
          </p:nvPr>
        </p:nvSpPr>
        <p:spPr>
          <a:xfrm>
            <a:off x="1766772" y="152483"/>
            <a:ext cx="5556618" cy="1325563"/>
          </a:xfrm>
          <a:prstGeom prst="rect">
            <a:avLst/>
          </a:prstGeom>
        </p:spPr>
        <p:txBody>
          <a:bodyPr>
            <a:normAutofit/>
          </a:bodyPr>
          <a:lstStyle>
            <a:lvl1pPr algn="ctr">
              <a:defRPr sz="3600">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8" name="Picture Placeholder 4">
            <a:extLst>
              <a:ext uri="{FF2B5EF4-FFF2-40B4-BE49-F238E27FC236}">
                <a16:creationId xmlns:a16="http://schemas.microsoft.com/office/drawing/2014/main" id="{2386F18A-9B25-FB6E-85A1-79CA32C72E79}"/>
              </a:ext>
            </a:extLst>
          </p:cNvPr>
          <p:cNvSpPr>
            <a:spLocks noGrp="1"/>
          </p:cNvSpPr>
          <p:nvPr>
            <p:ph type="pic" sz="quarter" idx="10" hasCustomPrompt="1"/>
          </p:nvPr>
        </p:nvSpPr>
        <p:spPr>
          <a:xfrm>
            <a:off x="8008875" y="201336"/>
            <a:ext cx="841509" cy="806436"/>
          </a:xfrm>
        </p:spPr>
        <p:txBody>
          <a:bodyPr>
            <a:normAutofit/>
          </a:bodyPr>
          <a:lstStyle>
            <a:lvl1pPr marL="0" indent="0">
              <a:buNone/>
              <a:defRPr sz="1200"/>
            </a:lvl1pPr>
          </a:lstStyle>
          <a:p>
            <a:r>
              <a:rPr lang="it-IT" dirty="0"/>
              <a:t>Your logo</a:t>
            </a:r>
            <a:endParaRPr lang="en-GB" dirty="0"/>
          </a:p>
        </p:txBody>
      </p:sp>
    </p:spTree>
    <p:extLst>
      <p:ext uri="{BB962C8B-B14F-4D97-AF65-F5344CB8AC3E}">
        <p14:creationId xmlns:p14="http://schemas.microsoft.com/office/powerpoint/2010/main" val="711697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p:cNvSpPr>
            <a:spLocks noGrp="1"/>
          </p:cNvSpPr>
          <p:nvPr>
            <p:ph type="ftr" sz="quarter" idx="11"/>
          </p:nvPr>
        </p:nvSpPr>
        <p:spPr/>
        <p:txBody>
          <a:bodyPr/>
          <a:lstStyle/>
          <a:p>
            <a:r>
              <a:rPr lang="fr-FR" dirty="0" err="1">
                <a:latin typeface="Arial Narrow" panose="020B0604020202020204" pitchFamily="34" charset="0"/>
                <a:cs typeface="Arial Narrow" panose="020B0604020202020204" pitchFamily="34" charset="0"/>
              </a:rPr>
              <a:t>Title</a:t>
            </a:r>
            <a:r>
              <a:rPr lang="fr-FR" dirty="0">
                <a:latin typeface="Arial Narrow" panose="020B0604020202020204" pitchFamily="34" charset="0"/>
                <a:cs typeface="Arial Narrow" panose="020B0604020202020204" pitchFamily="34" charset="0"/>
              </a:rPr>
              <a:t> of </a:t>
            </a:r>
            <a:r>
              <a:rPr lang="fr-FR" dirty="0" err="1">
                <a:latin typeface="Arial Narrow" panose="020B0604020202020204" pitchFamily="34" charset="0"/>
                <a:cs typeface="Arial Narrow" panose="020B0604020202020204" pitchFamily="34" charset="0"/>
              </a:rPr>
              <a:t>presentation</a:t>
            </a:r>
            <a:r>
              <a:rPr lang="fr-FR" dirty="0">
                <a:latin typeface="Arial Narrow" panose="020B0604020202020204" pitchFamily="34" charset="0"/>
                <a:cs typeface="Arial Narrow" panose="020B0604020202020204" pitchFamily="34" charset="0"/>
              </a:rPr>
              <a:t>  / </a:t>
            </a:r>
            <a:r>
              <a:rPr lang="fr-FR" dirty="0" err="1">
                <a:latin typeface="Arial Narrow" panose="020B0604020202020204" pitchFamily="34" charset="0"/>
                <a:cs typeface="Arial Narrow" panose="020B0604020202020204" pitchFamily="34" charset="0"/>
              </a:rPr>
              <a:t>name</a:t>
            </a:r>
            <a:r>
              <a:rPr lang="fr-FR" dirty="0">
                <a:latin typeface="Arial Narrow" panose="020B0604020202020204" pitchFamily="34" charset="0"/>
                <a:cs typeface="Arial Narrow" panose="020B0604020202020204" pitchFamily="34" charset="0"/>
              </a:rPr>
              <a:t> of </a:t>
            </a:r>
            <a:r>
              <a:rPr lang="fr-FR" dirty="0" err="1">
                <a:latin typeface="Arial Narrow" panose="020B0604020202020204" pitchFamily="34" charset="0"/>
                <a:cs typeface="Arial Narrow" panose="020B0604020202020204" pitchFamily="34" charset="0"/>
              </a:rPr>
              <a:t>lecturer</a:t>
            </a:r>
            <a:r>
              <a:rPr lang="fr-FR" dirty="0">
                <a:latin typeface="Arial Narrow" panose="020B0604020202020204" pitchFamily="34" charset="0"/>
                <a:cs typeface="Arial Narrow" panose="020B0604020202020204" pitchFamily="34" charset="0"/>
              </a:rPr>
              <a:t> / Name of institution or </a:t>
            </a:r>
            <a:r>
              <a:rPr lang="fr-FR" dirty="0" err="1">
                <a:latin typeface="Arial Narrow" panose="020B0604020202020204" pitchFamily="34" charset="0"/>
                <a:cs typeface="Arial Narrow" panose="020B0604020202020204" pitchFamily="34" charset="0"/>
              </a:rPr>
              <a:t>laboratory</a:t>
            </a:r>
            <a:endParaRPr lang="fr-FR" dirty="0">
              <a:latin typeface="Arial Narrow" panose="020B0604020202020204" pitchFamily="34" charset="0"/>
              <a:cs typeface="Arial Narrow" panose="020B0604020202020204" pitchFamily="34" charset="0"/>
            </a:endParaRPr>
          </a:p>
        </p:txBody>
      </p:sp>
      <p:sp>
        <p:nvSpPr>
          <p:cNvPr id="9" name="Slide Number Placeholder 8"/>
          <p:cNvSpPr>
            <a:spLocks noGrp="1"/>
          </p:cNvSpPr>
          <p:nvPr>
            <p:ph type="sldNum" sz="quarter" idx="12"/>
          </p:nvPr>
        </p:nvSpPr>
        <p:spPr/>
        <p:txBody>
          <a:bodyPr/>
          <a:lstStyle/>
          <a:p>
            <a:fld id="{005C7FBA-D4E9-46CA-9321-3ADA2E368FCD}" type="slidenum">
              <a:rPr lang="en-GB" smtClean="0"/>
              <a:t>‹#›</a:t>
            </a:fld>
            <a:endParaRPr lang="en-GB"/>
          </a:p>
        </p:txBody>
      </p:sp>
      <p:sp>
        <p:nvSpPr>
          <p:cNvPr id="11" name="Title 1">
            <a:extLst>
              <a:ext uri="{FF2B5EF4-FFF2-40B4-BE49-F238E27FC236}">
                <a16:creationId xmlns:a16="http://schemas.microsoft.com/office/drawing/2014/main" id="{98CBF744-19DD-B645-A479-17D9EE26E489}"/>
              </a:ext>
            </a:extLst>
          </p:cNvPr>
          <p:cNvSpPr>
            <a:spLocks noGrp="1"/>
          </p:cNvSpPr>
          <p:nvPr>
            <p:ph type="title"/>
          </p:nvPr>
        </p:nvSpPr>
        <p:spPr>
          <a:xfrm>
            <a:off x="1766772" y="152483"/>
            <a:ext cx="5556618" cy="1325563"/>
          </a:xfrm>
          <a:prstGeom prst="rect">
            <a:avLst/>
          </a:prstGeom>
        </p:spPr>
        <p:txBody>
          <a:bodyPr>
            <a:normAutofit/>
          </a:bodyPr>
          <a:lstStyle>
            <a:lvl1pPr algn="ctr">
              <a:defRPr sz="3600">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7" name="Picture Placeholder 4">
            <a:extLst>
              <a:ext uri="{FF2B5EF4-FFF2-40B4-BE49-F238E27FC236}">
                <a16:creationId xmlns:a16="http://schemas.microsoft.com/office/drawing/2014/main" id="{D4F16441-446F-834D-61A5-8A4DF0DBB0AD}"/>
              </a:ext>
            </a:extLst>
          </p:cNvPr>
          <p:cNvSpPr>
            <a:spLocks noGrp="1"/>
          </p:cNvSpPr>
          <p:nvPr>
            <p:ph type="pic" sz="quarter" idx="10" hasCustomPrompt="1"/>
          </p:nvPr>
        </p:nvSpPr>
        <p:spPr>
          <a:xfrm>
            <a:off x="8008875" y="201336"/>
            <a:ext cx="841509" cy="806436"/>
          </a:xfrm>
        </p:spPr>
        <p:txBody>
          <a:bodyPr>
            <a:normAutofit/>
          </a:bodyPr>
          <a:lstStyle>
            <a:lvl1pPr marL="0" indent="0">
              <a:buNone/>
              <a:defRPr sz="1200"/>
            </a:lvl1pPr>
          </a:lstStyle>
          <a:p>
            <a:r>
              <a:rPr lang="it-IT" dirty="0"/>
              <a:t>Your logo</a:t>
            </a:r>
            <a:endParaRPr lang="en-GB" dirty="0"/>
          </a:p>
        </p:txBody>
      </p:sp>
    </p:spTree>
    <p:extLst>
      <p:ext uri="{BB962C8B-B14F-4D97-AF65-F5344CB8AC3E}">
        <p14:creationId xmlns:p14="http://schemas.microsoft.com/office/powerpoint/2010/main" val="1865172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9842" y="1681163"/>
            <a:ext cx="7884316"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1" y="2505075"/>
            <a:ext cx="7884315"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p:cNvSpPr>
            <a:spLocks noGrp="1"/>
          </p:cNvSpPr>
          <p:nvPr>
            <p:ph type="ftr" sz="quarter" idx="11"/>
          </p:nvPr>
        </p:nvSpPr>
        <p:spPr/>
        <p:txBody>
          <a:bodyPr/>
          <a:lstStyle/>
          <a:p>
            <a:r>
              <a:rPr lang="fr-FR" dirty="0" err="1">
                <a:latin typeface="Arial Narrow" panose="020B0604020202020204" pitchFamily="34" charset="0"/>
                <a:cs typeface="Arial Narrow" panose="020B0604020202020204" pitchFamily="34" charset="0"/>
              </a:rPr>
              <a:t>Title</a:t>
            </a:r>
            <a:r>
              <a:rPr lang="fr-FR" dirty="0">
                <a:latin typeface="Arial Narrow" panose="020B0604020202020204" pitchFamily="34" charset="0"/>
                <a:cs typeface="Arial Narrow" panose="020B0604020202020204" pitchFamily="34" charset="0"/>
              </a:rPr>
              <a:t> of </a:t>
            </a:r>
            <a:r>
              <a:rPr lang="fr-FR" dirty="0" err="1">
                <a:latin typeface="Arial Narrow" panose="020B0604020202020204" pitchFamily="34" charset="0"/>
                <a:cs typeface="Arial Narrow" panose="020B0604020202020204" pitchFamily="34" charset="0"/>
              </a:rPr>
              <a:t>presentation</a:t>
            </a:r>
            <a:r>
              <a:rPr lang="fr-FR" dirty="0">
                <a:latin typeface="Arial Narrow" panose="020B0604020202020204" pitchFamily="34" charset="0"/>
                <a:cs typeface="Arial Narrow" panose="020B0604020202020204" pitchFamily="34" charset="0"/>
              </a:rPr>
              <a:t>  / Name of </a:t>
            </a:r>
            <a:r>
              <a:rPr lang="fr-FR" dirty="0" err="1">
                <a:latin typeface="Arial Narrow" panose="020B0604020202020204" pitchFamily="34" charset="0"/>
                <a:cs typeface="Arial Narrow" panose="020B0604020202020204" pitchFamily="34" charset="0"/>
              </a:rPr>
              <a:t>lecturer</a:t>
            </a:r>
            <a:r>
              <a:rPr lang="fr-FR" dirty="0">
                <a:latin typeface="Arial Narrow" panose="020B0604020202020204" pitchFamily="34" charset="0"/>
                <a:cs typeface="Arial Narrow" panose="020B0604020202020204" pitchFamily="34" charset="0"/>
              </a:rPr>
              <a:t> / Name of institution or </a:t>
            </a:r>
            <a:r>
              <a:rPr lang="fr-FR" dirty="0" err="1">
                <a:latin typeface="Arial Narrow" panose="020B0604020202020204" pitchFamily="34" charset="0"/>
                <a:cs typeface="Arial Narrow" panose="020B0604020202020204" pitchFamily="34" charset="0"/>
              </a:rPr>
              <a:t>laboratory</a:t>
            </a:r>
            <a:endParaRPr lang="fr-FR" dirty="0">
              <a:latin typeface="Arial Narrow" panose="020B0604020202020204" pitchFamily="34" charset="0"/>
              <a:cs typeface="Arial Narrow" panose="020B0604020202020204" pitchFamily="34" charset="0"/>
            </a:endParaRPr>
          </a:p>
        </p:txBody>
      </p:sp>
      <p:sp>
        <p:nvSpPr>
          <p:cNvPr id="9" name="Slide Number Placeholder 8"/>
          <p:cNvSpPr>
            <a:spLocks noGrp="1"/>
          </p:cNvSpPr>
          <p:nvPr>
            <p:ph type="sldNum" sz="quarter" idx="12"/>
          </p:nvPr>
        </p:nvSpPr>
        <p:spPr/>
        <p:txBody>
          <a:bodyPr/>
          <a:lstStyle/>
          <a:p>
            <a:fld id="{005C7FBA-D4E9-46CA-9321-3ADA2E368FCD}" type="slidenum">
              <a:rPr lang="en-GB" smtClean="0"/>
              <a:t>‹#›</a:t>
            </a:fld>
            <a:endParaRPr lang="en-GB"/>
          </a:p>
        </p:txBody>
      </p:sp>
      <p:sp>
        <p:nvSpPr>
          <p:cNvPr id="11" name="Title 1">
            <a:extLst>
              <a:ext uri="{FF2B5EF4-FFF2-40B4-BE49-F238E27FC236}">
                <a16:creationId xmlns:a16="http://schemas.microsoft.com/office/drawing/2014/main" id="{98CBF744-19DD-B645-A479-17D9EE26E489}"/>
              </a:ext>
            </a:extLst>
          </p:cNvPr>
          <p:cNvSpPr>
            <a:spLocks noGrp="1"/>
          </p:cNvSpPr>
          <p:nvPr>
            <p:ph type="title"/>
          </p:nvPr>
        </p:nvSpPr>
        <p:spPr>
          <a:xfrm>
            <a:off x="1766772" y="152483"/>
            <a:ext cx="5556618" cy="1325563"/>
          </a:xfrm>
          <a:prstGeom prst="rect">
            <a:avLst/>
          </a:prstGeom>
        </p:spPr>
        <p:txBody>
          <a:bodyPr>
            <a:normAutofit/>
          </a:bodyPr>
          <a:lstStyle>
            <a:lvl1pPr algn="ctr">
              <a:defRPr sz="3600">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5" name="Picture Placeholder 4">
            <a:extLst>
              <a:ext uri="{FF2B5EF4-FFF2-40B4-BE49-F238E27FC236}">
                <a16:creationId xmlns:a16="http://schemas.microsoft.com/office/drawing/2014/main" id="{B044CF02-64A5-6AC8-7F55-A18914197CC8}"/>
              </a:ext>
            </a:extLst>
          </p:cNvPr>
          <p:cNvSpPr>
            <a:spLocks noGrp="1"/>
          </p:cNvSpPr>
          <p:nvPr>
            <p:ph type="pic" sz="quarter" idx="10" hasCustomPrompt="1"/>
          </p:nvPr>
        </p:nvSpPr>
        <p:spPr>
          <a:xfrm>
            <a:off x="8008875" y="201336"/>
            <a:ext cx="841509" cy="806436"/>
          </a:xfrm>
        </p:spPr>
        <p:txBody>
          <a:bodyPr>
            <a:normAutofit/>
          </a:bodyPr>
          <a:lstStyle>
            <a:lvl1pPr marL="0" indent="0">
              <a:buNone/>
              <a:defRPr sz="1200"/>
            </a:lvl1pPr>
          </a:lstStyle>
          <a:p>
            <a:r>
              <a:rPr lang="it-IT" dirty="0"/>
              <a:t>Your logo</a:t>
            </a:r>
            <a:endParaRPr lang="en-GB" dirty="0"/>
          </a:p>
        </p:txBody>
      </p:sp>
    </p:spTree>
    <p:extLst>
      <p:ext uri="{BB962C8B-B14F-4D97-AF65-F5344CB8AC3E}">
        <p14:creationId xmlns:p14="http://schemas.microsoft.com/office/powerpoint/2010/main" val="13319623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fr-FR" dirty="0" err="1">
                <a:latin typeface="Arial Narrow" panose="020B0604020202020204" pitchFamily="34" charset="0"/>
                <a:cs typeface="Arial Narrow" panose="020B0604020202020204" pitchFamily="34" charset="0"/>
              </a:rPr>
              <a:t>Title</a:t>
            </a:r>
            <a:r>
              <a:rPr lang="fr-FR" dirty="0">
                <a:latin typeface="Arial Narrow" panose="020B0604020202020204" pitchFamily="34" charset="0"/>
                <a:cs typeface="Arial Narrow" panose="020B0604020202020204" pitchFamily="34" charset="0"/>
              </a:rPr>
              <a:t> of </a:t>
            </a:r>
            <a:r>
              <a:rPr lang="fr-FR" dirty="0" err="1">
                <a:latin typeface="Arial Narrow" panose="020B0604020202020204" pitchFamily="34" charset="0"/>
                <a:cs typeface="Arial Narrow" panose="020B0604020202020204" pitchFamily="34" charset="0"/>
              </a:rPr>
              <a:t>presentation</a:t>
            </a:r>
            <a:r>
              <a:rPr lang="fr-FR" dirty="0">
                <a:latin typeface="Arial Narrow" panose="020B0604020202020204" pitchFamily="34" charset="0"/>
                <a:cs typeface="Arial Narrow" panose="020B0604020202020204" pitchFamily="34" charset="0"/>
              </a:rPr>
              <a:t>  / Name of </a:t>
            </a:r>
            <a:r>
              <a:rPr lang="fr-FR" dirty="0" err="1">
                <a:latin typeface="Arial Narrow" panose="020B0604020202020204" pitchFamily="34" charset="0"/>
                <a:cs typeface="Arial Narrow" panose="020B0604020202020204" pitchFamily="34" charset="0"/>
              </a:rPr>
              <a:t>lecturer</a:t>
            </a:r>
            <a:r>
              <a:rPr lang="fr-FR" dirty="0">
                <a:latin typeface="Arial Narrow" panose="020B0604020202020204" pitchFamily="34" charset="0"/>
                <a:cs typeface="Arial Narrow" panose="020B0604020202020204" pitchFamily="34" charset="0"/>
              </a:rPr>
              <a:t> / Name of institution or </a:t>
            </a:r>
            <a:r>
              <a:rPr lang="fr-FR" dirty="0" err="1">
                <a:latin typeface="Arial Narrow" panose="020B0604020202020204" pitchFamily="34" charset="0"/>
                <a:cs typeface="Arial Narrow" panose="020B0604020202020204" pitchFamily="34" charset="0"/>
              </a:rPr>
              <a:t>laboratory</a:t>
            </a:r>
            <a:endParaRPr lang="fr-FR" dirty="0">
              <a:latin typeface="Arial Narrow" panose="020B0604020202020204" pitchFamily="34" charset="0"/>
              <a:cs typeface="Arial Narrow" panose="020B0604020202020204" pitchFamily="34" charset="0"/>
            </a:endParaRPr>
          </a:p>
        </p:txBody>
      </p:sp>
      <p:sp>
        <p:nvSpPr>
          <p:cNvPr id="4" name="Slide Number Placeholder 3"/>
          <p:cNvSpPr>
            <a:spLocks noGrp="1"/>
          </p:cNvSpPr>
          <p:nvPr>
            <p:ph type="sldNum" sz="quarter" idx="12"/>
          </p:nvPr>
        </p:nvSpPr>
        <p:spPr/>
        <p:txBody>
          <a:bodyPr/>
          <a:lstStyle/>
          <a:p>
            <a:fld id="{005C7FBA-D4E9-46CA-9321-3ADA2E368FCD}" type="slidenum">
              <a:rPr lang="en-GB" smtClean="0"/>
              <a:t>‹#›</a:t>
            </a:fld>
            <a:endParaRPr lang="en-GB"/>
          </a:p>
        </p:txBody>
      </p:sp>
      <p:sp>
        <p:nvSpPr>
          <p:cNvPr id="5" name="Title 1">
            <a:extLst>
              <a:ext uri="{FF2B5EF4-FFF2-40B4-BE49-F238E27FC236}">
                <a16:creationId xmlns:a16="http://schemas.microsoft.com/office/drawing/2014/main" id="{92FFBE8D-E09F-F486-4634-20C36E720662}"/>
              </a:ext>
            </a:extLst>
          </p:cNvPr>
          <p:cNvSpPr>
            <a:spLocks noGrp="1"/>
          </p:cNvSpPr>
          <p:nvPr>
            <p:ph type="title"/>
          </p:nvPr>
        </p:nvSpPr>
        <p:spPr>
          <a:xfrm>
            <a:off x="1766772" y="152483"/>
            <a:ext cx="5556618" cy="1325563"/>
          </a:xfrm>
          <a:prstGeom prst="rect">
            <a:avLst/>
          </a:prstGeom>
        </p:spPr>
        <p:txBody>
          <a:bodyPr>
            <a:normAutofit/>
          </a:bodyPr>
          <a:lstStyle>
            <a:lvl1pPr algn="ctr">
              <a:defRPr sz="3600">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6" name="Picture Placeholder 4">
            <a:extLst>
              <a:ext uri="{FF2B5EF4-FFF2-40B4-BE49-F238E27FC236}">
                <a16:creationId xmlns:a16="http://schemas.microsoft.com/office/drawing/2014/main" id="{B626D1F9-831D-1152-C0B6-F29C400F70D0}"/>
              </a:ext>
            </a:extLst>
          </p:cNvPr>
          <p:cNvSpPr>
            <a:spLocks noGrp="1"/>
          </p:cNvSpPr>
          <p:nvPr>
            <p:ph type="pic" sz="quarter" idx="10" hasCustomPrompt="1"/>
          </p:nvPr>
        </p:nvSpPr>
        <p:spPr>
          <a:xfrm>
            <a:off x="8008875" y="201336"/>
            <a:ext cx="841509" cy="806436"/>
          </a:xfrm>
        </p:spPr>
        <p:txBody>
          <a:bodyPr>
            <a:normAutofit/>
          </a:bodyPr>
          <a:lstStyle>
            <a:lvl1pPr marL="0" indent="0">
              <a:buNone/>
              <a:defRPr sz="1200"/>
            </a:lvl1pPr>
          </a:lstStyle>
          <a:p>
            <a:r>
              <a:rPr lang="it-IT" dirty="0"/>
              <a:t>Your logo</a:t>
            </a:r>
            <a:endParaRPr lang="en-GB" dirty="0"/>
          </a:p>
        </p:txBody>
      </p:sp>
    </p:spTree>
    <p:extLst>
      <p:ext uri="{BB962C8B-B14F-4D97-AF65-F5344CB8AC3E}">
        <p14:creationId xmlns:p14="http://schemas.microsoft.com/office/powerpoint/2010/main" val="42300069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885009" y="1482726"/>
            <a:ext cx="4629150" cy="4873625"/>
          </a:xfrm>
        </p:spPr>
        <p:txBody>
          <a:bodyPr/>
          <a:lstStyle>
            <a:lvl1pPr>
              <a:defRPr sz="24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p:cNvSpPr>
            <a:spLocks noGrp="1"/>
          </p:cNvSpPr>
          <p:nvPr>
            <p:ph type="ftr" sz="quarter" idx="11"/>
          </p:nvPr>
        </p:nvSpPr>
        <p:spPr/>
        <p:txBody>
          <a:bodyPr/>
          <a:lstStyle/>
          <a:p>
            <a:r>
              <a:rPr lang="fr-FR" dirty="0" err="1">
                <a:latin typeface="Arial Narrow" panose="020B0604020202020204" pitchFamily="34" charset="0"/>
                <a:cs typeface="Arial Narrow" panose="020B0604020202020204" pitchFamily="34" charset="0"/>
              </a:rPr>
              <a:t>Title</a:t>
            </a:r>
            <a:r>
              <a:rPr lang="fr-FR" dirty="0">
                <a:latin typeface="Arial Narrow" panose="020B0604020202020204" pitchFamily="34" charset="0"/>
                <a:cs typeface="Arial Narrow" panose="020B0604020202020204" pitchFamily="34" charset="0"/>
              </a:rPr>
              <a:t> of </a:t>
            </a:r>
            <a:r>
              <a:rPr lang="fr-FR" dirty="0" err="1">
                <a:latin typeface="Arial Narrow" panose="020B0604020202020204" pitchFamily="34" charset="0"/>
                <a:cs typeface="Arial Narrow" panose="020B0604020202020204" pitchFamily="34" charset="0"/>
              </a:rPr>
              <a:t>presentation</a:t>
            </a:r>
            <a:r>
              <a:rPr lang="fr-FR" dirty="0">
                <a:latin typeface="Arial Narrow" panose="020B0604020202020204" pitchFamily="34" charset="0"/>
                <a:cs typeface="Arial Narrow" panose="020B0604020202020204" pitchFamily="34" charset="0"/>
              </a:rPr>
              <a:t>  / Name of </a:t>
            </a:r>
            <a:r>
              <a:rPr lang="fr-FR" dirty="0" err="1">
                <a:latin typeface="Arial Narrow" panose="020B0604020202020204" pitchFamily="34" charset="0"/>
                <a:cs typeface="Arial Narrow" panose="020B0604020202020204" pitchFamily="34" charset="0"/>
              </a:rPr>
              <a:t>lecturer</a:t>
            </a:r>
            <a:r>
              <a:rPr lang="fr-FR" dirty="0">
                <a:latin typeface="Arial Narrow" panose="020B0604020202020204" pitchFamily="34" charset="0"/>
                <a:cs typeface="Arial Narrow" panose="020B0604020202020204" pitchFamily="34" charset="0"/>
              </a:rPr>
              <a:t> / Name of institution or </a:t>
            </a:r>
            <a:r>
              <a:rPr lang="fr-FR" dirty="0" err="1">
                <a:latin typeface="Arial Narrow" panose="020B0604020202020204" pitchFamily="34" charset="0"/>
                <a:cs typeface="Arial Narrow" panose="020B0604020202020204" pitchFamily="34" charset="0"/>
              </a:rPr>
              <a:t>laboratory</a:t>
            </a:r>
            <a:endParaRPr lang="fr-FR" dirty="0">
              <a:latin typeface="Arial Narrow" panose="020B0604020202020204" pitchFamily="34" charset="0"/>
              <a:cs typeface="Arial Narrow" panose="020B0604020202020204" pitchFamily="34" charset="0"/>
            </a:endParaRPr>
          </a:p>
        </p:txBody>
      </p:sp>
      <p:sp>
        <p:nvSpPr>
          <p:cNvPr id="7" name="Slide Number Placeholder 6"/>
          <p:cNvSpPr>
            <a:spLocks noGrp="1"/>
          </p:cNvSpPr>
          <p:nvPr>
            <p:ph type="sldNum" sz="quarter" idx="12"/>
          </p:nvPr>
        </p:nvSpPr>
        <p:spPr/>
        <p:txBody>
          <a:bodyPr/>
          <a:lstStyle/>
          <a:p>
            <a:fld id="{005C7FBA-D4E9-46CA-9321-3ADA2E368FCD}" type="slidenum">
              <a:rPr lang="en-GB" smtClean="0"/>
              <a:t>‹#›</a:t>
            </a:fld>
            <a:endParaRPr lang="en-GB"/>
          </a:p>
        </p:txBody>
      </p:sp>
      <p:sp>
        <p:nvSpPr>
          <p:cNvPr id="8" name="Title 1">
            <a:extLst>
              <a:ext uri="{FF2B5EF4-FFF2-40B4-BE49-F238E27FC236}">
                <a16:creationId xmlns:a16="http://schemas.microsoft.com/office/drawing/2014/main" id="{F49AC1C2-6573-E8F5-1B73-66A5976DD0FA}"/>
              </a:ext>
            </a:extLst>
          </p:cNvPr>
          <p:cNvSpPr>
            <a:spLocks noGrp="1"/>
          </p:cNvSpPr>
          <p:nvPr>
            <p:ph type="title"/>
          </p:nvPr>
        </p:nvSpPr>
        <p:spPr>
          <a:xfrm>
            <a:off x="628650" y="1482725"/>
            <a:ext cx="2949178" cy="1062037"/>
          </a:xfrm>
          <a:prstGeom prst="rect">
            <a:avLst/>
          </a:prstGeom>
        </p:spPr>
        <p:txBody>
          <a:bodyPr anchor="b">
            <a:normAutofit/>
          </a:bodyPr>
          <a:lstStyle>
            <a:lvl1pPr>
              <a:defRPr sz="2000" b="1"/>
            </a:lvl1pPr>
          </a:lstStyle>
          <a:p>
            <a:r>
              <a:rPr lang="en-US"/>
              <a:t>Click to edit Master title style</a:t>
            </a:r>
            <a:endParaRPr lang="en-US" dirty="0"/>
          </a:p>
        </p:txBody>
      </p:sp>
      <p:sp>
        <p:nvSpPr>
          <p:cNvPr id="9" name="Text Placeholder 3">
            <a:extLst>
              <a:ext uri="{FF2B5EF4-FFF2-40B4-BE49-F238E27FC236}">
                <a16:creationId xmlns:a16="http://schemas.microsoft.com/office/drawing/2014/main" id="{7BE36B74-A996-2CD7-DD78-D4DA305F8329}"/>
              </a:ext>
            </a:extLst>
          </p:cNvPr>
          <p:cNvSpPr>
            <a:spLocks noGrp="1"/>
          </p:cNvSpPr>
          <p:nvPr>
            <p:ph type="body" sz="half" idx="2"/>
          </p:nvPr>
        </p:nvSpPr>
        <p:spPr>
          <a:xfrm>
            <a:off x="628650" y="2544763"/>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2" name="Picture Placeholder 4">
            <a:extLst>
              <a:ext uri="{FF2B5EF4-FFF2-40B4-BE49-F238E27FC236}">
                <a16:creationId xmlns:a16="http://schemas.microsoft.com/office/drawing/2014/main" id="{C1CCAE05-83D2-151D-90F5-3719B66606BF}"/>
              </a:ext>
            </a:extLst>
          </p:cNvPr>
          <p:cNvSpPr>
            <a:spLocks noGrp="1"/>
          </p:cNvSpPr>
          <p:nvPr>
            <p:ph type="pic" sz="quarter" idx="10" hasCustomPrompt="1"/>
          </p:nvPr>
        </p:nvSpPr>
        <p:spPr>
          <a:xfrm>
            <a:off x="8008875" y="201336"/>
            <a:ext cx="841509" cy="806436"/>
          </a:xfrm>
        </p:spPr>
        <p:txBody>
          <a:bodyPr>
            <a:normAutofit/>
          </a:bodyPr>
          <a:lstStyle>
            <a:lvl1pPr marL="0" indent="0">
              <a:buNone/>
              <a:defRPr sz="1200"/>
            </a:lvl1pPr>
          </a:lstStyle>
          <a:p>
            <a:r>
              <a:rPr lang="it-IT" dirty="0"/>
              <a:t>Your logo</a:t>
            </a:r>
            <a:endParaRPr lang="en-GB" dirty="0"/>
          </a:p>
        </p:txBody>
      </p:sp>
      <p:sp>
        <p:nvSpPr>
          <p:cNvPr id="11" name="Text Placeholder 4">
            <a:extLst>
              <a:ext uri="{FF2B5EF4-FFF2-40B4-BE49-F238E27FC236}">
                <a16:creationId xmlns:a16="http://schemas.microsoft.com/office/drawing/2014/main" id="{D87E7501-1163-5C74-AF7F-E97E4539AC5B}"/>
              </a:ext>
            </a:extLst>
          </p:cNvPr>
          <p:cNvSpPr>
            <a:spLocks noGrp="1"/>
          </p:cNvSpPr>
          <p:nvPr>
            <p:ph type="body" sz="quarter" idx="13" hasCustomPrompt="1"/>
          </p:nvPr>
        </p:nvSpPr>
        <p:spPr>
          <a:xfrm>
            <a:off x="1766772" y="152482"/>
            <a:ext cx="5556618" cy="1325563"/>
          </a:xfrm>
        </p:spPr>
        <p:txBody>
          <a:bodyPr>
            <a:normAutofit/>
          </a:bodyPr>
          <a:lstStyle>
            <a:lvl1pPr marL="0" indent="0" algn="ctr">
              <a:buNone/>
              <a:defRPr sz="3600"/>
            </a:lvl1pPr>
            <a:lvl4pPr marL="1371600" indent="0" algn="ctr">
              <a:buNone/>
              <a:defRPr sz="3600"/>
            </a:lvl4pPr>
          </a:lstStyle>
          <a:p>
            <a:pPr lvl="0"/>
            <a:r>
              <a:rPr lang="it-IT" dirty="0"/>
              <a:t>Slide Title</a:t>
            </a:r>
            <a:endParaRPr lang="en-GB" dirty="0"/>
          </a:p>
        </p:txBody>
      </p:sp>
    </p:spTree>
    <p:extLst>
      <p:ext uri="{BB962C8B-B14F-4D97-AF65-F5344CB8AC3E}">
        <p14:creationId xmlns:p14="http://schemas.microsoft.com/office/powerpoint/2010/main" val="18380400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8650" y="1482725"/>
            <a:ext cx="2949178" cy="1062037"/>
          </a:xfrm>
          <a:prstGeom prst="rect">
            <a:avLst/>
          </a:prstGeom>
        </p:spPr>
        <p:txBody>
          <a:bodyPr anchor="b">
            <a:normAutofit/>
          </a:bodyPr>
          <a:lstStyle>
            <a:lvl1pPr>
              <a:defRPr sz="2000" b="1"/>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5009" y="1482726"/>
            <a:ext cx="4629150" cy="4873625"/>
          </a:xfrm>
        </p:spPr>
        <p:txBody>
          <a:bodyPr anchor="t">
            <a:normAutofit/>
          </a:bodyPr>
          <a:lstStyle>
            <a:lvl1pPr marL="0" indent="0">
              <a:buNone/>
              <a:defRPr sz="16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8650" y="2544763"/>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6" name="Footer Placeholder 5"/>
          <p:cNvSpPr>
            <a:spLocks noGrp="1"/>
          </p:cNvSpPr>
          <p:nvPr>
            <p:ph type="ftr" sz="quarter" idx="11"/>
          </p:nvPr>
        </p:nvSpPr>
        <p:spPr/>
        <p:txBody>
          <a:bodyPr/>
          <a:lstStyle/>
          <a:p>
            <a:r>
              <a:rPr lang="fr-FR" dirty="0" err="1">
                <a:latin typeface="Arial Narrow" panose="020B0604020202020204" pitchFamily="34" charset="0"/>
                <a:cs typeface="Arial Narrow" panose="020B0604020202020204" pitchFamily="34" charset="0"/>
              </a:rPr>
              <a:t>Title</a:t>
            </a:r>
            <a:r>
              <a:rPr lang="fr-FR" dirty="0">
                <a:latin typeface="Arial Narrow" panose="020B0604020202020204" pitchFamily="34" charset="0"/>
                <a:cs typeface="Arial Narrow" panose="020B0604020202020204" pitchFamily="34" charset="0"/>
              </a:rPr>
              <a:t> of </a:t>
            </a:r>
            <a:r>
              <a:rPr lang="fr-FR" dirty="0" err="1">
                <a:latin typeface="Arial Narrow" panose="020B0604020202020204" pitchFamily="34" charset="0"/>
                <a:cs typeface="Arial Narrow" panose="020B0604020202020204" pitchFamily="34" charset="0"/>
              </a:rPr>
              <a:t>presentation</a:t>
            </a:r>
            <a:r>
              <a:rPr lang="fr-FR" dirty="0">
                <a:latin typeface="Arial Narrow" panose="020B0604020202020204" pitchFamily="34" charset="0"/>
                <a:cs typeface="Arial Narrow" panose="020B0604020202020204" pitchFamily="34" charset="0"/>
              </a:rPr>
              <a:t>  / Name of </a:t>
            </a:r>
            <a:r>
              <a:rPr lang="fr-FR" dirty="0" err="1">
                <a:latin typeface="Arial Narrow" panose="020B0604020202020204" pitchFamily="34" charset="0"/>
                <a:cs typeface="Arial Narrow" panose="020B0604020202020204" pitchFamily="34" charset="0"/>
              </a:rPr>
              <a:t>lecturer</a:t>
            </a:r>
            <a:r>
              <a:rPr lang="fr-FR" dirty="0">
                <a:latin typeface="Arial Narrow" panose="020B0604020202020204" pitchFamily="34" charset="0"/>
                <a:cs typeface="Arial Narrow" panose="020B0604020202020204" pitchFamily="34" charset="0"/>
              </a:rPr>
              <a:t> / Name of institution or </a:t>
            </a:r>
            <a:r>
              <a:rPr lang="fr-FR" dirty="0" err="1">
                <a:latin typeface="Arial Narrow" panose="020B0604020202020204" pitchFamily="34" charset="0"/>
                <a:cs typeface="Arial Narrow" panose="020B0604020202020204" pitchFamily="34" charset="0"/>
              </a:rPr>
              <a:t>laboratory</a:t>
            </a:r>
            <a:endParaRPr lang="fr-FR" dirty="0">
              <a:latin typeface="Arial Narrow" panose="020B0604020202020204" pitchFamily="34" charset="0"/>
              <a:cs typeface="Arial Narrow" panose="020B0604020202020204" pitchFamily="34" charset="0"/>
            </a:endParaRPr>
          </a:p>
        </p:txBody>
      </p:sp>
      <p:sp>
        <p:nvSpPr>
          <p:cNvPr id="7" name="Slide Number Placeholder 6"/>
          <p:cNvSpPr>
            <a:spLocks noGrp="1"/>
          </p:cNvSpPr>
          <p:nvPr>
            <p:ph type="sldNum" sz="quarter" idx="12"/>
          </p:nvPr>
        </p:nvSpPr>
        <p:spPr/>
        <p:txBody>
          <a:bodyPr/>
          <a:lstStyle/>
          <a:p>
            <a:fld id="{005C7FBA-D4E9-46CA-9321-3ADA2E368FCD}" type="slidenum">
              <a:rPr lang="en-GB" smtClean="0"/>
              <a:t>‹#›</a:t>
            </a:fld>
            <a:endParaRPr lang="en-GB"/>
          </a:p>
        </p:txBody>
      </p:sp>
      <p:sp>
        <p:nvSpPr>
          <p:cNvPr id="5" name="Picture Placeholder 4">
            <a:extLst>
              <a:ext uri="{FF2B5EF4-FFF2-40B4-BE49-F238E27FC236}">
                <a16:creationId xmlns:a16="http://schemas.microsoft.com/office/drawing/2014/main" id="{10C438CD-A30C-D265-3D6C-E20BC99D4C99}"/>
              </a:ext>
            </a:extLst>
          </p:cNvPr>
          <p:cNvSpPr>
            <a:spLocks noGrp="1"/>
          </p:cNvSpPr>
          <p:nvPr>
            <p:ph type="pic" sz="quarter" idx="10" hasCustomPrompt="1"/>
          </p:nvPr>
        </p:nvSpPr>
        <p:spPr>
          <a:xfrm>
            <a:off x="8008875" y="201336"/>
            <a:ext cx="841509" cy="806436"/>
          </a:xfrm>
        </p:spPr>
        <p:txBody>
          <a:bodyPr>
            <a:normAutofit/>
          </a:bodyPr>
          <a:lstStyle>
            <a:lvl1pPr marL="0" indent="0">
              <a:buNone/>
              <a:defRPr sz="1200"/>
            </a:lvl1pPr>
          </a:lstStyle>
          <a:p>
            <a:r>
              <a:rPr lang="it-IT" dirty="0"/>
              <a:t>Your logo</a:t>
            </a:r>
            <a:endParaRPr lang="en-GB" dirty="0"/>
          </a:p>
        </p:txBody>
      </p:sp>
      <p:sp>
        <p:nvSpPr>
          <p:cNvPr id="9" name="Text Placeholder 4">
            <a:extLst>
              <a:ext uri="{FF2B5EF4-FFF2-40B4-BE49-F238E27FC236}">
                <a16:creationId xmlns:a16="http://schemas.microsoft.com/office/drawing/2014/main" id="{D08786CB-E1F4-439A-5528-1599FF881722}"/>
              </a:ext>
            </a:extLst>
          </p:cNvPr>
          <p:cNvSpPr>
            <a:spLocks noGrp="1"/>
          </p:cNvSpPr>
          <p:nvPr>
            <p:ph type="body" sz="quarter" idx="13" hasCustomPrompt="1"/>
          </p:nvPr>
        </p:nvSpPr>
        <p:spPr>
          <a:xfrm>
            <a:off x="1766772" y="152482"/>
            <a:ext cx="5556618" cy="1325563"/>
          </a:xfrm>
        </p:spPr>
        <p:txBody>
          <a:bodyPr>
            <a:normAutofit/>
          </a:bodyPr>
          <a:lstStyle>
            <a:lvl1pPr marL="0" indent="0" algn="ctr">
              <a:buNone/>
              <a:defRPr sz="3600"/>
            </a:lvl1pPr>
            <a:lvl4pPr marL="1371600" indent="0" algn="ctr">
              <a:buNone/>
              <a:defRPr sz="3600"/>
            </a:lvl4pPr>
          </a:lstStyle>
          <a:p>
            <a:pPr lvl="0"/>
            <a:r>
              <a:rPr lang="it-IT" dirty="0"/>
              <a:t>Slide Title</a:t>
            </a:r>
            <a:endParaRPr lang="en-GB" dirty="0"/>
          </a:p>
        </p:txBody>
      </p:sp>
    </p:spTree>
    <p:extLst>
      <p:ext uri="{BB962C8B-B14F-4D97-AF65-F5344CB8AC3E}">
        <p14:creationId xmlns:p14="http://schemas.microsoft.com/office/powerpoint/2010/main" val="611150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807282" y="193330"/>
            <a:ext cx="5524335" cy="1267554"/>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9937" y="6490163"/>
            <a:ext cx="1044033" cy="365125"/>
          </a:xfrm>
          <a:prstGeom prst="rect">
            <a:avLst/>
          </a:prstGeom>
        </p:spPr>
        <p:txBody>
          <a:bodyPr vert="horz" lIns="91440" tIns="45720" rIns="91440" bIns="45720" rtlCol="0" anchor="ctr"/>
          <a:lstStyle>
            <a:lvl1pPr algn="l">
              <a:defRPr sz="1200">
                <a:solidFill>
                  <a:schemeClr val="tx1">
                    <a:tint val="75000"/>
                  </a:schemeClr>
                </a:solidFill>
                <a:latin typeface="Arial Narrow" panose="020B0606020202030204" pitchFamily="34" charset="0"/>
              </a:defRPr>
            </a:lvl1pPr>
          </a:lstStyle>
          <a:p>
            <a:endParaRPr lang="en-GB" dirty="0"/>
          </a:p>
        </p:txBody>
      </p:sp>
      <p:sp>
        <p:nvSpPr>
          <p:cNvPr id="5" name="Footer Placeholder 4"/>
          <p:cNvSpPr>
            <a:spLocks noGrp="1"/>
          </p:cNvSpPr>
          <p:nvPr>
            <p:ph type="ftr" sz="quarter" idx="3"/>
          </p:nvPr>
        </p:nvSpPr>
        <p:spPr>
          <a:xfrm>
            <a:off x="1311228" y="6470572"/>
            <a:ext cx="6467707" cy="365125"/>
          </a:xfrm>
          <a:prstGeom prst="rect">
            <a:avLst/>
          </a:prstGeom>
        </p:spPr>
        <p:txBody>
          <a:bodyPr vert="horz" lIns="91440" tIns="45720" rIns="91440" bIns="45720" rtlCol="0" anchor="ctr"/>
          <a:lstStyle>
            <a:lvl1pPr algn="ctr">
              <a:defRPr sz="1200">
                <a:solidFill>
                  <a:schemeClr val="tx1">
                    <a:lumMod val="75000"/>
                    <a:lumOff val="25000"/>
                  </a:schemeClr>
                </a:solidFill>
                <a:latin typeface="Arial Narrow" panose="020B0606020202030204" pitchFamily="34" charset="0"/>
                <a:cs typeface="Arial" panose="020B0604020202020204" pitchFamily="34" charset="0"/>
              </a:defRPr>
            </a:lvl1pPr>
          </a:lstStyle>
          <a:p>
            <a:r>
              <a:rPr lang="fr-FR" dirty="0" err="1">
                <a:latin typeface="Arial Narrow" panose="020B0604020202020204" pitchFamily="34" charset="0"/>
                <a:cs typeface="Arial Narrow" panose="020B0604020202020204" pitchFamily="34" charset="0"/>
              </a:rPr>
              <a:t>Title</a:t>
            </a:r>
            <a:r>
              <a:rPr lang="fr-FR" dirty="0">
                <a:latin typeface="Arial Narrow" panose="020B0604020202020204" pitchFamily="34" charset="0"/>
                <a:cs typeface="Arial Narrow" panose="020B0604020202020204" pitchFamily="34" charset="0"/>
              </a:rPr>
              <a:t> of </a:t>
            </a:r>
            <a:r>
              <a:rPr lang="fr-FR" dirty="0" err="1">
                <a:latin typeface="Arial Narrow" panose="020B0604020202020204" pitchFamily="34" charset="0"/>
                <a:cs typeface="Arial Narrow" panose="020B0604020202020204" pitchFamily="34" charset="0"/>
              </a:rPr>
              <a:t>presentation</a:t>
            </a:r>
            <a:r>
              <a:rPr lang="fr-FR" dirty="0">
                <a:latin typeface="Arial Narrow" panose="020B0604020202020204" pitchFamily="34" charset="0"/>
                <a:cs typeface="Arial Narrow" panose="020B0604020202020204" pitchFamily="34" charset="0"/>
              </a:rPr>
              <a:t>  / Name of </a:t>
            </a:r>
            <a:r>
              <a:rPr lang="fr-FR" dirty="0" err="1">
                <a:latin typeface="Arial Narrow" panose="020B0604020202020204" pitchFamily="34" charset="0"/>
                <a:cs typeface="Arial Narrow" panose="020B0604020202020204" pitchFamily="34" charset="0"/>
              </a:rPr>
              <a:t>lecturer</a:t>
            </a:r>
            <a:r>
              <a:rPr lang="fr-FR" dirty="0">
                <a:latin typeface="Arial Narrow" panose="020B0604020202020204" pitchFamily="34" charset="0"/>
                <a:cs typeface="Arial Narrow" panose="020B0604020202020204" pitchFamily="34" charset="0"/>
              </a:rPr>
              <a:t> / Name of institution or </a:t>
            </a:r>
            <a:r>
              <a:rPr lang="fr-FR" dirty="0" err="1">
                <a:latin typeface="Arial Narrow" panose="020B0604020202020204" pitchFamily="34" charset="0"/>
                <a:cs typeface="Arial Narrow" panose="020B0604020202020204" pitchFamily="34" charset="0"/>
              </a:rPr>
              <a:t>laboratory</a:t>
            </a:r>
            <a:endParaRPr lang="fr-FR" dirty="0">
              <a:latin typeface="Arial Narrow" panose="020B0604020202020204" pitchFamily="34" charset="0"/>
              <a:cs typeface="Arial Narrow" panose="020B0604020202020204" pitchFamily="34" charset="0"/>
            </a:endParaRPr>
          </a:p>
        </p:txBody>
      </p:sp>
      <p:sp>
        <p:nvSpPr>
          <p:cNvPr id="6" name="Slide Number Placeholder 5"/>
          <p:cNvSpPr>
            <a:spLocks noGrp="1"/>
          </p:cNvSpPr>
          <p:nvPr>
            <p:ph type="sldNum" sz="quarter" idx="4"/>
          </p:nvPr>
        </p:nvSpPr>
        <p:spPr>
          <a:xfrm>
            <a:off x="8168966" y="6465457"/>
            <a:ext cx="798706" cy="365125"/>
          </a:xfrm>
          <a:prstGeom prst="rect">
            <a:avLst/>
          </a:prstGeom>
        </p:spPr>
        <p:txBody>
          <a:bodyPr vert="horz" lIns="91440" tIns="45720" rIns="91440" bIns="45720" rtlCol="0" anchor="ctr"/>
          <a:lstStyle>
            <a:lvl1pPr algn="r">
              <a:defRPr sz="1200">
                <a:solidFill>
                  <a:schemeClr val="tx1">
                    <a:lumMod val="75000"/>
                    <a:lumOff val="25000"/>
                  </a:schemeClr>
                </a:solidFill>
                <a:latin typeface="Arial Narrow" panose="020B0606020202030204" pitchFamily="34" charset="0"/>
                <a:cs typeface="Arial" panose="020B0604020202020204" pitchFamily="34" charset="0"/>
              </a:defRPr>
            </a:lvl1pPr>
          </a:lstStyle>
          <a:p>
            <a:fld id="{005C7FBA-D4E9-46CA-9321-3ADA2E368FCD}" type="slidenum">
              <a:rPr lang="en-GB" smtClean="0"/>
              <a:pPr/>
              <a:t>‹#›</a:t>
            </a:fld>
            <a:endParaRPr lang="en-GB" dirty="0"/>
          </a:p>
        </p:txBody>
      </p:sp>
      <p:pic>
        <p:nvPicPr>
          <p:cNvPr id="8" name="Image 5">
            <a:extLst>
              <a:ext uri="{FF2B5EF4-FFF2-40B4-BE49-F238E27FC236}">
                <a16:creationId xmlns:a16="http://schemas.microsoft.com/office/drawing/2014/main" id="{47D7658C-7B30-1BFC-08F4-48201FC60FC1}"/>
              </a:ext>
            </a:extLst>
          </p:cNvPr>
          <p:cNvPicPr>
            <a:picLocks noChangeAspect="1"/>
          </p:cNvPicPr>
          <p:nvPr userDrawn="1"/>
        </p:nvPicPr>
        <p:blipFill>
          <a:blip r:embed="rId12"/>
          <a:stretch>
            <a:fillRect/>
          </a:stretch>
        </p:blipFill>
        <p:spPr>
          <a:xfrm>
            <a:off x="92692" y="193330"/>
            <a:ext cx="1686961" cy="898860"/>
          </a:xfrm>
          <a:prstGeom prst="rect">
            <a:avLst/>
          </a:prstGeom>
          <a:noFill/>
        </p:spPr>
      </p:pic>
      <p:pic>
        <p:nvPicPr>
          <p:cNvPr id="9" name="Image 9">
            <a:extLst>
              <a:ext uri="{FF2B5EF4-FFF2-40B4-BE49-F238E27FC236}">
                <a16:creationId xmlns:a16="http://schemas.microsoft.com/office/drawing/2014/main" id="{4F989853-E7F3-AF69-738F-BF7B3A4E5E35}"/>
              </a:ext>
            </a:extLst>
          </p:cNvPr>
          <p:cNvPicPr>
            <a:picLocks noChangeAspect="1"/>
          </p:cNvPicPr>
          <p:nvPr userDrawn="1"/>
        </p:nvPicPr>
        <p:blipFill>
          <a:blip r:embed="rId13"/>
          <a:stretch>
            <a:fillRect/>
          </a:stretch>
        </p:blipFill>
        <p:spPr>
          <a:xfrm flipV="1">
            <a:off x="175583" y="1308111"/>
            <a:ext cx="8787735" cy="132418"/>
          </a:xfrm>
          <a:prstGeom prst="rect">
            <a:avLst/>
          </a:prstGeom>
        </p:spPr>
      </p:pic>
      <p:pic>
        <p:nvPicPr>
          <p:cNvPr id="10" name="Image 6">
            <a:extLst>
              <a:ext uri="{FF2B5EF4-FFF2-40B4-BE49-F238E27FC236}">
                <a16:creationId xmlns:a16="http://schemas.microsoft.com/office/drawing/2014/main" id="{7B19F8C0-C547-2051-6E3C-A69D1DD51106}"/>
              </a:ext>
            </a:extLst>
          </p:cNvPr>
          <p:cNvPicPr>
            <a:picLocks/>
          </p:cNvPicPr>
          <p:nvPr userDrawn="1"/>
        </p:nvPicPr>
        <p:blipFill>
          <a:blip r:embed="rId13"/>
          <a:stretch>
            <a:fillRect/>
          </a:stretch>
        </p:blipFill>
        <p:spPr>
          <a:xfrm flipV="1">
            <a:off x="175396" y="6423216"/>
            <a:ext cx="8343900" cy="125730"/>
          </a:xfrm>
          <a:prstGeom prst="rect">
            <a:avLst/>
          </a:prstGeom>
        </p:spPr>
      </p:pic>
      <p:pic>
        <p:nvPicPr>
          <p:cNvPr id="11" name="Image 3">
            <a:extLst>
              <a:ext uri="{FF2B5EF4-FFF2-40B4-BE49-F238E27FC236}">
                <a16:creationId xmlns:a16="http://schemas.microsoft.com/office/drawing/2014/main" id="{A853B11E-D78D-E005-24F0-C727E427CA0F}"/>
              </a:ext>
            </a:extLst>
          </p:cNvPr>
          <p:cNvPicPr>
            <a:picLocks noChangeAspect="1"/>
          </p:cNvPicPr>
          <p:nvPr userDrawn="1"/>
        </p:nvPicPr>
        <p:blipFill>
          <a:blip r:embed="rId14"/>
          <a:stretch>
            <a:fillRect/>
          </a:stretch>
        </p:blipFill>
        <p:spPr>
          <a:xfrm rot="21067063" flipH="1">
            <a:off x="8589847" y="6370168"/>
            <a:ext cx="520700" cy="533400"/>
          </a:xfrm>
          <a:prstGeom prst="rect">
            <a:avLst/>
          </a:prstGeom>
        </p:spPr>
      </p:pic>
    </p:spTree>
    <p:extLst>
      <p:ext uri="{BB962C8B-B14F-4D97-AF65-F5344CB8AC3E}">
        <p14:creationId xmlns:p14="http://schemas.microsoft.com/office/powerpoint/2010/main" val="304045055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71" r:id="rId6"/>
    <p:sldLayoutId id="2147483667" r:id="rId7"/>
    <p:sldLayoutId id="2147483668" r:id="rId8"/>
    <p:sldLayoutId id="2147483669" r:id="rId9"/>
    <p:sldLayoutId id="2147483670" r:id="rId10"/>
  </p:sldLayoutIdLst>
  <p:hf hdr="0" dt="0"/>
  <p:txStyles>
    <p:titleStyle>
      <a:lvl1pPr algn="ctr" defTabSz="914400" rtl="0" eaLnBrk="1" latinLnBrk="0" hangingPunct="1">
        <a:lnSpc>
          <a:spcPct val="90000"/>
        </a:lnSpc>
        <a:spcBef>
          <a:spcPct val="0"/>
        </a:spcBef>
        <a:buNone/>
        <a:defRPr sz="3600"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2.png"/><Relationship Id="rId1" Type="http://schemas.openxmlformats.org/officeDocument/2006/relationships/slideLayout" Target="../slideLayouts/slideLayout4.xml"/><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2.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B624A2-92B7-DD4B-4256-BC4559CE95E8}"/>
              </a:ext>
            </a:extLst>
          </p:cNvPr>
          <p:cNvSpPr>
            <a:spLocks noGrp="1"/>
          </p:cNvSpPr>
          <p:nvPr>
            <p:ph type="ctrTitle"/>
          </p:nvPr>
        </p:nvSpPr>
        <p:spPr>
          <a:xfrm>
            <a:off x="655396" y="1335604"/>
            <a:ext cx="7772400" cy="1829218"/>
          </a:xfrm>
        </p:spPr>
        <p:txBody>
          <a:bodyPr/>
          <a:lstStyle/>
          <a:p>
            <a:r>
              <a:rPr lang="fr-CH" dirty="0" err="1"/>
              <a:t>MuCol</a:t>
            </a:r>
            <a:endParaRPr lang="en-GB" dirty="0"/>
          </a:p>
        </p:txBody>
      </p:sp>
      <p:sp>
        <p:nvSpPr>
          <p:cNvPr id="3" name="Subtitle 2">
            <a:extLst>
              <a:ext uri="{FF2B5EF4-FFF2-40B4-BE49-F238E27FC236}">
                <a16:creationId xmlns:a16="http://schemas.microsoft.com/office/drawing/2014/main" id="{2BDA75C3-B1C5-190E-67FB-B87379CC73BC}"/>
              </a:ext>
            </a:extLst>
          </p:cNvPr>
          <p:cNvSpPr>
            <a:spLocks noGrp="1"/>
          </p:cNvSpPr>
          <p:nvPr>
            <p:ph type="subTitle" idx="1"/>
          </p:nvPr>
        </p:nvSpPr>
        <p:spPr/>
        <p:txBody>
          <a:bodyPr>
            <a:normAutofit/>
          </a:bodyPr>
          <a:lstStyle/>
          <a:p>
            <a:r>
              <a:rPr lang="fr-CH" dirty="0"/>
              <a:t>5th </a:t>
            </a:r>
            <a:r>
              <a:rPr lang="fr-CH" dirty="0" err="1"/>
              <a:t>Governing</a:t>
            </a:r>
            <a:r>
              <a:rPr lang="fr-CH" dirty="0"/>
              <a:t> </a:t>
            </a:r>
            <a:r>
              <a:rPr lang="fr-CH" dirty="0" err="1"/>
              <a:t>Board</a:t>
            </a:r>
            <a:r>
              <a:rPr lang="fr-CH" dirty="0"/>
              <a:t> (21.11.2024)</a:t>
            </a:r>
          </a:p>
          <a:p>
            <a:r>
              <a:rPr lang="fr-CH" dirty="0"/>
              <a:t>1st Financial report</a:t>
            </a:r>
            <a:endParaRPr lang="en-GB" dirty="0"/>
          </a:p>
        </p:txBody>
      </p:sp>
      <p:sp>
        <p:nvSpPr>
          <p:cNvPr id="5" name="Text Placeholder 4">
            <a:extLst>
              <a:ext uri="{FF2B5EF4-FFF2-40B4-BE49-F238E27FC236}">
                <a16:creationId xmlns:a16="http://schemas.microsoft.com/office/drawing/2014/main" id="{74AA720E-FA6D-6023-29BC-AD6923099DA6}"/>
              </a:ext>
            </a:extLst>
          </p:cNvPr>
          <p:cNvSpPr>
            <a:spLocks noGrp="1"/>
          </p:cNvSpPr>
          <p:nvPr>
            <p:ph type="body" sz="quarter" idx="11"/>
          </p:nvPr>
        </p:nvSpPr>
        <p:spPr/>
        <p:txBody>
          <a:bodyPr>
            <a:normAutofit fontScale="92500" lnSpcReduction="10000"/>
          </a:bodyPr>
          <a:lstStyle/>
          <a:p>
            <a:r>
              <a:rPr lang="fr-CH" dirty="0"/>
              <a:t>Laura Gina DALLA PALMA</a:t>
            </a:r>
          </a:p>
          <a:p>
            <a:r>
              <a:rPr lang="fr-CH" dirty="0"/>
              <a:t>CERN</a:t>
            </a:r>
            <a:endParaRPr lang="en-GB" dirty="0"/>
          </a:p>
        </p:txBody>
      </p:sp>
      <p:pic>
        <p:nvPicPr>
          <p:cNvPr id="6" name="Image 4">
            <a:extLst>
              <a:ext uri="{FF2B5EF4-FFF2-40B4-BE49-F238E27FC236}">
                <a16:creationId xmlns:a16="http://schemas.microsoft.com/office/drawing/2014/main" id="{AAEEB287-793E-E054-288E-3FD96E376878}"/>
              </a:ext>
            </a:extLst>
          </p:cNvPr>
          <p:cNvPicPr>
            <a:picLocks noChangeAspect="1"/>
          </p:cNvPicPr>
          <p:nvPr/>
        </p:nvPicPr>
        <p:blipFill>
          <a:blip r:embed="rId2"/>
          <a:stretch>
            <a:fillRect/>
          </a:stretch>
        </p:blipFill>
        <p:spPr>
          <a:xfrm>
            <a:off x="7987626" y="118533"/>
            <a:ext cx="910841" cy="910841"/>
          </a:xfrm>
          <a:prstGeom prst="rect">
            <a:avLst/>
          </a:prstGeom>
        </p:spPr>
      </p:pic>
    </p:spTree>
    <p:extLst>
      <p:ext uri="{BB962C8B-B14F-4D97-AF65-F5344CB8AC3E}">
        <p14:creationId xmlns:p14="http://schemas.microsoft.com/office/powerpoint/2010/main" val="21476649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57D4A8A-B8B1-07AC-8C9F-765E0EA27A48}"/>
              </a:ext>
            </a:extLst>
          </p:cNvPr>
          <p:cNvSpPr>
            <a:spLocks noGrp="1"/>
          </p:cNvSpPr>
          <p:nvPr>
            <p:ph idx="1"/>
          </p:nvPr>
        </p:nvSpPr>
        <p:spPr>
          <a:xfrm>
            <a:off x="628650" y="1478046"/>
            <a:ext cx="7886700" cy="4698917"/>
          </a:xfrm>
        </p:spPr>
        <p:txBody>
          <a:bodyPr>
            <a:normAutofit/>
          </a:bodyPr>
          <a:lstStyle/>
          <a:p>
            <a:pPr marL="0" indent="0">
              <a:buNone/>
            </a:pPr>
            <a:r>
              <a:rPr lang="en-GB" sz="1500" u="sng" spc="50" dirty="0"/>
              <a:t>KEEP RECORDS</a:t>
            </a:r>
            <a:r>
              <a:rPr lang="en-GB" sz="1500" spc="50" dirty="0"/>
              <a:t>:</a:t>
            </a:r>
          </a:p>
          <a:p>
            <a:r>
              <a:rPr lang="en-GB" sz="1500" spc="50" dirty="0"/>
              <a:t>Supporting documents for personnel costs</a:t>
            </a:r>
            <a:br>
              <a:rPr lang="en-GB" sz="1500" spc="50" dirty="0"/>
            </a:br>
            <a:endParaRPr lang="en-GB" sz="1500" spc="50" dirty="0"/>
          </a:p>
          <a:p>
            <a:pPr lvl="1">
              <a:spcBef>
                <a:spcPts val="0"/>
              </a:spcBef>
            </a:pPr>
            <a:r>
              <a:rPr lang="en-GB" sz="1500" spc="50" dirty="0"/>
              <a:t>Employment contract</a:t>
            </a:r>
          </a:p>
          <a:p>
            <a:pPr lvl="1">
              <a:spcBef>
                <a:spcPts val="0"/>
              </a:spcBef>
            </a:pPr>
            <a:r>
              <a:rPr lang="en-GB" sz="1500" spc="50" dirty="0"/>
              <a:t>Beneficiary internal guidelines for time recording + timesheets </a:t>
            </a:r>
          </a:p>
          <a:p>
            <a:pPr lvl="1">
              <a:spcBef>
                <a:spcPts val="0"/>
              </a:spcBef>
            </a:pPr>
            <a:r>
              <a:rPr lang="en-GB" sz="1500" spc="50" dirty="0"/>
              <a:t>Collective labour and job descriptions</a:t>
            </a:r>
          </a:p>
          <a:p>
            <a:pPr lvl="1">
              <a:spcBef>
                <a:spcPts val="0"/>
              </a:spcBef>
            </a:pPr>
            <a:r>
              <a:rPr lang="en-GB" sz="1500" spc="50" dirty="0"/>
              <a:t>Payroll / salary slips for all personnel involved in the action</a:t>
            </a:r>
          </a:p>
          <a:p>
            <a:pPr lvl="1">
              <a:spcBef>
                <a:spcPts val="0"/>
              </a:spcBef>
            </a:pPr>
            <a:r>
              <a:rPr lang="en-GB" sz="1500" spc="50" dirty="0"/>
              <a:t>Proof of payment ….</a:t>
            </a:r>
          </a:p>
          <a:p>
            <a:r>
              <a:rPr lang="en-GB" sz="1500" spc="50" dirty="0"/>
              <a:t>Supporting documents for travel costs</a:t>
            </a:r>
            <a:br>
              <a:rPr lang="en-GB" sz="1500" spc="50" dirty="0"/>
            </a:br>
            <a:endParaRPr lang="en-GB" sz="1500" spc="50" dirty="0"/>
          </a:p>
          <a:p>
            <a:pPr lvl="1">
              <a:spcBef>
                <a:spcPts val="0"/>
              </a:spcBef>
            </a:pPr>
            <a:r>
              <a:rPr lang="en-GB" sz="1500" spc="50" dirty="0"/>
              <a:t>List and dates of events/trips/conference + link to the action</a:t>
            </a:r>
          </a:p>
          <a:p>
            <a:pPr lvl="1">
              <a:spcBef>
                <a:spcPts val="0"/>
              </a:spcBef>
            </a:pPr>
            <a:r>
              <a:rPr lang="en-GB" sz="1500" spc="50" dirty="0"/>
              <a:t>Agenda, participant list</a:t>
            </a:r>
          </a:p>
          <a:p>
            <a:pPr lvl="1">
              <a:spcBef>
                <a:spcPts val="0"/>
              </a:spcBef>
            </a:pPr>
            <a:r>
              <a:rPr lang="en-GB" sz="1500" spc="50" dirty="0"/>
              <a:t>Authorised travel request forms</a:t>
            </a:r>
          </a:p>
          <a:p>
            <a:pPr lvl="1">
              <a:spcBef>
                <a:spcPts val="0"/>
              </a:spcBef>
            </a:pPr>
            <a:r>
              <a:rPr lang="en-GB" sz="1500" spc="50" dirty="0"/>
              <a:t>Underlying documentation (original invoices(bus, taxi, hotel…) , minutes of the meeting, facilities reservations,  boarding cards if printed, link to presentation</a:t>
            </a:r>
          </a:p>
          <a:p>
            <a:pPr lvl="1">
              <a:spcBef>
                <a:spcPts val="0"/>
              </a:spcBef>
            </a:pPr>
            <a:endParaRPr lang="en-GB" sz="1500" spc="50" dirty="0"/>
          </a:p>
          <a:p>
            <a:pPr>
              <a:spcBef>
                <a:spcPts val="0"/>
              </a:spcBef>
            </a:pPr>
            <a:r>
              <a:rPr lang="en-GB" sz="1500" spc="50" dirty="0"/>
              <a:t>Material: invoices and, if needed, tender procedure</a:t>
            </a:r>
            <a:br>
              <a:rPr lang="en-GB" sz="1500" spc="50" dirty="0"/>
            </a:br>
            <a:endParaRPr lang="en-GB" sz="1500" spc="50" dirty="0"/>
          </a:p>
          <a:p>
            <a:pPr>
              <a:spcBef>
                <a:spcPts val="0"/>
              </a:spcBef>
            </a:pPr>
            <a:r>
              <a:rPr lang="en-GB" sz="1500" u="sng" spc="50" dirty="0"/>
              <a:t>GUIDELINES will be sent to help beneficiaries</a:t>
            </a:r>
          </a:p>
          <a:p>
            <a:pPr>
              <a:spcBef>
                <a:spcPts val="0"/>
              </a:spcBef>
            </a:pPr>
            <a:endParaRPr lang="en-GB" sz="1300" b="1" spc="50" dirty="0"/>
          </a:p>
          <a:p>
            <a:pPr>
              <a:spcBef>
                <a:spcPts val="0"/>
              </a:spcBef>
            </a:pPr>
            <a:endParaRPr lang="en-GB" sz="1300" b="1" spc="50" dirty="0"/>
          </a:p>
          <a:p>
            <a:endParaRPr lang="en-GB" sz="1300" dirty="0"/>
          </a:p>
        </p:txBody>
      </p:sp>
      <p:sp>
        <p:nvSpPr>
          <p:cNvPr id="7" name="Footer Placeholder 2">
            <a:extLst>
              <a:ext uri="{FF2B5EF4-FFF2-40B4-BE49-F238E27FC236}">
                <a16:creationId xmlns:a16="http://schemas.microsoft.com/office/drawing/2014/main" id="{54F5639E-361C-F051-7D8A-5BCA801B0A59}"/>
              </a:ext>
            </a:extLst>
          </p:cNvPr>
          <p:cNvSpPr>
            <a:spLocks noGrp="1"/>
          </p:cNvSpPr>
          <p:nvPr>
            <p:ph type="ftr" sz="quarter" idx="11"/>
          </p:nvPr>
        </p:nvSpPr>
        <p:spPr>
          <a:xfrm>
            <a:off x="1311228" y="6470572"/>
            <a:ext cx="6467707" cy="365125"/>
          </a:xfrm>
        </p:spPr>
        <p:txBody>
          <a:bodyPr anchor="ctr">
            <a:normAutofit/>
          </a:bodyPr>
          <a:lstStyle/>
          <a:p>
            <a:pPr>
              <a:spcAft>
                <a:spcPts val="600"/>
              </a:spcAft>
            </a:pPr>
            <a:r>
              <a:rPr lang="fr-FR" err="1"/>
              <a:t>MuCol</a:t>
            </a:r>
            <a:r>
              <a:rPr lang="fr-FR"/>
              <a:t> 5th </a:t>
            </a:r>
            <a:r>
              <a:rPr lang="fr-FR" err="1"/>
              <a:t>Governing</a:t>
            </a:r>
            <a:r>
              <a:rPr lang="fr-FR"/>
              <a:t> </a:t>
            </a:r>
            <a:r>
              <a:rPr lang="fr-FR" err="1"/>
              <a:t>Board</a:t>
            </a:r>
            <a:r>
              <a:rPr lang="fr-FR"/>
              <a:t> / Laura Gina DALLA PALMA / CERN</a:t>
            </a:r>
          </a:p>
        </p:txBody>
      </p:sp>
      <p:sp>
        <p:nvSpPr>
          <p:cNvPr id="5" name="Slide Number Placeholder 4">
            <a:extLst>
              <a:ext uri="{FF2B5EF4-FFF2-40B4-BE49-F238E27FC236}">
                <a16:creationId xmlns:a16="http://schemas.microsoft.com/office/drawing/2014/main" id="{9134B835-F0B3-6805-65E7-A373EC08E0D2}"/>
              </a:ext>
            </a:extLst>
          </p:cNvPr>
          <p:cNvSpPr>
            <a:spLocks noGrp="1"/>
          </p:cNvSpPr>
          <p:nvPr>
            <p:ph type="sldNum" sz="quarter" idx="12"/>
          </p:nvPr>
        </p:nvSpPr>
        <p:spPr>
          <a:xfrm>
            <a:off x="8188403" y="6465457"/>
            <a:ext cx="798706" cy="365125"/>
          </a:xfrm>
        </p:spPr>
        <p:txBody>
          <a:bodyPr anchor="ctr">
            <a:normAutofit/>
          </a:bodyPr>
          <a:lstStyle/>
          <a:p>
            <a:pPr>
              <a:spcAft>
                <a:spcPts val="600"/>
              </a:spcAft>
            </a:pPr>
            <a:fld id="{005C7FBA-D4E9-46CA-9321-3ADA2E368FCD}" type="slidenum">
              <a:rPr lang="en-GB" smtClean="0"/>
              <a:pPr>
                <a:spcAft>
                  <a:spcPts val="600"/>
                </a:spcAft>
              </a:pPr>
              <a:t>10</a:t>
            </a:fld>
            <a:endParaRPr lang="en-GB"/>
          </a:p>
        </p:txBody>
      </p:sp>
      <p:sp>
        <p:nvSpPr>
          <p:cNvPr id="6" name="Title 5">
            <a:extLst>
              <a:ext uri="{FF2B5EF4-FFF2-40B4-BE49-F238E27FC236}">
                <a16:creationId xmlns:a16="http://schemas.microsoft.com/office/drawing/2014/main" id="{BEF1F788-15FF-5784-A568-2A5280EFD2F6}"/>
              </a:ext>
            </a:extLst>
          </p:cNvPr>
          <p:cNvSpPr>
            <a:spLocks noGrp="1"/>
          </p:cNvSpPr>
          <p:nvPr>
            <p:ph type="title"/>
          </p:nvPr>
        </p:nvSpPr>
        <p:spPr>
          <a:xfrm>
            <a:off x="1766772" y="152483"/>
            <a:ext cx="5556618" cy="1325563"/>
          </a:xfrm>
        </p:spPr>
        <p:txBody>
          <a:bodyPr anchor="ctr">
            <a:normAutofit/>
          </a:bodyPr>
          <a:lstStyle/>
          <a:p>
            <a:r>
              <a:rPr lang="fr-CH" dirty="0"/>
              <a:t>How to report to EC</a:t>
            </a:r>
            <a:endParaRPr lang="en-GB" dirty="0"/>
          </a:p>
        </p:txBody>
      </p:sp>
      <p:pic>
        <p:nvPicPr>
          <p:cNvPr id="8" name="Image 4">
            <a:extLst>
              <a:ext uri="{FF2B5EF4-FFF2-40B4-BE49-F238E27FC236}">
                <a16:creationId xmlns:a16="http://schemas.microsoft.com/office/drawing/2014/main" id="{DF93D6FA-2BF8-A08B-4711-9AB87FB3C484}"/>
              </a:ext>
            </a:extLst>
          </p:cNvPr>
          <p:cNvPicPr>
            <a:picLocks noGrp="1" noChangeAspect="1"/>
          </p:cNvPicPr>
          <p:nvPr>
            <p:ph type="pic" sz="quarter" idx="10"/>
          </p:nvPr>
        </p:nvPicPr>
        <p:blipFill>
          <a:blip r:embed="rId2"/>
          <a:srcRect r="-13" b="4155"/>
          <a:stretch/>
        </p:blipFill>
        <p:spPr>
          <a:xfrm>
            <a:off x="8008875" y="201336"/>
            <a:ext cx="841509" cy="806436"/>
          </a:xfrm>
          <a:prstGeom prst="rect">
            <a:avLst/>
          </a:prstGeom>
          <a:noFill/>
        </p:spPr>
      </p:pic>
    </p:spTree>
    <p:extLst>
      <p:ext uri="{BB962C8B-B14F-4D97-AF65-F5344CB8AC3E}">
        <p14:creationId xmlns:p14="http://schemas.microsoft.com/office/powerpoint/2010/main" val="25146826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2">
            <a:extLst>
              <a:ext uri="{FF2B5EF4-FFF2-40B4-BE49-F238E27FC236}">
                <a16:creationId xmlns:a16="http://schemas.microsoft.com/office/drawing/2014/main" id="{CC3C1EB9-907B-81D7-E049-F4F2C9A0E09C}"/>
              </a:ext>
            </a:extLst>
          </p:cNvPr>
          <p:cNvSpPr>
            <a:spLocks noGrp="1"/>
          </p:cNvSpPr>
          <p:nvPr>
            <p:ph type="ftr" sz="quarter" idx="11"/>
          </p:nvPr>
        </p:nvSpPr>
        <p:spPr>
          <a:xfrm>
            <a:off x="1311228" y="6470572"/>
            <a:ext cx="6467707" cy="365125"/>
          </a:xfrm>
        </p:spPr>
        <p:txBody>
          <a:bodyPr/>
          <a:lstStyle/>
          <a:p>
            <a:r>
              <a:rPr lang="fr-FR" dirty="0" err="1">
                <a:latin typeface="Arial Narrow" panose="020B0604020202020204" pitchFamily="34" charset="0"/>
                <a:cs typeface="Arial Narrow" panose="020B0604020202020204" pitchFamily="34" charset="0"/>
              </a:rPr>
              <a:t>MuCol</a:t>
            </a:r>
            <a:r>
              <a:rPr lang="fr-FR" dirty="0">
                <a:latin typeface="Arial Narrow" panose="020B0604020202020204" pitchFamily="34" charset="0"/>
                <a:cs typeface="Arial Narrow" panose="020B0604020202020204" pitchFamily="34" charset="0"/>
              </a:rPr>
              <a:t> 5th </a:t>
            </a:r>
            <a:r>
              <a:rPr lang="fr-FR" dirty="0" err="1">
                <a:latin typeface="Arial Narrow" panose="020B0604020202020204" pitchFamily="34" charset="0"/>
                <a:cs typeface="Arial Narrow" panose="020B0604020202020204" pitchFamily="34" charset="0"/>
              </a:rPr>
              <a:t>Governing</a:t>
            </a:r>
            <a:r>
              <a:rPr lang="fr-FR" dirty="0">
                <a:latin typeface="Arial Narrow" panose="020B0604020202020204" pitchFamily="34" charset="0"/>
                <a:cs typeface="Arial Narrow" panose="020B0604020202020204" pitchFamily="34" charset="0"/>
              </a:rPr>
              <a:t> </a:t>
            </a:r>
            <a:r>
              <a:rPr lang="fr-FR" dirty="0" err="1">
                <a:latin typeface="Arial Narrow" panose="020B0604020202020204" pitchFamily="34" charset="0"/>
                <a:cs typeface="Arial Narrow" panose="020B0604020202020204" pitchFamily="34" charset="0"/>
              </a:rPr>
              <a:t>Board</a:t>
            </a:r>
            <a:r>
              <a:rPr lang="fr-FR" dirty="0">
                <a:latin typeface="Arial Narrow" panose="020B0604020202020204" pitchFamily="34" charset="0"/>
                <a:cs typeface="Arial Narrow" panose="020B0604020202020204" pitchFamily="34" charset="0"/>
              </a:rPr>
              <a:t> / Laura Gina DALLA PALMA / CERN</a:t>
            </a:r>
          </a:p>
        </p:txBody>
      </p:sp>
    </p:spTree>
    <p:extLst>
      <p:ext uri="{BB962C8B-B14F-4D97-AF65-F5344CB8AC3E}">
        <p14:creationId xmlns:p14="http://schemas.microsoft.com/office/powerpoint/2010/main" val="40139830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3F973D12-8341-2B22-2EC1-89B563F16ACF}"/>
              </a:ext>
            </a:extLst>
          </p:cNvPr>
          <p:cNvSpPr>
            <a:spLocks noGrp="1"/>
          </p:cNvSpPr>
          <p:nvPr>
            <p:ph type="ftr" sz="quarter" idx="11"/>
          </p:nvPr>
        </p:nvSpPr>
        <p:spPr/>
        <p:txBody>
          <a:bodyPr/>
          <a:lstStyle/>
          <a:p>
            <a:r>
              <a:rPr lang="fr-FR" dirty="0" err="1">
                <a:latin typeface="Arial Narrow" panose="020B0604020202020204" pitchFamily="34" charset="0"/>
                <a:cs typeface="Arial Narrow" panose="020B0604020202020204" pitchFamily="34" charset="0"/>
              </a:rPr>
              <a:t>MuCol</a:t>
            </a:r>
            <a:r>
              <a:rPr lang="fr-FR" dirty="0">
                <a:latin typeface="Arial Narrow" panose="020B0604020202020204" pitchFamily="34" charset="0"/>
                <a:cs typeface="Arial Narrow" panose="020B0604020202020204" pitchFamily="34" charset="0"/>
              </a:rPr>
              <a:t> 5th </a:t>
            </a:r>
            <a:r>
              <a:rPr lang="fr-FR" dirty="0" err="1">
                <a:latin typeface="Arial Narrow" panose="020B0604020202020204" pitchFamily="34" charset="0"/>
                <a:cs typeface="Arial Narrow" panose="020B0604020202020204" pitchFamily="34" charset="0"/>
              </a:rPr>
              <a:t>Governing</a:t>
            </a:r>
            <a:r>
              <a:rPr lang="fr-FR" dirty="0">
                <a:latin typeface="Arial Narrow" panose="020B0604020202020204" pitchFamily="34" charset="0"/>
                <a:cs typeface="Arial Narrow" panose="020B0604020202020204" pitchFamily="34" charset="0"/>
              </a:rPr>
              <a:t> </a:t>
            </a:r>
            <a:r>
              <a:rPr lang="fr-FR" dirty="0" err="1">
                <a:latin typeface="Arial Narrow" panose="020B0604020202020204" pitchFamily="34" charset="0"/>
                <a:cs typeface="Arial Narrow" panose="020B0604020202020204" pitchFamily="34" charset="0"/>
              </a:rPr>
              <a:t>Board</a:t>
            </a:r>
            <a:r>
              <a:rPr lang="fr-FR" dirty="0">
                <a:latin typeface="Arial Narrow" panose="020B0604020202020204" pitchFamily="34" charset="0"/>
                <a:cs typeface="Arial Narrow" panose="020B0604020202020204" pitchFamily="34" charset="0"/>
              </a:rPr>
              <a:t> / Laura Gina DALLA PALMA / CERN</a:t>
            </a:r>
          </a:p>
        </p:txBody>
      </p:sp>
      <p:sp>
        <p:nvSpPr>
          <p:cNvPr id="5" name="Slide Number Placeholder 4">
            <a:extLst>
              <a:ext uri="{FF2B5EF4-FFF2-40B4-BE49-F238E27FC236}">
                <a16:creationId xmlns:a16="http://schemas.microsoft.com/office/drawing/2014/main" id="{0542821D-4C75-811B-4F53-89452F148656}"/>
              </a:ext>
            </a:extLst>
          </p:cNvPr>
          <p:cNvSpPr>
            <a:spLocks noGrp="1"/>
          </p:cNvSpPr>
          <p:nvPr>
            <p:ph type="sldNum" sz="quarter" idx="12"/>
          </p:nvPr>
        </p:nvSpPr>
        <p:spPr/>
        <p:txBody>
          <a:bodyPr/>
          <a:lstStyle/>
          <a:p>
            <a:fld id="{005C7FBA-D4E9-46CA-9321-3ADA2E368FCD}" type="slidenum">
              <a:rPr lang="en-GB" smtClean="0"/>
              <a:t>12</a:t>
            </a:fld>
            <a:endParaRPr lang="en-GB"/>
          </a:p>
        </p:txBody>
      </p:sp>
      <p:sp>
        <p:nvSpPr>
          <p:cNvPr id="8" name="Title 7">
            <a:extLst>
              <a:ext uri="{FF2B5EF4-FFF2-40B4-BE49-F238E27FC236}">
                <a16:creationId xmlns:a16="http://schemas.microsoft.com/office/drawing/2014/main" id="{42039C37-A06B-360E-09B7-6B3C68E5D294}"/>
              </a:ext>
            </a:extLst>
          </p:cNvPr>
          <p:cNvSpPr>
            <a:spLocks noGrp="1"/>
          </p:cNvSpPr>
          <p:nvPr>
            <p:ph type="title"/>
          </p:nvPr>
        </p:nvSpPr>
        <p:spPr/>
        <p:txBody>
          <a:bodyPr/>
          <a:lstStyle/>
          <a:p>
            <a:r>
              <a:rPr lang="fr-CH" dirty="0"/>
              <a:t>Use of </a:t>
            </a:r>
            <a:r>
              <a:rPr lang="fr-CH" dirty="0" err="1"/>
              <a:t>funds</a:t>
            </a:r>
            <a:endParaRPr lang="en-GB" dirty="0"/>
          </a:p>
        </p:txBody>
      </p:sp>
      <p:pic>
        <p:nvPicPr>
          <p:cNvPr id="11" name="Image 4">
            <a:extLst>
              <a:ext uri="{FF2B5EF4-FFF2-40B4-BE49-F238E27FC236}">
                <a16:creationId xmlns:a16="http://schemas.microsoft.com/office/drawing/2014/main" id="{2403272D-4790-5CE5-FC41-4608CB6A942C}"/>
              </a:ext>
            </a:extLst>
          </p:cNvPr>
          <p:cNvPicPr>
            <a:picLocks noGrp="1" noChangeAspect="1"/>
          </p:cNvPicPr>
          <p:nvPr>
            <p:ph type="pic" sz="quarter" idx="10"/>
          </p:nvPr>
        </p:nvPicPr>
        <p:blipFill>
          <a:blip r:embed="rId2"/>
          <a:srcRect t="2075" b="2075"/>
          <a:stretch>
            <a:fillRect/>
          </a:stretch>
        </p:blipFill>
        <p:spPr>
          <a:xfrm>
            <a:off x="8008938" y="201613"/>
            <a:ext cx="841375" cy="806450"/>
          </a:xfrm>
          <a:prstGeom prst="rect">
            <a:avLst/>
          </a:prstGeom>
        </p:spPr>
      </p:pic>
      <p:pic>
        <p:nvPicPr>
          <p:cNvPr id="16" name="Content Placeholder 15">
            <a:extLst>
              <a:ext uri="{FF2B5EF4-FFF2-40B4-BE49-F238E27FC236}">
                <a16:creationId xmlns:a16="http://schemas.microsoft.com/office/drawing/2014/main" id="{F1DBCFE2-D5B3-140E-97BF-FF2C95B528C7}"/>
              </a:ext>
            </a:extLst>
          </p:cNvPr>
          <p:cNvPicPr>
            <a:picLocks noGrp="1" noChangeAspect="1"/>
          </p:cNvPicPr>
          <p:nvPr>
            <p:ph idx="1"/>
          </p:nvPr>
        </p:nvPicPr>
        <p:blipFill>
          <a:blip r:embed="rId3"/>
          <a:stretch>
            <a:fillRect/>
          </a:stretch>
        </p:blipFill>
        <p:spPr>
          <a:xfrm>
            <a:off x="872117" y="1419500"/>
            <a:ext cx="7136821" cy="4876369"/>
          </a:xfrm>
          <a:prstGeom prst="rect">
            <a:avLst/>
          </a:prstGeom>
        </p:spPr>
      </p:pic>
    </p:spTree>
    <p:extLst>
      <p:ext uri="{BB962C8B-B14F-4D97-AF65-F5344CB8AC3E}">
        <p14:creationId xmlns:p14="http://schemas.microsoft.com/office/powerpoint/2010/main" val="2765269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3F973D12-8341-2B22-2EC1-89B563F16ACF}"/>
              </a:ext>
            </a:extLst>
          </p:cNvPr>
          <p:cNvSpPr>
            <a:spLocks noGrp="1"/>
          </p:cNvSpPr>
          <p:nvPr>
            <p:ph type="ftr" sz="quarter" idx="11"/>
          </p:nvPr>
        </p:nvSpPr>
        <p:spPr/>
        <p:txBody>
          <a:bodyPr/>
          <a:lstStyle/>
          <a:p>
            <a:r>
              <a:rPr lang="fr-FR" dirty="0" err="1">
                <a:latin typeface="Arial Narrow" panose="020B0604020202020204" pitchFamily="34" charset="0"/>
                <a:cs typeface="Arial Narrow" panose="020B0604020202020204" pitchFamily="34" charset="0"/>
              </a:rPr>
              <a:t>MuCol</a:t>
            </a:r>
            <a:r>
              <a:rPr lang="fr-FR" dirty="0">
                <a:latin typeface="Arial Narrow" panose="020B0604020202020204" pitchFamily="34" charset="0"/>
                <a:cs typeface="Arial Narrow" panose="020B0604020202020204" pitchFamily="34" charset="0"/>
              </a:rPr>
              <a:t> 5th </a:t>
            </a:r>
            <a:r>
              <a:rPr lang="fr-FR" dirty="0" err="1">
                <a:latin typeface="Arial Narrow" panose="020B0604020202020204" pitchFamily="34" charset="0"/>
                <a:cs typeface="Arial Narrow" panose="020B0604020202020204" pitchFamily="34" charset="0"/>
              </a:rPr>
              <a:t>Governing</a:t>
            </a:r>
            <a:r>
              <a:rPr lang="fr-FR" dirty="0">
                <a:latin typeface="Arial Narrow" panose="020B0604020202020204" pitchFamily="34" charset="0"/>
                <a:cs typeface="Arial Narrow" panose="020B0604020202020204" pitchFamily="34" charset="0"/>
              </a:rPr>
              <a:t> </a:t>
            </a:r>
            <a:r>
              <a:rPr lang="fr-FR" dirty="0" err="1">
                <a:latin typeface="Arial Narrow" panose="020B0604020202020204" pitchFamily="34" charset="0"/>
                <a:cs typeface="Arial Narrow" panose="020B0604020202020204" pitchFamily="34" charset="0"/>
              </a:rPr>
              <a:t>Board</a:t>
            </a:r>
            <a:r>
              <a:rPr lang="fr-FR" dirty="0">
                <a:latin typeface="Arial Narrow" panose="020B0604020202020204" pitchFamily="34" charset="0"/>
                <a:cs typeface="Arial Narrow" panose="020B0604020202020204" pitchFamily="34" charset="0"/>
              </a:rPr>
              <a:t> / Laura Gina DALLA PALMA / CERN</a:t>
            </a:r>
          </a:p>
        </p:txBody>
      </p:sp>
      <p:sp>
        <p:nvSpPr>
          <p:cNvPr id="5" name="Slide Number Placeholder 4">
            <a:extLst>
              <a:ext uri="{FF2B5EF4-FFF2-40B4-BE49-F238E27FC236}">
                <a16:creationId xmlns:a16="http://schemas.microsoft.com/office/drawing/2014/main" id="{0542821D-4C75-811B-4F53-89452F148656}"/>
              </a:ext>
            </a:extLst>
          </p:cNvPr>
          <p:cNvSpPr>
            <a:spLocks noGrp="1"/>
          </p:cNvSpPr>
          <p:nvPr>
            <p:ph type="sldNum" sz="quarter" idx="12"/>
          </p:nvPr>
        </p:nvSpPr>
        <p:spPr/>
        <p:txBody>
          <a:bodyPr/>
          <a:lstStyle/>
          <a:p>
            <a:fld id="{005C7FBA-D4E9-46CA-9321-3ADA2E368FCD}" type="slidenum">
              <a:rPr lang="en-GB" smtClean="0"/>
              <a:t>13</a:t>
            </a:fld>
            <a:endParaRPr lang="en-GB"/>
          </a:p>
        </p:txBody>
      </p:sp>
      <p:sp>
        <p:nvSpPr>
          <p:cNvPr id="8" name="Title 7">
            <a:extLst>
              <a:ext uri="{FF2B5EF4-FFF2-40B4-BE49-F238E27FC236}">
                <a16:creationId xmlns:a16="http://schemas.microsoft.com/office/drawing/2014/main" id="{42039C37-A06B-360E-09B7-6B3C68E5D294}"/>
              </a:ext>
            </a:extLst>
          </p:cNvPr>
          <p:cNvSpPr>
            <a:spLocks noGrp="1"/>
          </p:cNvSpPr>
          <p:nvPr>
            <p:ph type="title"/>
          </p:nvPr>
        </p:nvSpPr>
        <p:spPr/>
        <p:txBody>
          <a:bodyPr/>
          <a:lstStyle/>
          <a:p>
            <a:r>
              <a:rPr lang="fr-CH" dirty="0"/>
              <a:t>Use of </a:t>
            </a:r>
            <a:r>
              <a:rPr lang="fr-CH" dirty="0" err="1"/>
              <a:t>funds</a:t>
            </a:r>
            <a:endParaRPr lang="en-GB" dirty="0"/>
          </a:p>
        </p:txBody>
      </p:sp>
      <p:pic>
        <p:nvPicPr>
          <p:cNvPr id="11" name="Image 4">
            <a:extLst>
              <a:ext uri="{FF2B5EF4-FFF2-40B4-BE49-F238E27FC236}">
                <a16:creationId xmlns:a16="http://schemas.microsoft.com/office/drawing/2014/main" id="{2403272D-4790-5CE5-FC41-4608CB6A942C}"/>
              </a:ext>
            </a:extLst>
          </p:cNvPr>
          <p:cNvPicPr>
            <a:picLocks noGrp="1" noChangeAspect="1"/>
          </p:cNvPicPr>
          <p:nvPr>
            <p:ph type="pic" sz="quarter" idx="10"/>
          </p:nvPr>
        </p:nvPicPr>
        <p:blipFill>
          <a:blip r:embed="rId2"/>
          <a:srcRect t="2075" b="2075"/>
          <a:stretch>
            <a:fillRect/>
          </a:stretch>
        </p:blipFill>
        <p:spPr>
          <a:xfrm>
            <a:off x="8008938" y="201613"/>
            <a:ext cx="841375" cy="806450"/>
          </a:xfrm>
          <a:prstGeom prst="rect">
            <a:avLst/>
          </a:prstGeom>
        </p:spPr>
      </p:pic>
      <p:pic>
        <p:nvPicPr>
          <p:cNvPr id="10" name="Content Placeholder 9">
            <a:extLst>
              <a:ext uri="{FF2B5EF4-FFF2-40B4-BE49-F238E27FC236}">
                <a16:creationId xmlns:a16="http://schemas.microsoft.com/office/drawing/2014/main" id="{6FBC9479-F75B-0656-67E3-CD07A43DD47F}"/>
              </a:ext>
            </a:extLst>
          </p:cNvPr>
          <p:cNvPicPr>
            <a:picLocks noGrp="1" noChangeAspect="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835722" y="1761344"/>
            <a:ext cx="7681900" cy="4399613"/>
          </a:xfrm>
          <a:prstGeom prst="rect">
            <a:avLst/>
          </a:prstGeom>
          <a:noFill/>
          <a:ln>
            <a:noFill/>
          </a:ln>
        </p:spPr>
      </p:pic>
    </p:spTree>
    <p:extLst>
      <p:ext uri="{BB962C8B-B14F-4D97-AF65-F5344CB8AC3E}">
        <p14:creationId xmlns:p14="http://schemas.microsoft.com/office/powerpoint/2010/main" val="31749352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a:extLst>
              <a:ext uri="{FF2B5EF4-FFF2-40B4-BE49-F238E27FC236}">
                <a16:creationId xmlns:a16="http://schemas.microsoft.com/office/drawing/2014/main" id="{AF920E6D-AA17-E648-1E73-A8379BB50D58}"/>
              </a:ext>
            </a:extLst>
          </p:cNvPr>
          <p:cNvPicPr>
            <a:picLocks noGrp="1" noChangeAspect="1"/>
          </p:cNvPicPr>
          <p:nvPr>
            <p:ph idx="1"/>
          </p:nvPr>
        </p:nvPicPr>
        <p:blipFill>
          <a:blip r:embed="rId2"/>
          <a:stretch>
            <a:fillRect/>
          </a:stretch>
        </p:blipFill>
        <p:spPr>
          <a:xfrm>
            <a:off x="628650" y="2405922"/>
            <a:ext cx="7886700" cy="2375026"/>
          </a:xfrm>
        </p:spPr>
      </p:pic>
      <p:sp>
        <p:nvSpPr>
          <p:cNvPr id="3" name="Footer Placeholder 2">
            <a:extLst>
              <a:ext uri="{FF2B5EF4-FFF2-40B4-BE49-F238E27FC236}">
                <a16:creationId xmlns:a16="http://schemas.microsoft.com/office/drawing/2014/main" id="{F83613B0-FD97-D02D-5025-75C046EF0270}"/>
              </a:ext>
            </a:extLst>
          </p:cNvPr>
          <p:cNvSpPr>
            <a:spLocks noGrp="1"/>
          </p:cNvSpPr>
          <p:nvPr>
            <p:ph type="ftr" sz="quarter" idx="11"/>
          </p:nvPr>
        </p:nvSpPr>
        <p:spPr/>
        <p:txBody>
          <a:bodyPr/>
          <a:lstStyle/>
          <a:p>
            <a:r>
              <a:rPr lang="fr-FR" dirty="0" err="1">
                <a:latin typeface="Arial Narrow" panose="020B0604020202020204" pitchFamily="34" charset="0"/>
                <a:cs typeface="Arial Narrow" panose="020B0604020202020204" pitchFamily="34" charset="0"/>
              </a:rPr>
              <a:t>MuCol</a:t>
            </a:r>
            <a:r>
              <a:rPr lang="fr-FR" dirty="0">
                <a:latin typeface="Arial Narrow" panose="020B0604020202020204" pitchFamily="34" charset="0"/>
                <a:cs typeface="Arial Narrow" panose="020B0604020202020204" pitchFamily="34" charset="0"/>
              </a:rPr>
              <a:t> 5th </a:t>
            </a:r>
            <a:r>
              <a:rPr lang="fr-FR" dirty="0" err="1">
                <a:latin typeface="Arial Narrow" panose="020B0604020202020204" pitchFamily="34" charset="0"/>
                <a:cs typeface="Arial Narrow" panose="020B0604020202020204" pitchFamily="34" charset="0"/>
              </a:rPr>
              <a:t>Governing</a:t>
            </a:r>
            <a:r>
              <a:rPr lang="fr-FR" dirty="0">
                <a:latin typeface="Arial Narrow" panose="020B0604020202020204" pitchFamily="34" charset="0"/>
                <a:cs typeface="Arial Narrow" panose="020B0604020202020204" pitchFamily="34" charset="0"/>
              </a:rPr>
              <a:t> </a:t>
            </a:r>
            <a:r>
              <a:rPr lang="fr-FR" dirty="0" err="1">
                <a:latin typeface="Arial Narrow" panose="020B0604020202020204" pitchFamily="34" charset="0"/>
                <a:cs typeface="Arial Narrow" panose="020B0604020202020204" pitchFamily="34" charset="0"/>
              </a:rPr>
              <a:t>Board</a:t>
            </a:r>
            <a:r>
              <a:rPr lang="fr-FR" dirty="0">
                <a:latin typeface="Arial Narrow" panose="020B0604020202020204" pitchFamily="34" charset="0"/>
                <a:cs typeface="Arial Narrow" panose="020B0604020202020204" pitchFamily="34" charset="0"/>
              </a:rPr>
              <a:t> / Laura Gina DALLA PALMA / CERN</a:t>
            </a:r>
          </a:p>
        </p:txBody>
      </p:sp>
      <p:sp>
        <p:nvSpPr>
          <p:cNvPr id="4" name="Slide Number Placeholder 3">
            <a:extLst>
              <a:ext uri="{FF2B5EF4-FFF2-40B4-BE49-F238E27FC236}">
                <a16:creationId xmlns:a16="http://schemas.microsoft.com/office/drawing/2014/main" id="{AB2A2951-06AF-6F0C-D2BE-CDAA7B167361}"/>
              </a:ext>
            </a:extLst>
          </p:cNvPr>
          <p:cNvSpPr>
            <a:spLocks noGrp="1"/>
          </p:cNvSpPr>
          <p:nvPr>
            <p:ph type="sldNum" sz="quarter" idx="12"/>
          </p:nvPr>
        </p:nvSpPr>
        <p:spPr/>
        <p:txBody>
          <a:bodyPr/>
          <a:lstStyle/>
          <a:p>
            <a:fld id="{005C7FBA-D4E9-46CA-9321-3ADA2E368FCD}" type="slidenum">
              <a:rPr lang="en-GB" smtClean="0"/>
              <a:t>2</a:t>
            </a:fld>
            <a:endParaRPr lang="en-GB"/>
          </a:p>
        </p:txBody>
      </p:sp>
      <p:sp>
        <p:nvSpPr>
          <p:cNvPr id="5" name="Title 4">
            <a:extLst>
              <a:ext uri="{FF2B5EF4-FFF2-40B4-BE49-F238E27FC236}">
                <a16:creationId xmlns:a16="http://schemas.microsoft.com/office/drawing/2014/main" id="{7D7E5263-65BC-1FBA-E8DE-6DA5BD149399}"/>
              </a:ext>
            </a:extLst>
          </p:cNvPr>
          <p:cNvSpPr>
            <a:spLocks noGrp="1"/>
          </p:cNvSpPr>
          <p:nvPr>
            <p:ph type="title"/>
          </p:nvPr>
        </p:nvSpPr>
        <p:spPr>
          <a:xfrm>
            <a:off x="1799303" y="201613"/>
            <a:ext cx="5826429" cy="1325563"/>
          </a:xfrm>
        </p:spPr>
        <p:txBody>
          <a:bodyPr/>
          <a:lstStyle/>
          <a:p>
            <a:r>
              <a:rPr lang="en-GB" sz="3600"/>
              <a:t>Reporting periods</a:t>
            </a:r>
            <a:endParaRPr lang="en-GB" sz="3600" dirty="0"/>
          </a:p>
        </p:txBody>
      </p:sp>
      <p:pic>
        <p:nvPicPr>
          <p:cNvPr id="7" name="Image 4">
            <a:extLst>
              <a:ext uri="{FF2B5EF4-FFF2-40B4-BE49-F238E27FC236}">
                <a16:creationId xmlns:a16="http://schemas.microsoft.com/office/drawing/2014/main" id="{18753516-13CC-9CFA-3024-D561D5CE8B93}"/>
              </a:ext>
            </a:extLst>
          </p:cNvPr>
          <p:cNvPicPr>
            <a:picLocks noGrp="1" noChangeAspect="1"/>
          </p:cNvPicPr>
          <p:nvPr>
            <p:ph type="pic" sz="quarter" idx="10"/>
          </p:nvPr>
        </p:nvPicPr>
        <p:blipFill>
          <a:blip r:embed="rId3"/>
          <a:srcRect t="2075" b="2075"/>
          <a:stretch>
            <a:fillRect/>
          </a:stretch>
        </p:blipFill>
        <p:spPr>
          <a:xfrm>
            <a:off x="8008938" y="201613"/>
            <a:ext cx="841375" cy="806450"/>
          </a:xfrm>
          <a:prstGeom prst="rect">
            <a:avLst/>
          </a:prstGeom>
        </p:spPr>
      </p:pic>
    </p:spTree>
    <p:extLst>
      <p:ext uri="{BB962C8B-B14F-4D97-AF65-F5344CB8AC3E}">
        <p14:creationId xmlns:p14="http://schemas.microsoft.com/office/powerpoint/2010/main" val="9857028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C1E8D33-9801-EB98-605C-7C1ED5BDD2C1}"/>
              </a:ext>
            </a:extLst>
          </p:cNvPr>
          <p:cNvSpPr>
            <a:spLocks noGrp="1"/>
          </p:cNvSpPr>
          <p:nvPr>
            <p:ph type="sldNum" sz="quarter" idx="12"/>
          </p:nvPr>
        </p:nvSpPr>
        <p:spPr/>
        <p:txBody>
          <a:bodyPr/>
          <a:lstStyle/>
          <a:p>
            <a:fld id="{005C7FBA-D4E9-46CA-9321-3ADA2E368FCD}" type="slidenum">
              <a:rPr lang="en-GB" smtClean="0"/>
              <a:t>3</a:t>
            </a:fld>
            <a:endParaRPr lang="en-GB" dirty="0"/>
          </a:p>
        </p:txBody>
      </p:sp>
      <p:sp>
        <p:nvSpPr>
          <p:cNvPr id="4" name="Title 3">
            <a:extLst>
              <a:ext uri="{FF2B5EF4-FFF2-40B4-BE49-F238E27FC236}">
                <a16:creationId xmlns:a16="http://schemas.microsoft.com/office/drawing/2014/main" id="{7C89D684-B882-2778-E9DF-CA790D647896}"/>
              </a:ext>
            </a:extLst>
          </p:cNvPr>
          <p:cNvSpPr>
            <a:spLocks noGrp="1"/>
          </p:cNvSpPr>
          <p:nvPr>
            <p:ph type="title"/>
          </p:nvPr>
        </p:nvSpPr>
        <p:spPr/>
        <p:txBody>
          <a:bodyPr/>
          <a:lstStyle/>
          <a:p>
            <a:r>
              <a:rPr lang="en-US" dirty="0"/>
              <a:t>Reporting to the EU </a:t>
            </a:r>
            <a:endParaRPr lang="en-GB" dirty="0"/>
          </a:p>
        </p:txBody>
      </p:sp>
      <p:pic>
        <p:nvPicPr>
          <p:cNvPr id="6" name="Image 4">
            <a:extLst>
              <a:ext uri="{FF2B5EF4-FFF2-40B4-BE49-F238E27FC236}">
                <a16:creationId xmlns:a16="http://schemas.microsoft.com/office/drawing/2014/main" id="{2DA18819-645E-1034-657A-B31A35240EF7}"/>
              </a:ext>
            </a:extLst>
          </p:cNvPr>
          <p:cNvPicPr>
            <a:picLocks noGrp="1" noChangeAspect="1"/>
          </p:cNvPicPr>
          <p:nvPr>
            <p:ph type="pic" sz="quarter" idx="10"/>
          </p:nvPr>
        </p:nvPicPr>
        <p:blipFill>
          <a:blip r:embed="rId2"/>
          <a:srcRect t="2075" b="2075"/>
          <a:stretch>
            <a:fillRect/>
          </a:stretch>
        </p:blipFill>
        <p:spPr>
          <a:xfrm>
            <a:off x="8008938" y="201613"/>
            <a:ext cx="841375" cy="806450"/>
          </a:xfrm>
          <a:prstGeom prst="rect">
            <a:avLst/>
          </a:prstGeom>
        </p:spPr>
      </p:pic>
      <p:sp>
        <p:nvSpPr>
          <p:cNvPr id="7" name="TextBox 6">
            <a:extLst>
              <a:ext uri="{FF2B5EF4-FFF2-40B4-BE49-F238E27FC236}">
                <a16:creationId xmlns:a16="http://schemas.microsoft.com/office/drawing/2014/main" id="{211B5A83-3C42-6915-45EB-F6F18651C5D9}"/>
              </a:ext>
            </a:extLst>
          </p:cNvPr>
          <p:cNvSpPr txBox="1"/>
          <p:nvPr/>
        </p:nvSpPr>
        <p:spPr>
          <a:xfrm>
            <a:off x="670424" y="1982752"/>
            <a:ext cx="8297248" cy="4708981"/>
          </a:xfrm>
          <a:prstGeom prst="rect">
            <a:avLst/>
          </a:prstGeom>
          <a:noFill/>
        </p:spPr>
        <p:txBody>
          <a:bodyPr wrap="square">
            <a:spAutoFit/>
          </a:bodyPr>
          <a:lstStyle/>
          <a:p>
            <a:pPr marL="342900" indent="-342900">
              <a:buFont typeface="Wingdings" panose="05000000000000000000" pitchFamily="2" charset="2"/>
              <a:buChar char="q"/>
            </a:pPr>
            <a:r>
              <a:rPr lang="en-US" dirty="0"/>
              <a:t>When ?</a:t>
            </a:r>
          </a:p>
          <a:p>
            <a:pPr marL="666900" lvl="1" indent="-342900">
              <a:buFont typeface="Wingdings" panose="05000000000000000000" pitchFamily="2" charset="2"/>
              <a:buChar char="§"/>
            </a:pPr>
            <a:r>
              <a:rPr lang="en-US" dirty="0"/>
              <a:t>Within 60 days after the end of each reporting period as stated in the GA</a:t>
            </a:r>
            <a:br>
              <a:rPr lang="en-US" dirty="0"/>
            </a:br>
            <a:r>
              <a:rPr lang="en-US" dirty="0"/>
              <a:t>(RP1 01.03.2023 – 28.02.2025 + 60 days and RP2 01.03.2025 – 28.02.2027 + 60 days)</a:t>
            </a:r>
          </a:p>
          <a:p>
            <a:pPr marL="324000" lvl="1"/>
            <a:endParaRPr lang="en-US" dirty="0"/>
          </a:p>
          <a:p>
            <a:pPr lvl="1" indent="0">
              <a:buNone/>
            </a:pPr>
            <a:endParaRPr lang="en-US" sz="600" dirty="0"/>
          </a:p>
          <a:p>
            <a:pPr marL="342900" indent="-342900">
              <a:buFont typeface="Wingdings" panose="05000000000000000000" pitchFamily="2" charset="2"/>
              <a:buChar char="q"/>
            </a:pPr>
            <a:r>
              <a:rPr lang="en-US" dirty="0"/>
              <a:t>What ? </a:t>
            </a:r>
          </a:p>
          <a:p>
            <a:pPr marL="666900" lvl="1" indent="-342900">
              <a:buFont typeface="Wingdings" panose="05000000000000000000" pitchFamily="2" charset="2"/>
              <a:buChar char="§"/>
            </a:pPr>
            <a:r>
              <a:rPr lang="en-US" dirty="0"/>
              <a:t>Financial Statement</a:t>
            </a:r>
          </a:p>
          <a:p>
            <a:pPr marL="666900" lvl="1" indent="-342900">
              <a:buFont typeface="Wingdings" panose="05000000000000000000" pitchFamily="2" charset="2"/>
              <a:buChar char="§"/>
            </a:pPr>
            <a:r>
              <a:rPr lang="en-US" dirty="0"/>
              <a:t>Technical Period report</a:t>
            </a:r>
          </a:p>
          <a:p>
            <a:pPr marL="666900" lvl="1" indent="-342900">
              <a:buFont typeface="Wingdings" panose="05000000000000000000" pitchFamily="2" charset="2"/>
              <a:buChar char="§"/>
            </a:pPr>
            <a:r>
              <a:rPr lang="en-US" dirty="0"/>
              <a:t>Certificate on Financial Statement (only </a:t>
            </a:r>
            <a:r>
              <a:rPr lang="en-US"/>
              <a:t>at the </a:t>
            </a:r>
            <a:r>
              <a:rPr lang="en-US" u="sng"/>
              <a:t>end </a:t>
            </a:r>
            <a:r>
              <a:rPr lang="en-US" u="sng" dirty="0"/>
              <a:t>of the project</a:t>
            </a:r>
            <a:r>
              <a:rPr lang="en-US" dirty="0"/>
              <a:t> if requested EU contribution&gt; € 430.000)</a:t>
            </a:r>
          </a:p>
          <a:p>
            <a:pPr marL="324000" lvl="1"/>
            <a:endParaRPr lang="en-US" dirty="0"/>
          </a:p>
          <a:p>
            <a:pPr marL="324000" lvl="1"/>
            <a:endParaRPr lang="en-US" sz="600" dirty="0"/>
          </a:p>
          <a:p>
            <a:pPr marL="342900" indent="-342900">
              <a:buFont typeface="Wingdings" panose="05000000000000000000" pitchFamily="2" charset="2"/>
              <a:buChar char="q"/>
            </a:pPr>
            <a:r>
              <a:rPr lang="en-US" dirty="0"/>
              <a:t>Who ?</a:t>
            </a:r>
          </a:p>
          <a:p>
            <a:pPr marL="666900" lvl="1" indent="-342900">
              <a:buFont typeface="Wingdings" panose="05000000000000000000" pitchFamily="2" charset="2"/>
              <a:buChar char="§"/>
            </a:pPr>
            <a:r>
              <a:rPr lang="en-US" dirty="0"/>
              <a:t>Finance officers, persons working on the project and Scientists in charge</a:t>
            </a:r>
          </a:p>
          <a:p>
            <a:pPr marL="666900" lvl="1" indent="-342900">
              <a:buFont typeface="Wingdings" panose="05000000000000000000" pitchFamily="2" charset="2"/>
              <a:buChar char="§"/>
            </a:pPr>
            <a:r>
              <a:rPr lang="en-US" dirty="0"/>
              <a:t>External Grants Section (for CERN)</a:t>
            </a:r>
          </a:p>
          <a:p>
            <a:pPr marL="666900" lvl="1" indent="-342900">
              <a:buFont typeface="Wingdings" panose="05000000000000000000" pitchFamily="2" charset="2"/>
              <a:buChar char="§"/>
            </a:pPr>
            <a:r>
              <a:rPr lang="en-US" dirty="0"/>
              <a:t>External Auditor if thresholds reached (CFS)</a:t>
            </a:r>
          </a:p>
          <a:p>
            <a:pPr marL="666900" lvl="1" indent="-342900">
              <a:buFont typeface="Wingdings" panose="05000000000000000000" pitchFamily="2" charset="2"/>
              <a:buChar char="§"/>
            </a:pPr>
            <a:endParaRPr lang="en-US" dirty="0">
              <a:solidFill>
                <a:schemeClr val="accent1"/>
              </a:solidFill>
            </a:endParaRPr>
          </a:p>
        </p:txBody>
      </p:sp>
      <p:sp>
        <p:nvSpPr>
          <p:cNvPr id="5" name="Footer Placeholder 2">
            <a:extLst>
              <a:ext uri="{FF2B5EF4-FFF2-40B4-BE49-F238E27FC236}">
                <a16:creationId xmlns:a16="http://schemas.microsoft.com/office/drawing/2014/main" id="{8254E3CF-13A8-F305-125A-2CD1095DBF3E}"/>
              </a:ext>
            </a:extLst>
          </p:cNvPr>
          <p:cNvSpPr>
            <a:spLocks noGrp="1"/>
          </p:cNvSpPr>
          <p:nvPr>
            <p:ph type="ftr" sz="quarter" idx="11"/>
          </p:nvPr>
        </p:nvSpPr>
        <p:spPr>
          <a:xfrm>
            <a:off x="1311228" y="6470572"/>
            <a:ext cx="6467707" cy="365125"/>
          </a:xfrm>
        </p:spPr>
        <p:txBody>
          <a:bodyPr/>
          <a:lstStyle/>
          <a:p>
            <a:r>
              <a:rPr lang="fr-FR" dirty="0" err="1">
                <a:latin typeface="Arial Narrow" panose="020B0604020202020204" pitchFamily="34" charset="0"/>
                <a:cs typeface="Arial Narrow" panose="020B0604020202020204" pitchFamily="34" charset="0"/>
              </a:rPr>
              <a:t>MuCol</a:t>
            </a:r>
            <a:r>
              <a:rPr lang="fr-FR" dirty="0">
                <a:latin typeface="Arial Narrow" panose="020B0604020202020204" pitchFamily="34" charset="0"/>
                <a:cs typeface="Arial Narrow" panose="020B0604020202020204" pitchFamily="34" charset="0"/>
              </a:rPr>
              <a:t> 5th </a:t>
            </a:r>
            <a:r>
              <a:rPr lang="fr-FR" dirty="0" err="1">
                <a:latin typeface="Arial Narrow" panose="020B0604020202020204" pitchFamily="34" charset="0"/>
                <a:cs typeface="Arial Narrow" panose="020B0604020202020204" pitchFamily="34" charset="0"/>
              </a:rPr>
              <a:t>Governing</a:t>
            </a:r>
            <a:r>
              <a:rPr lang="fr-FR" dirty="0">
                <a:latin typeface="Arial Narrow" panose="020B0604020202020204" pitchFamily="34" charset="0"/>
                <a:cs typeface="Arial Narrow" panose="020B0604020202020204" pitchFamily="34" charset="0"/>
              </a:rPr>
              <a:t> </a:t>
            </a:r>
            <a:r>
              <a:rPr lang="fr-FR" dirty="0" err="1">
                <a:latin typeface="Arial Narrow" panose="020B0604020202020204" pitchFamily="34" charset="0"/>
                <a:cs typeface="Arial Narrow" panose="020B0604020202020204" pitchFamily="34" charset="0"/>
              </a:rPr>
              <a:t>Board</a:t>
            </a:r>
            <a:r>
              <a:rPr lang="fr-FR" dirty="0">
                <a:latin typeface="Arial Narrow" panose="020B0604020202020204" pitchFamily="34" charset="0"/>
                <a:cs typeface="Arial Narrow" panose="020B0604020202020204" pitchFamily="34" charset="0"/>
              </a:rPr>
              <a:t> / Laura Gina DALLA PALMA / CERN</a:t>
            </a:r>
          </a:p>
        </p:txBody>
      </p:sp>
    </p:spTree>
    <p:extLst>
      <p:ext uri="{BB962C8B-B14F-4D97-AF65-F5344CB8AC3E}">
        <p14:creationId xmlns:p14="http://schemas.microsoft.com/office/powerpoint/2010/main" val="39857286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7907B01-5E21-C224-8914-13EE8B210E3C}"/>
              </a:ext>
            </a:extLst>
          </p:cNvPr>
          <p:cNvSpPr>
            <a:spLocks noGrp="1"/>
          </p:cNvSpPr>
          <p:nvPr>
            <p:ph idx="1"/>
          </p:nvPr>
        </p:nvSpPr>
        <p:spPr>
          <a:xfrm>
            <a:off x="628650" y="1551482"/>
            <a:ext cx="7886700" cy="4744387"/>
          </a:xfrm>
        </p:spPr>
        <p:txBody>
          <a:bodyPr>
            <a:normAutofit fontScale="92500" lnSpcReduction="20000"/>
          </a:bodyPr>
          <a:lstStyle/>
          <a:p>
            <a:pPr>
              <a:lnSpc>
                <a:spcPct val="170000"/>
              </a:lnSpc>
              <a:buFont typeface="Wingdings" panose="05000000000000000000" pitchFamily="2" charset="2"/>
              <a:buChar char="§"/>
            </a:pPr>
            <a:r>
              <a:rPr lang="en-GB" sz="1700" b="1" spc="50" dirty="0">
                <a:highlight>
                  <a:srgbClr val="FFFF00"/>
                </a:highlight>
              </a:rPr>
              <a:t>When</a:t>
            </a:r>
            <a:r>
              <a:rPr lang="en-GB" sz="1700" b="1" spc="50" dirty="0"/>
              <a:t>:</a:t>
            </a:r>
            <a:br>
              <a:rPr lang="en-GB" sz="1700" b="1" spc="50" dirty="0"/>
            </a:br>
            <a:r>
              <a:rPr lang="en-GB" sz="1700" spc="50" dirty="0"/>
              <a:t>1</a:t>
            </a:r>
            <a:r>
              <a:rPr lang="en-GB" sz="1700" spc="50" baseline="30000" dirty="0"/>
              <a:t>st</a:t>
            </a:r>
            <a:r>
              <a:rPr lang="en-GB" sz="1700" spc="50" dirty="0"/>
              <a:t> reporting period ends the </a:t>
            </a:r>
            <a:r>
              <a:rPr lang="en-GB" sz="1700" b="1" u="sng" spc="50" dirty="0"/>
              <a:t>28.02.2025 + 60 days </a:t>
            </a:r>
            <a:r>
              <a:rPr lang="en-GB" sz="1700" spc="50" dirty="0"/>
              <a:t>to prepare the report, (official submission by the 30.04.2025 to the EC)</a:t>
            </a:r>
          </a:p>
          <a:p>
            <a:pPr lvl="1" algn="just">
              <a:lnSpc>
                <a:spcPct val="160000"/>
              </a:lnSpc>
              <a:buFont typeface="Wingdings" panose="05000000000000000000" pitchFamily="2" charset="2"/>
              <a:buChar char="§"/>
            </a:pPr>
            <a:r>
              <a:rPr lang="en-GB" sz="1700" u="sng" spc="50" dirty="0"/>
              <a:t>Easter holidays</a:t>
            </a:r>
            <a:r>
              <a:rPr lang="en-GB" sz="1700" spc="50" dirty="0"/>
              <a:t> from 18.04.2025 (plus public holidays, 25.04.2025 and 01.05.2025)</a:t>
            </a:r>
          </a:p>
          <a:p>
            <a:pPr lvl="1" algn="just">
              <a:lnSpc>
                <a:spcPct val="160000"/>
              </a:lnSpc>
              <a:buFont typeface="Wingdings" panose="05000000000000000000" pitchFamily="2" charset="2"/>
              <a:buChar char="§"/>
            </a:pPr>
            <a:r>
              <a:rPr lang="en-GB" sz="1700" spc="50" dirty="0"/>
              <a:t>Proposed timetable:</a:t>
            </a:r>
          </a:p>
          <a:p>
            <a:pPr lvl="2" algn="just">
              <a:lnSpc>
                <a:spcPct val="160000"/>
              </a:lnSpc>
              <a:buFont typeface="Wingdings" panose="05000000000000000000" pitchFamily="2" charset="2"/>
              <a:buChar char="§"/>
            </a:pPr>
            <a:r>
              <a:rPr lang="en-GB" sz="1700" b="1" u="sng" spc="50" dirty="0"/>
              <a:t>08.04.2025</a:t>
            </a:r>
            <a:r>
              <a:rPr lang="en-GB" sz="1700" spc="50" dirty="0"/>
              <a:t> : submission of the </a:t>
            </a:r>
            <a:r>
              <a:rPr lang="en-GB" sz="1700" u="sng" spc="50" dirty="0"/>
              <a:t>first draft </a:t>
            </a:r>
            <a:r>
              <a:rPr lang="en-GB" sz="1700" spc="50" dirty="0"/>
              <a:t>of the financial report by all beneficiaries (on the EC portal) </a:t>
            </a:r>
          </a:p>
          <a:p>
            <a:pPr lvl="2" algn="just">
              <a:lnSpc>
                <a:spcPct val="160000"/>
              </a:lnSpc>
              <a:buFont typeface="Wingdings" panose="05000000000000000000" pitchFamily="2" charset="2"/>
              <a:buChar char="§"/>
            </a:pPr>
            <a:r>
              <a:rPr lang="en-GB" sz="1700" b="1" u="sng" spc="50" dirty="0"/>
              <a:t>15.04.2025</a:t>
            </a:r>
            <a:r>
              <a:rPr lang="en-GB" sz="1700" spc="50" dirty="0"/>
              <a:t> : analysis of the reports and deviations (requests for clarification, if necessary) to complete the technical report (Use of resources – deviations)</a:t>
            </a:r>
          </a:p>
          <a:p>
            <a:pPr lvl="1" algn="just">
              <a:lnSpc>
                <a:spcPct val="160000"/>
              </a:lnSpc>
              <a:buFont typeface="Wingdings" panose="05000000000000000000" pitchFamily="2" charset="2"/>
              <a:buChar char="§"/>
            </a:pPr>
            <a:r>
              <a:rPr lang="en-GB" sz="1700" spc="50" dirty="0"/>
              <a:t>Submission of the financial report to the EC the </a:t>
            </a:r>
            <a:r>
              <a:rPr lang="en-GB" sz="1700" b="1" u="sng" spc="50" dirty="0"/>
              <a:t>24.04.2025</a:t>
            </a:r>
            <a:r>
              <a:rPr lang="en-GB" sz="1700" spc="50" dirty="0"/>
              <a:t>.</a:t>
            </a:r>
          </a:p>
        </p:txBody>
      </p:sp>
      <p:sp>
        <p:nvSpPr>
          <p:cNvPr id="7" name="Footer Placeholder 2">
            <a:extLst>
              <a:ext uri="{FF2B5EF4-FFF2-40B4-BE49-F238E27FC236}">
                <a16:creationId xmlns:a16="http://schemas.microsoft.com/office/drawing/2014/main" id="{54F5639E-361C-F051-7D8A-5BCA801B0A59}"/>
              </a:ext>
            </a:extLst>
          </p:cNvPr>
          <p:cNvSpPr>
            <a:spLocks noGrp="1"/>
          </p:cNvSpPr>
          <p:nvPr>
            <p:ph type="ftr" sz="quarter" idx="11"/>
          </p:nvPr>
        </p:nvSpPr>
        <p:spPr>
          <a:xfrm>
            <a:off x="1311228" y="6470572"/>
            <a:ext cx="6467707" cy="365125"/>
          </a:xfrm>
        </p:spPr>
        <p:txBody>
          <a:bodyPr anchor="ctr">
            <a:normAutofit/>
          </a:bodyPr>
          <a:lstStyle/>
          <a:p>
            <a:pPr>
              <a:spcAft>
                <a:spcPts val="600"/>
              </a:spcAft>
            </a:pPr>
            <a:r>
              <a:rPr lang="fr-FR" err="1"/>
              <a:t>MuCol</a:t>
            </a:r>
            <a:r>
              <a:rPr lang="fr-FR"/>
              <a:t> 5th </a:t>
            </a:r>
            <a:r>
              <a:rPr lang="fr-FR" err="1"/>
              <a:t>Governing</a:t>
            </a:r>
            <a:r>
              <a:rPr lang="fr-FR"/>
              <a:t> </a:t>
            </a:r>
            <a:r>
              <a:rPr lang="fr-FR" err="1"/>
              <a:t>Board</a:t>
            </a:r>
            <a:r>
              <a:rPr lang="fr-FR"/>
              <a:t> / Laura Gina DALLA PALMA / CERN</a:t>
            </a:r>
          </a:p>
        </p:txBody>
      </p:sp>
      <p:sp>
        <p:nvSpPr>
          <p:cNvPr id="5" name="Slide Number Placeholder 4">
            <a:extLst>
              <a:ext uri="{FF2B5EF4-FFF2-40B4-BE49-F238E27FC236}">
                <a16:creationId xmlns:a16="http://schemas.microsoft.com/office/drawing/2014/main" id="{9134B835-F0B3-6805-65E7-A373EC08E0D2}"/>
              </a:ext>
            </a:extLst>
          </p:cNvPr>
          <p:cNvSpPr>
            <a:spLocks noGrp="1"/>
          </p:cNvSpPr>
          <p:nvPr>
            <p:ph type="sldNum" sz="quarter" idx="12"/>
          </p:nvPr>
        </p:nvSpPr>
        <p:spPr>
          <a:xfrm>
            <a:off x="8188403" y="6465457"/>
            <a:ext cx="798706" cy="365125"/>
          </a:xfrm>
        </p:spPr>
        <p:txBody>
          <a:bodyPr anchor="ctr">
            <a:normAutofit/>
          </a:bodyPr>
          <a:lstStyle/>
          <a:p>
            <a:pPr>
              <a:spcAft>
                <a:spcPts val="600"/>
              </a:spcAft>
            </a:pPr>
            <a:fld id="{005C7FBA-D4E9-46CA-9321-3ADA2E368FCD}" type="slidenum">
              <a:rPr lang="en-GB" smtClean="0"/>
              <a:pPr>
                <a:spcAft>
                  <a:spcPts val="600"/>
                </a:spcAft>
              </a:pPr>
              <a:t>4</a:t>
            </a:fld>
            <a:endParaRPr lang="en-GB"/>
          </a:p>
        </p:txBody>
      </p:sp>
      <p:sp>
        <p:nvSpPr>
          <p:cNvPr id="6" name="Title 5">
            <a:extLst>
              <a:ext uri="{FF2B5EF4-FFF2-40B4-BE49-F238E27FC236}">
                <a16:creationId xmlns:a16="http://schemas.microsoft.com/office/drawing/2014/main" id="{BEF1F788-15FF-5784-A568-2A5280EFD2F6}"/>
              </a:ext>
            </a:extLst>
          </p:cNvPr>
          <p:cNvSpPr>
            <a:spLocks noGrp="1"/>
          </p:cNvSpPr>
          <p:nvPr>
            <p:ph type="title"/>
          </p:nvPr>
        </p:nvSpPr>
        <p:spPr>
          <a:xfrm>
            <a:off x="1766772" y="152483"/>
            <a:ext cx="5556618" cy="1325563"/>
          </a:xfrm>
        </p:spPr>
        <p:txBody>
          <a:bodyPr anchor="ctr">
            <a:normAutofit/>
          </a:bodyPr>
          <a:lstStyle/>
          <a:p>
            <a:r>
              <a:rPr lang="en-US" dirty="0"/>
              <a:t>Reporting to the EU </a:t>
            </a:r>
            <a:endParaRPr lang="en-GB" dirty="0"/>
          </a:p>
        </p:txBody>
      </p:sp>
      <p:pic>
        <p:nvPicPr>
          <p:cNvPr id="8" name="Image 4" descr="A blue logo with text&#10;&#10;Description automatically generated">
            <a:extLst>
              <a:ext uri="{FF2B5EF4-FFF2-40B4-BE49-F238E27FC236}">
                <a16:creationId xmlns:a16="http://schemas.microsoft.com/office/drawing/2014/main" id="{DF93D6FA-2BF8-A08B-4711-9AB87FB3C484}"/>
              </a:ext>
            </a:extLst>
          </p:cNvPr>
          <p:cNvPicPr>
            <a:picLocks noGrp="1" noChangeAspect="1"/>
          </p:cNvPicPr>
          <p:nvPr>
            <p:ph type="pic" sz="quarter" idx="10"/>
          </p:nvPr>
        </p:nvPicPr>
        <p:blipFill>
          <a:blip r:embed="rId2"/>
          <a:srcRect r="-13" b="4155"/>
          <a:stretch/>
        </p:blipFill>
        <p:spPr>
          <a:xfrm>
            <a:off x="8008875" y="201336"/>
            <a:ext cx="841509" cy="806436"/>
          </a:xfrm>
          <a:prstGeom prst="rect">
            <a:avLst/>
          </a:prstGeom>
          <a:noFill/>
        </p:spPr>
      </p:pic>
    </p:spTree>
    <p:extLst>
      <p:ext uri="{BB962C8B-B14F-4D97-AF65-F5344CB8AC3E}">
        <p14:creationId xmlns:p14="http://schemas.microsoft.com/office/powerpoint/2010/main" val="30558326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7907B01-5E21-C224-8914-13EE8B210E3C}"/>
              </a:ext>
            </a:extLst>
          </p:cNvPr>
          <p:cNvSpPr>
            <a:spLocks noGrp="1"/>
          </p:cNvSpPr>
          <p:nvPr>
            <p:ph idx="1"/>
          </p:nvPr>
        </p:nvSpPr>
        <p:spPr>
          <a:xfrm>
            <a:off x="628650" y="1641423"/>
            <a:ext cx="7886700" cy="4535540"/>
          </a:xfrm>
        </p:spPr>
        <p:txBody>
          <a:bodyPr>
            <a:normAutofit/>
          </a:bodyPr>
          <a:lstStyle/>
          <a:p>
            <a:pPr>
              <a:buFont typeface="Wingdings" panose="05000000000000000000" pitchFamily="2" charset="2"/>
              <a:buChar char="§"/>
            </a:pPr>
            <a:r>
              <a:rPr lang="en-GB" sz="1700" b="1" spc="50" dirty="0">
                <a:highlight>
                  <a:srgbClr val="FFFF00"/>
                </a:highlight>
              </a:rPr>
              <a:t>What</a:t>
            </a:r>
            <a:r>
              <a:rPr lang="en-GB" sz="1700" b="1" spc="50" dirty="0"/>
              <a:t>:</a:t>
            </a:r>
            <a:br>
              <a:rPr lang="en-GB" sz="1700" b="1" spc="50" dirty="0"/>
            </a:br>
            <a:endParaRPr lang="en-GB" sz="1700" b="1" spc="50" dirty="0"/>
          </a:p>
          <a:p>
            <a:pPr marL="914400" lvl="2" indent="0" algn="just">
              <a:buNone/>
            </a:pPr>
            <a:endParaRPr lang="en-GB" sz="1700" spc="50" dirty="0"/>
          </a:p>
          <a:p>
            <a:pPr marL="914400" lvl="2" indent="0" algn="just">
              <a:buNone/>
            </a:pPr>
            <a:endParaRPr lang="en-GB" sz="1700" spc="50" dirty="0"/>
          </a:p>
          <a:p>
            <a:pPr marL="914400" lvl="2" indent="0" algn="just">
              <a:buNone/>
            </a:pPr>
            <a:endParaRPr lang="en-GB" sz="1700" spc="50" dirty="0"/>
          </a:p>
          <a:p>
            <a:pPr marL="914400" lvl="2" indent="0" algn="just">
              <a:buNone/>
            </a:pPr>
            <a:endParaRPr lang="en-GB" sz="1700" spc="50" dirty="0"/>
          </a:p>
          <a:p>
            <a:pPr marL="914400" lvl="2" indent="0" algn="just">
              <a:buNone/>
            </a:pPr>
            <a:endParaRPr lang="en-GB" sz="1700" spc="50" dirty="0"/>
          </a:p>
          <a:p>
            <a:pPr marL="914400" lvl="2" indent="0" algn="just">
              <a:buNone/>
            </a:pPr>
            <a:endParaRPr lang="en-GB" sz="1700" spc="50" dirty="0"/>
          </a:p>
          <a:p>
            <a:pPr marL="914400" lvl="2" indent="0" algn="just">
              <a:buNone/>
            </a:pPr>
            <a:endParaRPr lang="en-GB" sz="1700" spc="50" dirty="0"/>
          </a:p>
          <a:p>
            <a:pPr marL="914400" lvl="2" indent="0" algn="just">
              <a:buNone/>
            </a:pPr>
            <a:endParaRPr lang="en-GB" sz="1700" spc="50" dirty="0"/>
          </a:p>
          <a:p>
            <a:pPr marL="914400" lvl="2" indent="0" algn="just">
              <a:buNone/>
            </a:pPr>
            <a:endParaRPr lang="en-GB" sz="1700" spc="50" dirty="0"/>
          </a:p>
          <a:p>
            <a:pPr algn="just">
              <a:buFont typeface="Wingdings" panose="05000000000000000000" pitchFamily="2" charset="2"/>
              <a:buChar char="§"/>
            </a:pPr>
            <a:r>
              <a:rPr lang="en-GB" sz="1700" spc="50" dirty="0"/>
              <a:t>Important: data must be </a:t>
            </a:r>
            <a:r>
              <a:rPr lang="en-GB" sz="1700" u="sng" spc="50" dirty="0"/>
              <a:t>consistent</a:t>
            </a:r>
            <a:r>
              <a:rPr lang="en-GB" sz="1700" spc="50" dirty="0"/>
              <a:t> with the grant agreement</a:t>
            </a:r>
          </a:p>
        </p:txBody>
      </p:sp>
      <p:sp>
        <p:nvSpPr>
          <p:cNvPr id="7" name="Footer Placeholder 2">
            <a:extLst>
              <a:ext uri="{FF2B5EF4-FFF2-40B4-BE49-F238E27FC236}">
                <a16:creationId xmlns:a16="http://schemas.microsoft.com/office/drawing/2014/main" id="{54F5639E-361C-F051-7D8A-5BCA801B0A59}"/>
              </a:ext>
            </a:extLst>
          </p:cNvPr>
          <p:cNvSpPr>
            <a:spLocks noGrp="1"/>
          </p:cNvSpPr>
          <p:nvPr>
            <p:ph type="ftr" sz="quarter" idx="11"/>
          </p:nvPr>
        </p:nvSpPr>
        <p:spPr>
          <a:xfrm>
            <a:off x="1311228" y="6470572"/>
            <a:ext cx="6467707" cy="365125"/>
          </a:xfrm>
        </p:spPr>
        <p:txBody>
          <a:bodyPr anchor="ctr">
            <a:normAutofit/>
          </a:bodyPr>
          <a:lstStyle/>
          <a:p>
            <a:pPr>
              <a:spcAft>
                <a:spcPts val="600"/>
              </a:spcAft>
            </a:pPr>
            <a:r>
              <a:rPr lang="fr-FR" dirty="0" err="1"/>
              <a:t>MuCol</a:t>
            </a:r>
            <a:r>
              <a:rPr lang="fr-FR" dirty="0"/>
              <a:t> 5th </a:t>
            </a:r>
            <a:r>
              <a:rPr lang="fr-FR" dirty="0" err="1"/>
              <a:t>Governing</a:t>
            </a:r>
            <a:r>
              <a:rPr lang="fr-FR" dirty="0"/>
              <a:t> </a:t>
            </a:r>
            <a:r>
              <a:rPr lang="fr-FR" dirty="0" err="1"/>
              <a:t>Board</a:t>
            </a:r>
            <a:r>
              <a:rPr lang="fr-FR" dirty="0"/>
              <a:t> / Laura Gina DALLA PALMA / CERN</a:t>
            </a:r>
          </a:p>
        </p:txBody>
      </p:sp>
      <p:sp>
        <p:nvSpPr>
          <p:cNvPr id="5" name="Slide Number Placeholder 4">
            <a:extLst>
              <a:ext uri="{FF2B5EF4-FFF2-40B4-BE49-F238E27FC236}">
                <a16:creationId xmlns:a16="http://schemas.microsoft.com/office/drawing/2014/main" id="{9134B835-F0B3-6805-65E7-A373EC08E0D2}"/>
              </a:ext>
            </a:extLst>
          </p:cNvPr>
          <p:cNvSpPr>
            <a:spLocks noGrp="1"/>
          </p:cNvSpPr>
          <p:nvPr>
            <p:ph type="sldNum" sz="quarter" idx="12"/>
          </p:nvPr>
        </p:nvSpPr>
        <p:spPr>
          <a:xfrm>
            <a:off x="8188403" y="6465457"/>
            <a:ext cx="798706" cy="365125"/>
          </a:xfrm>
        </p:spPr>
        <p:txBody>
          <a:bodyPr anchor="ctr">
            <a:normAutofit/>
          </a:bodyPr>
          <a:lstStyle/>
          <a:p>
            <a:pPr>
              <a:spcAft>
                <a:spcPts val="600"/>
              </a:spcAft>
            </a:pPr>
            <a:fld id="{005C7FBA-D4E9-46CA-9321-3ADA2E368FCD}" type="slidenum">
              <a:rPr lang="en-GB" smtClean="0"/>
              <a:pPr>
                <a:spcAft>
                  <a:spcPts val="600"/>
                </a:spcAft>
              </a:pPr>
              <a:t>5</a:t>
            </a:fld>
            <a:endParaRPr lang="en-GB"/>
          </a:p>
        </p:txBody>
      </p:sp>
      <p:sp>
        <p:nvSpPr>
          <p:cNvPr id="6" name="Title 5">
            <a:extLst>
              <a:ext uri="{FF2B5EF4-FFF2-40B4-BE49-F238E27FC236}">
                <a16:creationId xmlns:a16="http://schemas.microsoft.com/office/drawing/2014/main" id="{BEF1F788-15FF-5784-A568-2A5280EFD2F6}"/>
              </a:ext>
            </a:extLst>
          </p:cNvPr>
          <p:cNvSpPr>
            <a:spLocks noGrp="1"/>
          </p:cNvSpPr>
          <p:nvPr>
            <p:ph type="title"/>
          </p:nvPr>
        </p:nvSpPr>
        <p:spPr>
          <a:xfrm>
            <a:off x="1766772" y="152483"/>
            <a:ext cx="5556618" cy="1325563"/>
          </a:xfrm>
        </p:spPr>
        <p:txBody>
          <a:bodyPr anchor="ctr">
            <a:normAutofit/>
          </a:bodyPr>
          <a:lstStyle/>
          <a:p>
            <a:r>
              <a:rPr lang="en-US" dirty="0"/>
              <a:t>Reporting to the EU </a:t>
            </a:r>
            <a:endParaRPr lang="en-GB" dirty="0"/>
          </a:p>
        </p:txBody>
      </p:sp>
      <p:pic>
        <p:nvPicPr>
          <p:cNvPr id="8" name="Image 4" descr="A blue logo with text&#10;&#10;Description automatically generated">
            <a:extLst>
              <a:ext uri="{FF2B5EF4-FFF2-40B4-BE49-F238E27FC236}">
                <a16:creationId xmlns:a16="http://schemas.microsoft.com/office/drawing/2014/main" id="{DF93D6FA-2BF8-A08B-4711-9AB87FB3C484}"/>
              </a:ext>
            </a:extLst>
          </p:cNvPr>
          <p:cNvPicPr>
            <a:picLocks noGrp="1" noChangeAspect="1"/>
          </p:cNvPicPr>
          <p:nvPr>
            <p:ph type="pic" sz="quarter" idx="10"/>
          </p:nvPr>
        </p:nvPicPr>
        <p:blipFill>
          <a:blip r:embed="rId2"/>
          <a:srcRect r="-13" b="4155"/>
          <a:stretch/>
        </p:blipFill>
        <p:spPr>
          <a:xfrm>
            <a:off x="8008875" y="201336"/>
            <a:ext cx="841509" cy="806436"/>
          </a:xfrm>
          <a:prstGeom prst="rect">
            <a:avLst/>
          </a:prstGeom>
          <a:noFill/>
        </p:spPr>
      </p:pic>
      <p:pic>
        <p:nvPicPr>
          <p:cNvPr id="3" name="Picture 2">
            <a:extLst>
              <a:ext uri="{FF2B5EF4-FFF2-40B4-BE49-F238E27FC236}">
                <a16:creationId xmlns:a16="http://schemas.microsoft.com/office/drawing/2014/main" id="{34945129-7A95-6733-A74A-ABBB315645DF}"/>
              </a:ext>
            </a:extLst>
          </p:cNvPr>
          <p:cNvPicPr>
            <a:picLocks noChangeAspect="1"/>
          </p:cNvPicPr>
          <p:nvPr/>
        </p:nvPicPr>
        <p:blipFill>
          <a:blip r:embed="rId3"/>
          <a:stretch>
            <a:fillRect/>
          </a:stretch>
        </p:blipFill>
        <p:spPr>
          <a:xfrm>
            <a:off x="1187422" y="2244841"/>
            <a:ext cx="6889077" cy="1664352"/>
          </a:xfrm>
          <a:prstGeom prst="rect">
            <a:avLst/>
          </a:prstGeom>
        </p:spPr>
      </p:pic>
    </p:spTree>
    <p:extLst>
      <p:ext uri="{BB962C8B-B14F-4D97-AF65-F5344CB8AC3E}">
        <p14:creationId xmlns:p14="http://schemas.microsoft.com/office/powerpoint/2010/main" val="10660792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Content Placeholder 18">
            <a:extLst>
              <a:ext uri="{FF2B5EF4-FFF2-40B4-BE49-F238E27FC236}">
                <a16:creationId xmlns:a16="http://schemas.microsoft.com/office/drawing/2014/main" id="{C3B3184A-BD26-9C2C-BDE0-3A2DEFE05F42}"/>
              </a:ext>
            </a:extLst>
          </p:cNvPr>
          <p:cNvPicPr>
            <a:picLocks noGrp="1" noChangeAspect="1"/>
          </p:cNvPicPr>
          <p:nvPr>
            <p:ph idx="1"/>
          </p:nvPr>
        </p:nvPicPr>
        <p:blipFill>
          <a:blip r:embed="rId2"/>
          <a:stretch>
            <a:fillRect/>
          </a:stretch>
        </p:blipFill>
        <p:spPr>
          <a:xfrm>
            <a:off x="164892" y="1349115"/>
            <a:ext cx="8769245" cy="4714405"/>
          </a:xfrm>
        </p:spPr>
      </p:pic>
      <p:sp>
        <p:nvSpPr>
          <p:cNvPr id="4" name="Footer Placeholder 3">
            <a:extLst>
              <a:ext uri="{FF2B5EF4-FFF2-40B4-BE49-F238E27FC236}">
                <a16:creationId xmlns:a16="http://schemas.microsoft.com/office/drawing/2014/main" id="{FA4FDE0D-67B4-BF03-D66F-E0195792D383}"/>
              </a:ext>
            </a:extLst>
          </p:cNvPr>
          <p:cNvSpPr>
            <a:spLocks noGrp="1"/>
          </p:cNvSpPr>
          <p:nvPr>
            <p:ph type="ftr" sz="quarter" idx="11"/>
          </p:nvPr>
        </p:nvSpPr>
        <p:spPr/>
        <p:txBody>
          <a:bodyPr/>
          <a:lstStyle/>
          <a:p>
            <a:pPr>
              <a:spcAft>
                <a:spcPts val="600"/>
              </a:spcAft>
            </a:pPr>
            <a:r>
              <a:rPr lang="fr-FR" dirty="0" err="1"/>
              <a:t>MuCol</a:t>
            </a:r>
            <a:r>
              <a:rPr lang="fr-FR" dirty="0"/>
              <a:t> 5th </a:t>
            </a:r>
            <a:r>
              <a:rPr lang="fr-FR" dirty="0" err="1"/>
              <a:t>Governing</a:t>
            </a:r>
            <a:r>
              <a:rPr lang="fr-FR" dirty="0"/>
              <a:t> </a:t>
            </a:r>
            <a:r>
              <a:rPr lang="fr-FR" dirty="0" err="1"/>
              <a:t>Board</a:t>
            </a:r>
            <a:r>
              <a:rPr lang="fr-FR" dirty="0"/>
              <a:t> / Laura Gina DALLA PALMA / CERN</a:t>
            </a:r>
          </a:p>
        </p:txBody>
      </p:sp>
      <p:sp>
        <p:nvSpPr>
          <p:cNvPr id="5" name="Slide Number Placeholder 4">
            <a:extLst>
              <a:ext uri="{FF2B5EF4-FFF2-40B4-BE49-F238E27FC236}">
                <a16:creationId xmlns:a16="http://schemas.microsoft.com/office/drawing/2014/main" id="{1D4BF6C3-A5D2-5F14-5BFD-6C2F26A1E5E9}"/>
              </a:ext>
            </a:extLst>
          </p:cNvPr>
          <p:cNvSpPr>
            <a:spLocks noGrp="1"/>
          </p:cNvSpPr>
          <p:nvPr>
            <p:ph type="sldNum" sz="quarter" idx="12"/>
          </p:nvPr>
        </p:nvSpPr>
        <p:spPr/>
        <p:txBody>
          <a:bodyPr/>
          <a:lstStyle/>
          <a:p>
            <a:fld id="{005C7FBA-D4E9-46CA-9321-3ADA2E368FCD}" type="slidenum">
              <a:rPr lang="en-GB" smtClean="0"/>
              <a:t>6</a:t>
            </a:fld>
            <a:endParaRPr lang="en-GB"/>
          </a:p>
        </p:txBody>
      </p:sp>
      <p:sp>
        <p:nvSpPr>
          <p:cNvPr id="15" name="Title 14">
            <a:extLst>
              <a:ext uri="{FF2B5EF4-FFF2-40B4-BE49-F238E27FC236}">
                <a16:creationId xmlns:a16="http://schemas.microsoft.com/office/drawing/2014/main" id="{5F42CC7C-6761-34AD-2626-33CC39DA73E0}"/>
              </a:ext>
            </a:extLst>
          </p:cNvPr>
          <p:cNvSpPr>
            <a:spLocks noGrp="1"/>
          </p:cNvSpPr>
          <p:nvPr>
            <p:ph type="title"/>
          </p:nvPr>
        </p:nvSpPr>
        <p:spPr/>
        <p:txBody>
          <a:bodyPr>
            <a:normAutofit/>
          </a:bodyPr>
          <a:lstStyle/>
          <a:p>
            <a:r>
              <a:rPr lang="fr-CH" sz="2400" dirty="0"/>
              <a:t>Budget </a:t>
            </a:r>
            <a:r>
              <a:rPr lang="fr-CH" sz="2400" dirty="0" err="1"/>
              <a:t>approved</a:t>
            </a:r>
            <a:r>
              <a:rPr lang="fr-CH" sz="2400" dirty="0"/>
              <a:t> (</a:t>
            </a:r>
            <a:r>
              <a:rPr lang="fr-CH" sz="2400" dirty="0" err="1"/>
              <a:t>annex</a:t>
            </a:r>
            <a:r>
              <a:rPr lang="fr-CH" sz="2400" dirty="0"/>
              <a:t> 2)</a:t>
            </a:r>
            <a:endParaRPr lang="en-GB" sz="2400" dirty="0"/>
          </a:p>
        </p:txBody>
      </p:sp>
      <p:sp>
        <p:nvSpPr>
          <p:cNvPr id="2" name="Oval 1">
            <a:extLst>
              <a:ext uri="{FF2B5EF4-FFF2-40B4-BE49-F238E27FC236}">
                <a16:creationId xmlns:a16="http://schemas.microsoft.com/office/drawing/2014/main" id="{960E8DE5-7D50-D08F-1719-B7E002DC00C4}"/>
              </a:ext>
            </a:extLst>
          </p:cNvPr>
          <p:cNvSpPr/>
          <p:nvPr/>
        </p:nvSpPr>
        <p:spPr>
          <a:xfrm>
            <a:off x="7918100" y="4845571"/>
            <a:ext cx="540606" cy="123668"/>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1232396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FA4FDE0D-67B4-BF03-D66F-E0195792D383}"/>
              </a:ext>
            </a:extLst>
          </p:cNvPr>
          <p:cNvSpPr>
            <a:spLocks noGrp="1"/>
          </p:cNvSpPr>
          <p:nvPr>
            <p:ph type="ftr" sz="quarter" idx="11"/>
          </p:nvPr>
        </p:nvSpPr>
        <p:spPr/>
        <p:txBody>
          <a:bodyPr/>
          <a:lstStyle/>
          <a:p>
            <a:pPr>
              <a:spcAft>
                <a:spcPts val="600"/>
              </a:spcAft>
            </a:pPr>
            <a:r>
              <a:rPr lang="fr-FR" dirty="0" err="1"/>
              <a:t>MuCol</a:t>
            </a:r>
            <a:r>
              <a:rPr lang="fr-FR" dirty="0"/>
              <a:t> 5th </a:t>
            </a:r>
            <a:r>
              <a:rPr lang="fr-FR" dirty="0" err="1"/>
              <a:t>Governing</a:t>
            </a:r>
            <a:r>
              <a:rPr lang="fr-FR" dirty="0"/>
              <a:t> </a:t>
            </a:r>
            <a:r>
              <a:rPr lang="fr-FR" dirty="0" err="1"/>
              <a:t>Board</a:t>
            </a:r>
            <a:r>
              <a:rPr lang="fr-FR" dirty="0"/>
              <a:t> / Laura Gina DALLA PALMA / CERN</a:t>
            </a:r>
          </a:p>
        </p:txBody>
      </p:sp>
      <p:sp>
        <p:nvSpPr>
          <p:cNvPr id="5" name="Slide Number Placeholder 4">
            <a:extLst>
              <a:ext uri="{FF2B5EF4-FFF2-40B4-BE49-F238E27FC236}">
                <a16:creationId xmlns:a16="http://schemas.microsoft.com/office/drawing/2014/main" id="{1D4BF6C3-A5D2-5F14-5BFD-6C2F26A1E5E9}"/>
              </a:ext>
            </a:extLst>
          </p:cNvPr>
          <p:cNvSpPr>
            <a:spLocks noGrp="1"/>
          </p:cNvSpPr>
          <p:nvPr>
            <p:ph type="sldNum" sz="quarter" idx="12"/>
          </p:nvPr>
        </p:nvSpPr>
        <p:spPr/>
        <p:txBody>
          <a:bodyPr/>
          <a:lstStyle/>
          <a:p>
            <a:fld id="{005C7FBA-D4E9-46CA-9321-3ADA2E368FCD}" type="slidenum">
              <a:rPr lang="en-GB" smtClean="0"/>
              <a:t>7</a:t>
            </a:fld>
            <a:endParaRPr lang="en-GB"/>
          </a:p>
        </p:txBody>
      </p:sp>
      <p:sp>
        <p:nvSpPr>
          <p:cNvPr id="15" name="Title 14">
            <a:extLst>
              <a:ext uri="{FF2B5EF4-FFF2-40B4-BE49-F238E27FC236}">
                <a16:creationId xmlns:a16="http://schemas.microsoft.com/office/drawing/2014/main" id="{5F42CC7C-6761-34AD-2626-33CC39DA73E0}"/>
              </a:ext>
            </a:extLst>
          </p:cNvPr>
          <p:cNvSpPr>
            <a:spLocks noGrp="1"/>
          </p:cNvSpPr>
          <p:nvPr>
            <p:ph type="title"/>
          </p:nvPr>
        </p:nvSpPr>
        <p:spPr/>
        <p:txBody>
          <a:bodyPr>
            <a:normAutofit/>
          </a:bodyPr>
          <a:lstStyle/>
          <a:p>
            <a:r>
              <a:rPr lang="fr-CH" sz="2400" dirty="0"/>
              <a:t>Financial </a:t>
            </a:r>
            <a:r>
              <a:rPr lang="fr-CH" sz="2400" dirty="0" err="1"/>
              <a:t>statement</a:t>
            </a:r>
            <a:endParaRPr lang="en-GB" sz="2400" dirty="0"/>
          </a:p>
        </p:txBody>
      </p:sp>
      <p:sp>
        <p:nvSpPr>
          <p:cNvPr id="3" name="Content Placeholder 2">
            <a:extLst>
              <a:ext uri="{FF2B5EF4-FFF2-40B4-BE49-F238E27FC236}">
                <a16:creationId xmlns:a16="http://schemas.microsoft.com/office/drawing/2014/main" id="{6CB05A64-4C05-A2B1-B978-2939266B95F6}"/>
              </a:ext>
            </a:extLst>
          </p:cNvPr>
          <p:cNvSpPr>
            <a:spLocks noGrp="1"/>
          </p:cNvSpPr>
          <p:nvPr>
            <p:ph idx="1"/>
          </p:nvPr>
        </p:nvSpPr>
        <p:spPr/>
        <p:txBody>
          <a:bodyPr/>
          <a:lstStyle/>
          <a:p>
            <a:endParaRPr lang="fr-CH" dirty="0"/>
          </a:p>
          <a:p>
            <a:endParaRPr lang="en-GB" dirty="0"/>
          </a:p>
          <a:p>
            <a:endParaRPr lang="en-GB" dirty="0"/>
          </a:p>
          <a:p>
            <a:endParaRPr lang="en-GB" dirty="0"/>
          </a:p>
          <a:p>
            <a:endParaRPr lang="en-GB" dirty="0"/>
          </a:p>
          <a:p>
            <a:endParaRPr lang="en-GB" dirty="0"/>
          </a:p>
          <a:p>
            <a:endParaRPr lang="en-GB" dirty="0"/>
          </a:p>
          <a:p>
            <a:pPr marL="0" indent="0" algn="just">
              <a:buNone/>
            </a:pPr>
            <a:r>
              <a:rPr lang="en-GB" dirty="0"/>
              <a:t>Once filled in the financial data, the financial statement need to be saved, signed and submitted to CERN</a:t>
            </a:r>
          </a:p>
        </p:txBody>
      </p:sp>
      <p:pic>
        <p:nvPicPr>
          <p:cNvPr id="7" name="Picture 6">
            <a:extLst>
              <a:ext uri="{FF2B5EF4-FFF2-40B4-BE49-F238E27FC236}">
                <a16:creationId xmlns:a16="http://schemas.microsoft.com/office/drawing/2014/main" id="{86CBF1E9-24B2-A0BA-52B3-B22A5B9B1031}"/>
              </a:ext>
            </a:extLst>
          </p:cNvPr>
          <p:cNvPicPr>
            <a:picLocks noChangeAspect="1"/>
          </p:cNvPicPr>
          <p:nvPr/>
        </p:nvPicPr>
        <p:blipFill>
          <a:blip r:embed="rId2"/>
          <a:stretch>
            <a:fillRect/>
          </a:stretch>
        </p:blipFill>
        <p:spPr>
          <a:xfrm>
            <a:off x="183629" y="1766540"/>
            <a:ext cx="8776742" cy="2688307"/>
          </a:xfrm>
          <a:prstGeom prst="rect">
            <a:avLst/>
          </a:prstGeom>
        </p:spPr>
      </p:pic>
    </p:spTree>
    <p:extLst>
      <p:ext uri="{BB962C8B-B14F-4D97-AF65-F5344CB8AC3E}">
        <p14:creationId xmlns:p14="http://schemas.microsoft.com/office/powerpoint/2010/main" val="9454937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7907B01-5E21-C224-8914-13EE8B210E3C}"/>
              </a:ext>
            </a:extLst>
          </p:cNvPr>
          <p:cNvSpPr>
            <a:spLocks noGrp="1"/>
          </p:cNvSpPr>
          <p:nvPr>
            <p:ph sz="half" idx="1"/>
          </p:nvPr>
        </p:nvSpPr>
        <p:spPr>
          <a:xfrm>
            <a:off x="628650" y="1825625"/>
            <a:ext cx="7540316" cy="4351338"/>
          </a:xfrm>
        </p:spPr>
        <p:txBody>
          <a:bodyPr/>
          <a:lstStyle/>
          <a:p>
            <a:pPr marL="0" indent="0">
              <a:buNone/>
            </a:pPr>
            <a:r>
              <a:rPr lang="en-GB" sz="1600" dirty="0"/>
              <a:t>SECTION 5 :  DEVIATIONS FROM ANNEX 1 AND ANNEX 2 (IF APPLICABLE)</a:t>
            </a:r>
          </a:p>
          <a:p>
            <a:pPr>
              <a:buFont typeface="Wingdings" panose="05000000000000000000" pitchFamily="2" charset="2"/>
              <a:buChar char="§"/>
            </a:pPr>
            <a:endParaRPr lang="en-GB" sz="1600" spc="50" dirty="0">
              <a:latin typeface="Arial" charset="0"/>
              <a:ea typeface="Arial" charset="0"/>
              <a:cs typeface="Arial" charset="0"/>
              <a:sym typeface="Arial"/>
            </a:endParaRPr>
          </a:p>
          <a:p>
            <a:pPr>
              <a:buFont typeface="Wingdings" panose="05000000000000000000" pitchFamily="2" charset="2"/>
              <a:buChar char="§"/>
            </a:pPr>
            <a:endParaRPr lang="en-GB" sz="1600" spc="50" dirty="0">
              <a:latin typeface="Arial" charset="0"/>
              <a:ea typeface="Arial" charset="0"/>
              <a:cs typeface="Arial" charset="0"/>
              <a:sym typeface="Arial"/>
            </a:endParaRPr>
          </a:p>
          <a:p>
            <a:pPr>
              <a:buFont typeface="Wingdings" panose="05000000000000000000" pitchFamily="2" charset="2"/>
              <a:buChar char="§"/>
            </a:pPr>
            <a:endParaRPr lang="en-GB" sz="1600" spc="50" dirty="0">
              <a:latin typeface="Arial" charset="0"/>
              <a:ea typeface="Arial" charset="0"/>
              <a:cs typeface="Arial" charset="0"/>
              <a:sym typeface="Arial"/>
            </a:endParaRPr>
          </a:p>
          <a:p>
            <a:pPr marL="0" indent="0">
              <a:buNone/>
            </a:pPr>
            <a:endParaRPr lang="en-GB" dirty="0"/>
          </a:p>
        </p:txBody>
      </p:sp>
      <p:sp>
        <p:nvSpPr>
          <p:cNvPr id="5" name="Slide Number Placeholder 4">
            <a:extLst>
              <a:ext uri="{FF2B5EF4-FFF2-40B4-BE49-F238E27FC236}">
                <a16:creationId xmlns:a16="http://schemas.microsoft.com/office/drawing/2014/main" id="{9134B835-F0B3-6805-65E7-A373EC08E0D2}"/>
              </a:ext>
            </a:extLst>
          </p:cNvPr>
          <p:cNvSpPr>
            <a:spLocks noGrp="1"/>
          </p:cNvSpPr>
          <p:nvPr>
            <p:ph type="sldNum" sz="quarter" idx="12"/>
          </p:nvPr>
        </p:nvSpPr>
        <p:spPr/>
        <p:txBody>
          <a:bodyPr/>
          <a:lstStyle/>
          <a:p>
            <a:fld id="{005C7FBA-D4E9-46CA-9321-3ADA2E368FCD}" type="slidenum">
              <a:rPr lang="en-GB" smtClean="0"/>
              <a:t>8</a:t>
            </a:fld>
            <a:endParaRPr lang="en-GB"/>
          </a:p>
        </p:txBody>
      </p:sp>
      <p:sp>
        <p:nvSpPr>
          <p:cNvPr id="6" name="Title 5">
            <a:extLst>
              <a:ext uri="{FF2B5EF4-FFF2-40B4-BE49-F238E27FC236}">
                <a16:creationId xmlns:a16="http://schemas.microsoft.com/office/drawing/2014/main" id="{BEF1F788-15FF-5784-A568-2A5280EFD2F6}"/>
              </a:ext>
            </a:extLst>
          </p:cNvPr>
          <p:cNvSpPr>
            <a:spLocks noGrp="1"/>
          </p:cNvSpPr>
          <p:nvPr>
            <p:ph type="title"/>
          </p:nvPr>
        </p:nvSpPr>
        <p:spPr/>
        <p:txBody>
          <a:bodyPr/>
          <a:lstStyle/>
          <a:p>
            <a:r>
              <a:rPr lang="fr-CH"/>
              <a:t>Technical report, Part B</a:t>
            </a:r>
            <a:endParaRPr lang="en-GB" dirty="0"/>
          </a:p>
        </p:txBody>
      </p:sp>
      <p:pic>
        <p:nvPicPr>
          <p:cNvPr id="8" name="Image 4">
            <a:extLst>
              <a:ext uri="{FF2B5EF4-FFF2-40B4-BE49-F238E27FC236}">
                <a16:creationId xmlns:a16="http://schemas.microsoft.com/office/drawing/2014/main" id="{DF93D6FA-2BF8-A08B-4711-9AB87FB3C484}"/>
              </a:ext>
            </a:extLst>
          </p:cNvPr>
          <p:cNvPicPr>
            <a:picLocks noGrp="1" noChangeAspect="1"/>
          </p:cNvPicPr>
          <p:nvPr>
            <p:ph type="pic" sz="quarter" idx="10"/>
          </p:nvPr>
        </p:nvPicPr>
        <p:blipFill>
          <a:blip r:embed="rId2"/>
          <a:srcRect t="2075" b="2075"/>
          <a:stretch>
            <a:fillRect/>
          </a:stretch>
        </p:blipFill>
        <p:spPr>
          <a:xfrm>
            <a:off x="8008938" y="201613"/>
            <a:ext cx="841375" cy="806450"/>
          </a:xfrm>
          <a:prstGeom prst="rect">
            <a:avLst/>
          </a:prstGeom>
        </p:spPr>
      </p:pic>
      <p:sp>
        <p:nvSpPr>
          <p:cNvPr id="7" name="Footer Placeholder 2">
            <a:extLst>
              <a:ext uri="{FF2B5EF4-FFF2-40B4-BE49-F238E27FC236}">
                <a16:creationId xmlns:a16="http://schemas.microsoft.com/office/drawing/2014/main" id="{54F5639E-361C-F051-7D8A-5BCA801B0A59}"/>
              </a:ext>
            </a:extLst>
          </p:cNvPr>
          <p:cNvSpPr>
            <a:spLocks noGrp="1"/>
          </p:cNvSpPr>
          <p:nvPr>
            <p:ph type="ftr" sz="quarter" idx="11"/>
          </p:nvPr>
        </p:nvSpPr>
        <p:spPr>
          <a:xfrm>
            <a:off x="1311228" y="6470572"/>
            <a:ext cx="6467707" cy="365125"/>
          </a:xfrm>
        </p:spPr>
        <p:txBody>
          <a:bodyPr/>
          <a:lstStyle/>
          <a:p>
            <a:r>
              <a:rPr lang="fr-FR" dirty="0" err="1">
                <a:latin typeface="Arial Narrow" panose="020B0604020202020204" pitchFamily="34" charset="0"/>
                <a:cs typeface="Arial Narrow" panose="020B0604020202020204" pitchFamily="34" charset="0"/>
              </a:rPr>
              <a:t>MuCol</a:t>
            </a:r>
            <a:r>
              <a:rPr lang="fr-FR" dirty="0">
                <a:latin typeface="Arial Narrow" panose="020B0604020202020204" pitchFamily="34" charset="0"/>
                <a:cs typeface="Arial Narrow" panose="020B0604020202020204" pitchFamily="34" charset="0"/>
              </a:rPr>
              <a:t> 5th </a:t>
            </a:r>
            <a:r>
              <a:rPr lang="fr-FR" dirty="0" err="1">
                <a:latin typeface="Arial Narrow" panose="020B0604020202020204" pitchFamily="34" charset="0"/>
                <a:cs typeface="Arial Narrow" panose="020B0604020202020204" pitchFamily="34" charset="0"/>
              </a:rPr>
              <a:t>Governing</a:t>
            </a:r>
            <a:r>
              <a:rPr lang="fr-FR" dirty="0">
                <a:latin typeface="Arial Narrow" panose="020B0604020202020204" pitchFamily="34" charset="0"/>
                <a:cs typeface="Arial Narrow" panose="020B0604020202020204" pitchFamily="34" charset="0"/>
              </a:rPr>
              <a:t> </a:t>
            </a:r>
            <a:r>
              <a:rPr lang="fr-FR" dirty="0" err="1">
                <a:latin typeface="Arial Narrow" panose="020B0604020202020204" pitchFamily="34" charset="0"/>
                <a:cs typeface="Arial Narrow" panose="020B0604020202020204" pitchFamily="34" charset="0"/>
              </a:rPr>
              <a:t>Board</a:t>
            </a:r>
            <a:r>
              <a:rPr lang="fr-FR" dirty="0">
                <a:latin typeface="Arial Narrow" panose="020B0604020202020204" pitchFamily="34" charset="0"/>
                <a:cs typeface="Arial Narrow" panose="020B0604020202020204" pitchFamily="34" charset="0"/>
              </a:rPr>
              <a:t> / Laura Gina DALLA PALMA / CERN</a:t>
            </a:r>
          </a:p>
        </p:txBody>
      </p:sp>
      <p:pic>
        <p:nvPicPr>
          <p:cNvPr id="4" name="Picture 3">
            <a:extLst>
              <a:ext uri="{FF2B5EF4-FFF2-40B4-BE49-F238E27FC236}">
                <a16:creationId xmlns:a16="http://schemas.microsoft.com/office/drawing/2014/main" id="{088C6ACA-31DB-18A0-4628-D086EEE2BEA0}"/>
              </a:ext>
            </a:extLst>
          </p:cNvPr>
          <p:cNvPicPr>
            <a:picLocks noChangeAspect="1"/>
          </p:cNvPicPr>
          <p:nvPr/>
        </p:nvPicPr>
        <p:blipFill>
          <a:blip r:embed="rId3"/>
          <a:stretch>
            <a:fillRect/>
          </a:stretch>
        </p:blipFill>
        <p:spPr>
          <a:xfrm>
            <a:off x="975034" y="4106212"/>
            <a:ext cx="7439025" cy="1733550"/>
          </a:xfrm>
          <a:prstGeom prst="rect">
            <a:avLst/>
          </a:prstGeom>
        </p:spPr>
      </p:pic>
      <p:pic>
        <p:nvPicPr>
          <p:cNvPr id="10" name="Picture 9">
            <a:extLst>
              <a:ext uri="{FF2B5EF4-FFF2-40B4-BE49-F238E27FC236}">
                <a16:creationId xmlns:a16="http://schemas.microsoft.com/office/drawing/2014/main" id="{40EFF792-93F0-07B6-2BCC-880BBA75D646}"/>
              </a:ext>
            </a:extLst>
          </p:cNvPr>
          <p:cNvPicPr>
            <a:picLocks noChangeAspect="1"/>
          </p:cNvPicPr>
          <p:nvPr/>
        </p:nvPicPr>
        <p:blipFill>
          <a:blip r:embed="rId4"/>
          <a:stretch>
            <a:fillRect/>
          </a:stretch>
        </p:blipFill>
        <p:spPr>
          <a:xfrm>
            <a:off x="1158566" y="2536253"/>
            <a:ext cx="7010400" cy="1276350"/>
          </a:xfrm>
          <a:prstGeom prst="rect">
            <a:avLst/>
          </a:prstGeom>
        </p:spPr>
      </p:pic>
      <p:sp>
        <p:nvSpPr>
          <p:cNvPr id="11" name="Oval 10">
            <a:extLst>
              <a:ext uri="{FF2B5EF4-FFF2-40B4-BE49-F238E27FC236}">
                <a16:creationId xmlns:a16="http://schemas.microsoft.com/office/drawing/2014/main" id="{A3722A66-D377-9FC5-07B3-9A1465F6286E}"/>
              </a:ext>
            </a:extLst>
          </p:cNvPr>
          <p:cNvSpPr/>
          <p:nvPr/>
        </p:nvSpPr>
        <p:spPr>
          <a:xfrm>
            <a:off x="2690733" y="4766872"/>
            <a:ext cx="3994879" cy="367259"/>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2779383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7907B01-5E21-C224-8914-13EE8B210E3C}"/>
              </a:ext>
            </a:extLst>
          </p:cNvPr>
          <p:cNvSpPr>
            <a:spLocks noGrp="1"/>
          </p:cNvSpPr>
          <p:nvPr>
            <p:ph sz="half" idx="1"/>
          </p:nvPr>
        </p:nvSpPr>
        <p:spPr>
          <a:xfrm>
            <a:off x="628650" y="1825625"/>
            <a:ext cx="7540316" cy="4351338"/>
          </a:xfrm>
        </p:spPr>
        <p:txBody>
          <a:bodyPr/>
          <a:lstStyle/>
          <a:p>
            <a:pPr>
              <a:buFont typeface="Wingdings" panose="05000000000000000000" pitchFamily="2" charset="2"/>
              <a:buChar char="§"/>
            </a:pPr>
            <a:endParaRPr lang="en-GB" sz="1600" spc="50" dirty="0">
              <a:latin typeface="Arial" charset="0"/>
              <a:ea typeface="Arial" charset="0"/>
              <a:cs typeface="Arial" charset="0"/>
              <a:sym typeface="Arial"/>
            </a:endParaRPr>
          </a:p>
          <a:p>
            <a:pPr>
              <a:buFont typeface="Wingdings" panose="05000000000000000000" pitchFamily="2" charset="2"/>
              <a:buChar char="§"/>
            </a:pPr>
            <a:endParaRPr lang="en-GB" sz="1600" spc="50" dirty="0">
              <a:latin typeface="Arial" charset="0"/>
              <a:ea typeface="Arial" charset="0"/>
              <a:cs typeface="Arial" charset="0"/>
              <a:sym typeface="Arial"/>
            </a:endParaRPr>
          </a:p>
          <a:p>
            <a:pPr>
              <a:buFont typeface="Wingdings" panose="05000000000000000000" pitchFamily="2" charset="2"/>
              <a:buChar char="§"/>
            </a:pPr>
            <a:endParaRPr lang="en-GB" sz="1600" spc="50" dirty="0">
              <a:latin typeface="Arial" charset="0"/>
              <a:ea typeface="Arial" charset="0"/>
              <a:cs typeface="Arial" charset="0"/>
              <a:sym typeface="Arial"/>
            </a:endParaRPr>
          </a:p>
          <a:p>
            <a:pPr marL="0" indent="0">
              <a:buNone/>
            </a:pPr>
            <a:endParaRPr lang="en-GB" dirty="0"/>
          </a:p>
        </p:txBody>
      </p:sp>
      <p:sp>
        <p:nvSpPr>
          <p:cNvPr id="5" name="Slide Number Placeholder 4">
            <a:extLst>
              <a:ext uri="{FF2B5EF4-FFF2-40B4-BE49-F238E27FC236}">
                <a16:creationId xmlns:a16="http://schemas.microsoft.com/office/drawing/2014/main" id="{9134B835-F0B3-6805-65E7-A373EC08E0D2}"/>
              </a:ext>
            </a:extLst>
          </p:cNvPr>
          <p:cNvSpPr>
            <a:spLocks noGrp="1"/>
          </p:cNvSpPr>
          <p:nvPr>
            <p:ph type="sldNum" sz="quarter" idx="12"/>
          </p:nvPr>
        </p:nvSpPr>
        <p:spPr/>
        <p:txBody>
          <a:bodyPr/>
          <a:lstStyle/>
          <a:p>
            <a:fld id="{005C7FBA-D4E9-46CA-9321-3ADA2E368FCD}" type="slidenum">
              <a:rPr lang="en-GB" smtClean="0"/>
              <a:t>9</a:t>
            </a:fld>
            <a:endParaRPr lang="en-GB"/>
          </a:p>
        </p:txBody>
      </p:sp>
      <p:sp>
        <p:nvSpPr>
          <p:cNvPr id="6" name="Title 5">
            <a:extLst>
              <a:ext uri="{FF2B5EF4-FFF2-40B4-BE49-F238E27FC236}">
                <a16:creationId xmlns:a16="http://schemas.microsoft.com/office/drawing/2014/main" id="{BEF1F788-15FF-5784-A568-2A5280EFD2F6}"/>
              </a:ext>
            </a:extLst>
          </p:cNvPr>
          <p:cNvSpPr>
            <a:spLocks noGrp="1"/>
          </p:cNvSpPr>
          <p:nvPr>
            <p:ph type="title"/>
          </p:nvPr>
        </p:nvSpPr>
        <p:spPr/>
        <p:txBody>
          <a:bodyPr/>
          <a:lstStyle/>
          <a:p>
            <a:r>
              <a:rPr lang="fr-CH" dirty="0"/>
              <a:t>Staff effort</a:t>
            </a:r>
            <a:endParaRPr lang="en-GB" dirty="0"/>
          </a:p>
        </p:txBody>
      </p:sp>
      <p:pic>
        <p:nvPicPr>
          <p:cNvPr id="8" name="Image 4">
            <a:extLst>
              <a:ext uri="{FF2B5EF4-FFF2-40B4-BE49-F238E27FC236}">
                <a16:creationId xmlns:a16="http://schemas.microsoft.com/office/drawing/2014/main" id="{DF93D6FA-2BF8-A08B-4711-9AB87FB3C484}"/>
              </a:ext>
            </a:extLst>
          </p:cNvPr>
          <p:cNvPicPr>
            <a:picLocks noGrp="1" noChangeAspect="1"/>
          </p:cNvPicPr>
          <p:nvPr>
            <p:ph type="pic" sz="quarter" idx="10"/>
          </p:nvPr>
        </p:nvPicPr>
        <p:blipFill>
          <a:blip r:embed="rId2"/>
          <a:srcRect t="2075" b="2075"/>
          <a:stretch>
            <a:fillRect/>
          </a:stretch>
        </p:blipFill>
        <p:spPr>
          <a:xfrm>
            <a:off x="8008938" y="201613"/>
            <a:ext cx="841375" cy="806450"/>
          </a:xfrm>
          <a:prstGeom prst="rect">
            <a:avLst/>
          </a:prstGeom>
        </p:spPr>
      </p:pic>
      <p:sp>
        <p:nvSpPr>
          <p:cNvPr id="7" name="Footer Placeholder 2">
            <a:extLst>
              <a:ext uri="{FF2B5EF4-FFF2-40B4-BE49-F238E27FC236}">
                <a16:creationId xmlns:a16="http://schemas.microsoft.com/office/drawing/2014/main" id="{54F5639E-361C-F051-7D8A-5BCA801B0A59}"/>
              </a:ext>
            </a:extLst>
          </p:cNvPr>
          <p:cNvSpPr>
            <a:spLocks noGrp="1"/>
          </p:cNvSpPr>
          <p:nvPr>
            <p:ph type="ftr" sz="quarter" idx="11"/>
          </p:nvPr>
        </p:nvSpPr>
        <p:spPr>
          <a:xfrm>
            <a:off x="1311228" y="6470572"/>
            <a:ext cx="6467707" cy="365125"/>
          </a:xfrm>
        </p:spPr>
        <p:txBody>
          <a:bodyPr/>
          <a:lstStyle/>
          <a:p>
            <a:r>
              <a:rPr lang="fr-FR" dirty="0" err="1">
                <a:latin typeface="Arial Narrow" panose="020B0604020202020204" pitchFamily="34" charset="0"/>
                <a:cs typeface="Arial Narrow" panose="020B0604020202020204" pitchFamily="34" charset="0"/>
              </a:rPr>
              <a:t>MuCol</a:t>
            </a:r>
            <a:r>
              <a:rPr lang="fr-FR" dirty="0">
                <a:latin typeface="Arial Narrow" panose="020B0604020202020204" pitchFamily="34" charset="0"/>
                <a:cs typeface="Arial Narrow" panose="020B0604020202020204" pitchFamily="34" charset="0"/>
              </a:rPr>
              <a:t> 5th </a:t>
            </a:r>
            <a:r>
              <a:rPr lang="fr-FR" dirty="0" err="1">
                <a:latin typeface="Arial Narrow" panose="020B0604020202020204" pitchFamily="34" charset="0"/>
                <a:cs typeface="Arial Narrow" panose="020B0604020202020204" pitchFamily="34" charset="0"/>
              </a:rPr>
              <a:t>Governing</a:t>
            </a:r>
            <a:r>
              <a:rPr lang="fr-FR" dirty="0">
                <a:latin typeface="Arial Narrow" panose="020B0604020202020204" pitchFamily="34" charset="0"/>
                <a:cs typeface="Arial Narrow" panose="020B0604020202020204" pitchFamily="34" charset="0"/>
              </a:rPr>
              <a:t> </a:t>
            </a:r>
            <a:r>
              <a:rPr lang="fr-FR" dirty="0" err="1">
                <a:latin typeface="Arial Narrow" panose="020B0604020202020204" pitchFamily="34" charset="0"/>
                <a:cs typeface="Arial Narrow" panose="020B0604020202020204" pitchFamily="34" charset="0"/>
              </a:rPr>
              <a:t>Board</a:t>
            </a:r>
            <a:r>
              <a:rPr lang="fr-FR" dirty="0">
                <a:latin typeface="Arial Narrow" panose="020B0604020202020204" pitchFamily="34" charset="0"/>
                <a:cs typeface="Arial Narrow" panose="020B0604020202020204" pitchFamily="34" charset="0"/>
              </a:rPr>
              <a:t> / Laura Gina DALLA PALMA / CERN</a:t>
            </a:r>
          </a:p>
        </p:txBody>
      </p:sp>
      <p:pic>
        <p:nvPicPr>
          <p:cNvPr id="3" name="Image 1">
            <a:extLst>
              <a:ext uri="{FF2B5EF4-FFF2-40B4-BE49-F238E27FC236}">
                <a16:creationId xmlns:a16="http://schemas.microsoft.com/office/drawing/2014/main" id="{BF2C376A-27DB-28D3-B894-FA680D9587E8}"/>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16414" y="1656413"/>
            <a:ext cx="7910622" cy="4836462"/>
          </a:xfrm>
          <a:prstGeom prst="rect">
            <a:avLst/>
          </a:prstGeom>
          <a:noFill/>
          <a:ln>
            <a:noFill/>
          </a:ln>
        </p:spPr>
      </p:pic>
    </p:spTree>
    <p:extLst>
      <p:ext uri="{BB962C8B-B14F-4D97-AF65-F5344CB8AC3E}">
        <p14:creationId xmlns:p14="http://schemas.microsoft.com/office/powerpoint/2010/main" val="340861543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uCol PPT template 2024" id="{F194A231-5BC8-4A2D-97BD-E037FFACD11B}" vid="{DCB0BA56-B8DC-4F6C-9716-BF798E6F13B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MuCol PPT template - 2024</Template>
  <TotalTime>500</TotalTime>
  <Words>552</Words>
  <Application>Microsoft Office PowerPoint</Application>
  <PresentationFormat>On-screen Show (4:3)</PresentationFormat>
  <Paragraphs>99</Paragraphs>
  <Slides>13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Arial</vt:lpstr>
      <vt:lpstr>Arial Narrow</vt:lpstr>
      <vt:lpstr>Calibri</vt:lpstr>
      <vt:lpstr>Wingdings</vt:lpstr>
      <vt:lpstr>Office Theme</vt:lpstr>
      <vt:lpstr>MuCol</vt:lpstr>
      <vt:lpstr>Reporting periods</vt:lpstr>
      <vt:lpstr>Reporting to the EU </vt:lpstr>
      <vt:lpstr>Reporting to the EU </vt:lpstr>
      <vt:lpstr>Reporting to the EU </vt:lpstr>
      <vt:lpstr>Budget approved (annex 2)</vt:lpstr>
      <vt:lpstr>Financial statement</vt:lpstr>
      <vt:lpstr>Technical report, Part B</vt:lpstr>
      <vt:lpstr>Staff effort</vt:lpstr>
      <vt:lpstr>How to report to EC</vt:lpstr>
      <vt:lpstr>PowerPoint Presentation</vt:lpstr>
      <vt:lpstr>Use of funds</vt:lpstr>
      <vt:lpstr>Use of funds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Michela Lancellotti</dc:creator>
  <cp:lastModifiedBy>Laura Gina Dalla Palma</cp:lastModifiedBy>
  <cp:revision>86</cp:revision>
  <dcterms:created xsi:type="dcterms:W3CDTF">2024-02-26T13:42:26Z</dcterms:created>
  <dcterms:modified xsi:type="dcterms:W3CDTF">2024-11-21T12:18:23Z</dcterms:modified>
</cp:coreProperties>
</file>