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73" r:id="rId5"/>
    <p:sldId id="279" r:id="rId6"/>
    <p:sldId id="276" r:id="rId7"/>
    <p:sldId id="280" r:id="rId8"/>
    <p:sldId id="281" r:id="rId9"/>
    <p:sldId id="277" r:id="rId10"/>
  </p:sldIdLst>
  <p:sldSz cx="12188825" cy="6858000"/>
  <p:notesSz cx="6858000" cy="9144000"/>
  <p:custDataLst>
    <p:tags r:id="rId13"/>
  </p:custDataLst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C4"/>
    <a:srgbClr val="FF0066"/>
    <a:srgbClr val="EDFD59"/>
    <a:srgbClr val="FDE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9" autoAdjust="0"/>
  </p:normalViewPr>
  <p:slideViewPr>
    <p:cSldViewPr showGuides="1">
      <p:cViewPr varScale="1">
        <p:scale>
          <a:sx n="82" d="100"/>
          <a:sy n="82" d="100"/>
        </p:scale>
        <p:origin x="720" y="6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100" d="100"/>
          <a:sy n="100" d="100"/>
        </p:scale>
        <p:origin x="280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4FD0811F-65A0-45DC-A418-D7D88257DA14}" type="datetime1">
              <a:rPr lang="fr-FR" smtClean="0"/>
              <a:t>10/03/2025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9F912AB-2776-42F2-A957-313FC7EFEDB9}" type="slidenum">
              <a:rPr lang="fr-FR" smtClean="0"/>
              <a:pPr algn="r"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869BCCB5-3197-42F0-A23E-FBF35BB6BD6D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4" name="Espace réservé de l’image des diapositives 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 dirty="0"/>
          </a:p>
        </p:txBody>
      </p:sp>
      <p:sp>
        <p:nvSpPr>
          <p:cNvPr id="5" name="Espace réservé des notes 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93199CD-3E1B-4AE6-990F-76F925F5EA9F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fr-FR" noProof="0"/>
              <a:t>Modifiez le style des sous-titres du masque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169FE22-A35D-4AA5-9ED0-CA5AA0D08EE7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B2D50EC-F18A-4356-A82F-ED015F56C2C6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8AB5196-52B1-4918-B153-34A0C9A4A7AD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800" b="0" cap="none" baseline="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399499F-CA45-4A76-BC24-F973E24AC3FB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817870C-A0A5-4D92-B86D-C2791EFA3A23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rtl="0">
              <a:defRPr/>
            </a:lvl1pPr>
          </a:lstStyle>
          <a:p>
            <a:fld id="{2A013F82-EE5E-44EE-A61D-E31C6657F26F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12A7B89-83CE-4355-8D19-9AD5D8179E27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rtl="0">
              <a:defRPr/>
            </a:lvl1pPr>
          </a:lstStyle>
          <a:p>
            <a:fld id="{2A013F82-EE5E-44EE-A61D-E31C6657F26F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A4593A4-CD22-4D89-9631-B432485C88BE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8F3045D-8AE6-4E47-932F-47FA387FEA34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Autofit/>
          </a:bodyPr>
          <a:lstStyle>
            <a:lvl1pPr algn="l" rtl="0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282C9DA-93FE-4DDE-8920-2C8AB1F5E18A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’image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rmAutofit/>
          </a:bodyPr>
          <a:lstStyle>
            <a:lvl1pPr algn="l" rtl="0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B002A6A-F78C-474F-BA6B-17AE42EC613D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pPr rtl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fr-FR" noProof="0" dirty="0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06553-4B01-4903-B663-70E503E45D52}" type="datetime1">
              <a:rPr lang="fr-FR" smtClean="0"/>
              <a:pPr/>
              <a:t>10/03/2025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fr-FR" noProof="0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25F3260-1100-962A-959D-44726AA64D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7" t="18099" r="10419" b="16917"/>
          <a:stretch/>
        </p:blipFill>
        <p:spPr>
          <a:xfrm>
            <a:off x="117748" y="116632"/>
            <a:ext cx="1976265" cy="80514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8F650BBC-45DA-BB84-2625-C66329AC992C}"/>
              </a:ext>
            </a:extLst>
          </p:cNvPr>
          <p:cNvSpPr txBox="1"/>
          <p:nvPr/>
        </p:nvSpPr>
        <p:spPr>
          <a:xfrm>
            <a:off x="-1" y="2060848"/>
            <a:ext cx="121888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/>
              <a:t>CERN Practical days</a:t>
            </a:r>
          </a:p>
          <a:p>
            <a:pPr algn="ctr"/>
            <a:r>
              <a:rPr lang="en-GB" sz="3000" b="1" dirty="0"/>
              <a:t>11 – 12 March 2025</a:t>
            </a:r>
          </a:p>
        </p:txBody>
      </p:sp>
    </p:spTree>
    <p:extLst>
      <p:ext uri="{BB962C8B-B14F-4D97-AF65-F5344CB8AC3E}">
        <p14:creationId xmlns:p14="http://schemas.microsoft.com/office/powerpoint/2010/main" val="261788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F08E7-DA56-7DD3-B05A-87083B1EE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99C03C5-0D65-66EE-B7AF-79ADE59055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7" t="18099" r="10419" b="16917"/>
          <a:stretch/>
        </p:blipFill>
        <p:spPr>
          <a:xfrm>
            <a:off x="117748" y="116632"/>
            <a:ext cx="1976265" cy="80514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76F14AE-2673-516D-36CA-A6E575C4A6D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67" r="3303"/>
          <a:stretch/>
        </p:blipFill>
        <p:spPr>
          <a:xfrm>
            <a:off x="1701924" y="1124744"/>
            <a:ext cx="828649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429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A2F3FF4-BA54-D393-F1E9-FE53DFB63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6054"/>
            <a:ext cx="12188825" cy="6225891"/>
          </a:xfrm>
          <a:prstGeom prst="rect">
            <a:avLst/>
          </a:prstGeom>
        </p:spPr>
      </p:pic>
      <p:grpSp>
        <p:nvGrpSpPr>
          <p:cNvPr id="43" name="Groupe 42">
            <a:extLst>
              <a:ext uri="{FF2B5EF4-FFF2-40B4-BE49-F238E27FC236}">
                <a16:creationId xmlns:a16="http://schemas.microsoft.com/office/drawing/2014/main" id="{4FE5A0B2-01F1-7647-EA3A-7032E2A05664}"/>
              </a:ext>
            </a:extLst>
          </p:cNvPr>
          <p:cNvGrpSpPr/>
          <p:nvPr/>
        </p:nvGrpSpPr>
        <p:grpSpPr>
          <a:xfrm>
            <a:off x="0" y="1155110"/>
            <a:ext cx="1152128" cy="1923233"/>
            <a:chOff x="0" y="1155110"/>
            <a:chExt cx="1152128" cy="1923233"/>
          </a:xfrm>
        </p:grpSpPr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id="{B83272AF-5D9D-6CAF-D12B-03F9ABEF4525}"/>
                </a:ext>
              </a:extLst>
            </p:cNvPr>
            <p:cNvSpPr/>
            <p:nvPr/>
          </p:nvSpPr>
          <p:spPr>
            <a:xfrm>
              <a:off x="676559" y="1196752"/>
              <a:ext cx="414795" cy="360040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FD750B98-1886-B28C-577B-28EBF48C5A3C}"/>
                </a:ext>
              </a:extLst>
            </p:cNvPr>
            <p:cNvSpPr txBox="1"/>
            <p:nvPr/>
          </p:nvSpPr>
          <p:spPr>
            <a:xfrm>
              <a:off x="667432" y="1155110"/>
              <a:ext cx="4147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</a:rPr>
                <a:t>30</a:t>
              </a:r>
            </a:p>
          </p:txBody>
        </p: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906C89F2-BDF0-3A94-6E33-22CA69DC7AF8}"/>
                </a:ext>
              </a:extLst>
            </p:cNvPr>
            <p:cNvCxnSpPr/>
            <p:nvPr/>
          </p:nvCxnSpPr>
          <p:spPr>
            <a:xfrm flipH="1">
              <a:off x="621804" y="1556792"/>
              <a:ext cx="262152" cy="115212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7AE107A3-8ACE-8E33-DA05-224AE8216171}"/>
                </a:ext>
              </a:extLst>
            </p:cNvPr>
            <p:cNvSpPr txBox="1"/>
            <p:nvPr/>
          </p:nvSpPr>
          <p:spPr>
            <a:xfrm>
              <a:off x="0" y="2709011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</a:rPr>
                <a:t>VACUUM</a:t>
              </a:r>
            </a:p>
          </p:txBody>
        </p: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1D4325B9-83E0-2319-2F9A-7ED239D1380E}"/>
              </a:ext>
            </a:extLst>
          </p:cNvPr>
          <p:cNvGrpSpPr/>
          <p:nvPr/>
        </p:nvGrpSpPr>
        <p:grpSpPr>
          <a:xfrm>
            <a:off x="614496" y="2052222"/>
            <a:ext cx="1152128" cy="1845787"/>
            <a:chOff x="614496" y="2052222"/>
            <a:chExt cx="1152128" cy="1845787"/>
          </a:xfrm>
        </p:grpSpPr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BA64B7CE-AE1C-A402-0F50-449E749D7B8C}"/>
                </a:ext>
              </a:extLst>
            </p:cNvPr>
            <p:cNvSpPr/>
            <p:nvPr/>
          </p:nvSpPr>
          <p:spPr>
            <a:xfrm>
              <a:off x="1161262" y="2052222"/>
              <a:ext cx="406168" cy="360040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9BED00-B896-D2BC-319B-3E044DECE786}"/>
                </a:ext>
              </a:extLst>
            </p:cNvPr>
            <p:cNvSpPr txBox="1"/>
            <p:nvPr/>
          </p:nvSpPr>
          <p:spPr>
            <a:xfrm>
              <a:off x="1124657" y="2052222"/>
              <a:ext cx="4793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</a:rPr>
                <a:t>311</a:t>
              </a:r>
            </a:p>
          </p:txBody>
        </p: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9F998A2B-D191-0986-3920-E405CD10251D}"/>
                </a:ext>
              </a:extLst>
            </p:cNvPr>
            <p:cNvCxnSpPr/>
            <p:nvPr/>
          </p:nvCxnSpPr>
          <p:spPr>
            <a:xfrm flipH="1">
              <a:off x="1208347" y="2412262"/>
              <a:ext cx="262152" cy="115212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2E2EF646-56B1-C681-63EE-094F52FB3DE9}"/>
                </a:ext>
              </a:extLst>
            </p:cNvPr>
            <p:cNvSpPr txBox="1"/>
            <p:nvPr/>
          </p:nvSpPr>
          <p:spPr>
            <a:xfrm>
              <a:off x="614496" y="3528677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</a:rPr>
                <a:t>MAGNET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6CBBCB85-C690-759E-FC0E-9FF20D1B5A0A}"/>
              </a:ext>
            </a:extLst>
          </p:cNvPr>
          <p:cNvGrpSpPr/>
          <p:nvPr/>
        </p:nvGrpSpPr>
        <p:grpSpPr>
          <a:xfrm>
            <a:off x="3934172" y="5248722"/>
            <a:ext cx="3205060" cy="813216"/>
            <a:chOff x="3934172" y="5248722"/>
            <a:chExt cx="3205060" cy="813216"/>
          </a:xfrm>
        </p:grpSpPr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2346F6AF-4FA1-41C0-71AC-3CA1BF46C534}"/>
                </a:ext>
              </a:extLst>
            </p:cNvPr>
            <p:cNvSpPr/>
            <p:nvPr/>
          </p:nvSpPr>
          <p:spPr>
            <a:xfrm>
              <a:off x="6621349" y="5248722"/>
              <a:ext cx="481175" cy="360040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C11726C3-BA19-9A82-5FCF-A1887176E40C}"/>
                </a:ext>
              </a:extLst>
            </p:cNvPr>
            <p:cNvSpPr txBox="1"/>
            <p:nvPr/>
          </p:nvSpPr>
          <p:spPr>
            <a:xfrm>
              <a:off x="6562384" y="5274853"/>
              <a:ext cx="5768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</a:rPr>
                <a:t>2008</a:t>
              </a:r>
            </a:p>
          </p:txBody>
        </p: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5AB8548E-F234-46EA-C279-BA33C79759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26884" y="5428741"/>
              <a:ext cx="1894465" cy="448531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32BCEA3F-C564-3240-93E7-FEB7E9E09902}"/>
                </a:ext>
              </a:extLst>
            </p:cNvPr>
            <p:cNvSpPr txBox="1"/>
            <p:nvPr/>
          </p:nvSpPr>
          <p:spPr>
            <a:xfrm>
              <a:off x="3934172" y="5692606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</a:rPr>
                <a:t>CLEAR</a:t>
              </a:r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304D0950-F4AB-B8CA-FBEE-FFA4A561A74F}"/>
              </a:ext>
            </a:extLst>
          </p:cNvPr>
          <p:cNvGrpSpPr/>
          <p:nvPr/>
        </p:nvGrpSpPr>
        <p:grpSpPr>
          <a:xfrm>
            <a:off x="1320011" y="4365104"/>
            <a:ext cx="2326129" cy="615282"/>
            <a:chOff x="1320011" y="4365104"/>
            <a:chExt cx="2326129" cy="615282"/>
          </a:xfrm>
        </p:grpSpPr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FB406500-6083-9017-3E90-A17DDC06A1BA}"/>
                </a:ext>
              </a:extLst>
            </p:cNvPr>
            <p:cNvSpPr/>
            <p:nvPr/>
          </p:nvSpPr>
          <p:spPr>
            <a:xfrm>
              <a:off x="3358108" y="4365104"/>
              <a:ext cx="288032" cy="360040"/>
            </a:xfrm>
            <a:prstGeom prst="roundRect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Connecteur droit avec flèche 25">
              <a:extLst>
                <a:ext uri="{FF2B5EF4-FFF2-40B4-BE49-F238E27FC236}">
                  <a16:creationId xmlns:a16="http://schemas.microsoft.com/office/drawing/2014/main" id="{3E1B117C-2E3D-B1F2-106C-BD031A8852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54052" y="4518248"/>
              <a:ext cx="490622" cy="278904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5CF4BE74-005C-7BFD-95F3-1C96608ACABC}"/>
                </a:ext>
              </a:extLst>
            </p:cNvPr>
            <p:cNvSpPr txBox="1"/>
            <p:nvPr/>
          </p:nvSpPr>
          <p:spPr>
            <a:xfrm>
              <a:off x="1320011" y="4611054"/>
              <a:ext cx="16108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accent6">
                      <a:lumMod val="75000"/>
                    </a:schemeClr>
                  </a:solidFill>
                </a:rPr>
                <a:t>Restaurant #2</a:t>
              </a:r>
            </a:p>
          </p:txBody>
        </p:sp>
      </p:grpSp>
      <p:pic>
        <p:nvPicPr>
          <p:cNvPr id="39" name="Image 38">
            <a:extLst>
              <a:ext uri="{FF2B5EF4-FFF2-40B4-BE49-F238E27FC236}">
                <a16:creationId xmlns:a16="http://schemas.microsoft.com/office/drawing/2014/main" id="{848FEE2D-7F04-D7E7-10E6-8E150F6607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6"/>
          <a:stretch/>
        </p:blipFill>
        <p:spPr>
          <a:xfrm>
            <a:off x="10435926" y="316054"/>
            <a:ext cx="1398091" cy="2014324"/>
          </a:xfrm>
          <a:prstGeom prst="rect">
            <a:avLst/>
          </a:prstGeom>
          <a:ln w="38100" cap="sq">
            <a:solidFill>
              <a:srgbClr val="008AC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50" name="Groupe 49">
            <a:extLst>
              <a:ext uri="{FF2B5EF4-FFF2-40B4-BE49-F238E27FC236}">
                <a16:creationId xmlns:a16="http://schemas.microsoft.com/office/drawing/2014/main" id="{FE133979-0D2F-F0FA-F680-2575DF5337FB}"/>
              </a:ext>
            </a:extLst>
          </p:cNvPr>
          <p:cNvGrpSpPr/>
          <p:nvPr/>
        </p:nvGrpSpPr>
        <p:grpSpPr>
          <a:xfrm>
            <a:off x="17591" y="5687923"/>
            <a:ext cx="4824536" cy="1147456"/>
            <a:chOff x="17591" y="5687923"/>
            <a:chExt cx="4824536" cy="1147456"/>
          </a:xfrm>
        </p:grpSpPr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9FDADFC5-2CE5-8A70-7BD5-757FE1DE6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98" y="5687923"/>
              <a:ext cx="763508" cy="757275"/>
            </a:xfrm>
            <a:prstGeom prst="rect">
              <a:avLst/>
            </a:prstGeom>
          </p:spPr>
        </p:pic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8EB146EE-C9E3-2E5E-3A25-D44CA3BCA89C}"/>
                </a:ext>
              </a:extLst>
            </p:cNvPr>
            <p:cNvSpPr txBox="1"/>
            <p:nvPr/>
          </p:nvSpPr>
          <p:spPr>
            <a:xfrm>
              <a:off x="17591" y="6466047"/>
              <a:ext cx="4824536" cy="369332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https://sce-dep.web.cern.ch/mobile-applications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836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373A2E-7428-70B0-3BFA-18D4824A5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606B9E8-04CC-E92E-6700-AEBD99AB40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7" t="18099" r="10419" b="16917"/>
          <a:stretch/>
        </p:blipFill>
        <p:spPr>
          <a:xfrm>
            <a:off x="117748" y="116632"/>
            <a:ext cx="1976265" cy="80514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952C75F-A52F-F7A4-EEEC-4B1E8BBDBB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0067"/>
          <a:stretch/>
        </p:blipFill>
        <p:spPr>
          <a:xfrm>
            <a:off x="2854052" y="332656"/>
            <a:ext cx="8343557" cy="80514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3FC5B78-33A5-6791-8803-0410C2A5E7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9876" y="1381225"/>
            <a:ext cx="9381020" cy="514411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F3C2F79-3864-FE90-3552-664EAC53C425}"/>
              </a:ext>
            </a:extLst>
          </p:cNvPr>
          <p:cNvSpPr/>
          <p:nvPr/>
        </p:nvSpPr>
        <p:spPr>
          <a:xfrm>
            <a:off x="1629916" y="5229200"/>
            <a:ext cx="792088" cy="36004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03B156-8FE4-1629-B55E-E0ED35CEC5E9}"/>
              </a:ext>
            </a:extLst>
          </p:cNvPr>
          <p:cNvSpPr/>
          <p:nvPr/>
        </p:nvSpPr>
        <p:spPr>
          <a:xfrm>
            <a:off x="4150196" y="5229200"/>
            <a:ext cx="792088" cy="36004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167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DE158-187D-AFA0-77CF-2E06F1CE0D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E44A53F-EF95-538A-AA51-B2AB2F565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008" y="116632"/>
            <a:ext cx="7272808" cy="638757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E663358-CC1A-E82C-8E86-7CA7C7B8C8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7" t="18099" r="10419" b="16917"/>
          <a:stretch/>
        </p:blipFill>
        <p:spPr>
          <a:xfrm>
            <a:off x="117748" y="116632"/>
            <a:ext cx="1976265" cy="80514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8AC85E3-1628-97B3-9908-71B87AEDCD24}"/>
              </a:ext>
            </a:extLst>
          </p:cNvPr>
          <p:cNvSpPr/>
          <p:nvPr/>
        </p:nvSpPr>
        <p:spPr>
          <a:xfrm>
            <a:off x="4654252" y="5013176"/>
            <a:ext cx="792088" cy="79208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439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A6EE342-0D1C-728F-00FE-8767B7995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2" y="1618247"/>
            <a:ext cx="9731583" cy="205757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25F3260-1100-962A-959D-44726AA64D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7" t="18099" r="10419" b="16917"/>
          <a:stretch/>
        </p:blipFill>
        <p:spPr>
          <a:xfrm>
            <a:off x="117748" y="116632"/>
            <a:ext cx="1976265" cy="80514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98C6F90-9780-D300-AAB9-E215519FB6B7}"/>
              </a:ext>
            </a:extLst>
          </p:cNvPr>
          <p:cNvSpPr txBox="1"/>
          <p:nvPr/>
        </p:nvSpPr>
        <p:spPr>
          <a:xfrm>
            <a:off x="2710036" y="362058"/>
            <a:ext cx="56886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/>
              <a:t>REMINDER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71232C1-4428-E37F-7427-474717358607}"/>
              </a:ext>
            </a:extLst>
          </p:cNvPr>
          <p:cNvSpPr txBox="1"/>
          <p:nvPr/>
        </p:nvSpPr>
        <p:spPr>
          <a:xfrm>
            <a:off x="46611" y="4289028"/>
            <a:ext cx="11233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 subject per student (among the 2 subjects you’ll work on during the practical days)</a:t>
            </a:r>
            <a:br>
              <a:rPr lang="en-GB" dirty="0"/>
            </a:br>
            <a:r>
              <a:rPr lang="en-GB" dirty="0"/>
              <a:t>– deadline 13 March at noon! </a:t>
            </a:r>
            <a:r>
              <a:rPr lang="en-GB" dirty="0">
                <a:solidFill>
                  <a:srgbClr val="008AC4"/>
                </a:solidFill>
              </a:rPr>
              <a:t>WhatsApp in main group “Your Name = Vacuum”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E9AF129-12A0-2DA6-0847-AB808B4BBB8D}"/>
              </a:ext>
            </a:extLst>
          </p:cNvPr>
          <p:cNvSpPr txBox="1"/>
          <p:nvPr/>
        </p:nvSpPr>
        <p:spPr>
          <a:xfrm>
            <a:off x="46611" y="4875086"/>
            <a:ext cx="11233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will do the groups allocation (4 people max / group)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69DB295-01D9-123A-E022-A7E5BD523271}"/>
              </a:ext>
            </a:extLst>
          </p:cNvPr>
          <p:cNvSpPr txBox="1"/>
          <p:nvPr/>
        </p:nvSpPr>
        <p:spPr>
          <a:xfrm>
            <a:off x="46611" y="5184145"/>
            <a:ext cx="11233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Prepare an oral presentation (all students should speak to get their marks)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242CEBF-8FA3-37F0-B383-E94077270E35}"/>
              </a:ext>
            </a:extLst>
          </p:cNvPr>
          <p:cNvSpPr txBox="1"/>
          <p:nvPr/>
        </p:nvSpPr>
        <p:spPr>
          <a:xfrm>
            <a:off x="46611" y="5493204"/>
            <a:ext cx="11233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Oral presentation on Monday 17 March (morning)</a:t>
            </a:r>
            <a:br>
              <a:rPr lang="en-GB" dirty="0"/>
            </a:br>
            <a:r>
              <a:rPr lang="en-GB" dirty="0"/>
              <a:t>– 2 minutes talk + 2 minutes Q&amp;A per speaker (evaluate by a Jury)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453DD12-600B-E18F-03F7-E2582D505729}"/>
              </a:ext>
            </a:extLst>
          </p:cNvPr>
          <p:cNvSpPr txBox="1"/>
          <p:nvPr/>
        </p:nvSpPr>
        <p:spPr>
          <a:xfrm>
            <a:off x="46611" y="6079261"/>
            <a:ext cx="11233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You will be evaluated on the CONTENT and on the FORM of the presentation</a:t>
            </a:r>
            <a:br>
              <a:rPr lang="en-GB" dirty="0"/>
            </a:br>
            <a:r>
              <a:rPr lang="en-GB" dirty="0"/>
              <a:t>(refer to the slide 7&amp;8 of Elias for the details 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AD4407C-C4B3-C8C2-BFA6-01A72D701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2564" y="92558"/>
            <a:ext cx="4644328" cy="3865597"/>
          </a:xfrm>
          <a:prstGeom prst="rect">
            <a:avLst/>
          </a:prstGeom>
          <a:ln w="38100" cap="sq">
            <a:solidFill>
              <a:srgbClr val="008AC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Flèche : angle droit 1">
            <a:extLst>
              <a:ext uri="{FF2B5EF4-FFF2-40B4-BE49-F238E27FC236}">
                <a16:creationId xmlns:a16="http://schemas.microsoft.com/office/drawing/2014/main" id="{0CFC5E85-01F1-55CD-8067-0C7DC33384B5}"/>
              </a:ext>
            </a:extLst>
          </p:cNvPr>
          <p:cNvSpPr/>
          <p:nvPr/>
        </p:nvSpPr>
        <p:spPr>
          <a:xfrm>
            <a:off x="7894612" y="4293096"/>
            <a:ext cx="4032448" cy="2304256"/>
          </a:xfrm>
          <a:prstGeom prst="bentUp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99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20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unnel bleu numérique 16: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1905_TF02895261_TF02895261.potx" id="{D591E305-304E-4F08-83F3-B9147EDAAFB5}" vid="{F4994B82-D552-431A-8540-55AA87CE1401}"/>
    </a:ext>
  </a:extLst>
</a:theme>
</file>

<file path=ppt/theme/theme2.xml><?xml version="1.0" encoding="utf-8"?>
<a:theme xmlns:a="http://schemas.openxmlformats.org/drawingml/2006/main" name="Thème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E41224-0370-4595-877C-23316CD80004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Tunnel bleu numérique pour les professionnels (grand écran)</Template>
  <TotalTime>2129</TotalTime>
  <Words>146</Words>
  <Application>Microsoft Office PowerPoint</Application>
  <PresentationFormat>Personnalisé</PresentationFormat>
  <Paragraphs>16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Arial</vt:lpstr>
      <vt:lpstr>Corbel</vt:lpstr>
      <vt:lpstr>Tunnel bleu numérique 16:9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Stéphanie Vandergooten</dc:creator>
  <cp:lastModifiedBy>Darina Baizhanova</cp:lastModifiedBy>
  <cp:revision>124</cp:revision>
  <dcterms:created xsi:type="dcterms:W3CDTF">2022-12-12T07:56:31Z</dcterms:created>
  <dcterms:modified xsi:type="dcterms:W3CDTF">2025-03-10T08:34:47Z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