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34" r:id="rId5"/>
  </p:sldIdLst>
  <p:sldSz cx="12192000" cy="6858000"/>
  <p:notesSz cx="6858000" cy="9144000"/>
  <p:custDataLst>
    <p:tags r:id="rId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POSITIONS" id="{0F07DBE9-EA6B-4A00-B249-BCD3AF562DF5}">
          <p14:sldIdLst/>
        </p14:section>
        <p14:section name="PRESENTATION" id="{B2FDAFC4-EFCD-4D00-8A52-6D83ABE04C5F}">
          <p14:sldIdLst>
            <p14:sldId id="334"/>
          </p14:sldIdLst>
        </p14:section>
        <p14:section name="SLIDES DISPONIBLES" id="{E774D241-CBC2-49B7-8505-3447EC2BDEC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han PHILIPPE" initials="YP" lastIdx="11" clrIdx="0">
    <p:extLst>
      <p:ext uri="{19B8F6BF-5375-455C-9EA6-DF929625EA0E}">
        <p15:presenceInfo xmlns:p15="http://schemas.microsoft.com/office/powerpoint/2012/main" userId="Yohan PHILIPPE" providerId="None"/>
      </p:ext>
    </p:extLst>
  </p:cmAuthor>
  <p:cmAuthor id="2" name="Amaury MARTIN" initials="AM" lastIdx="13" clrIdx="1">
    <p:extLst>
      <p:ext uri="{19B8F6BF-5375-455C-9EA6-DF929625EA0E}">
        <p15:presenceInfo xmlns:p15="http://schemas.microsoft.com/office/powerpoint/2012/main" userId="S::amartin4@curie.fr::f5a31b4d-1d96-467b-9e72-33a1351f95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14"/>
    <a:srgbClr val="F2F2F2"/>
    <a:srgbClr val="FFAD0A"/>
    <a:srgbClr val="A144E8"/>
    <a:srgbClr val="539616"/>
    <a:srgbClr val="00B0F0"/>
    <a:srgbClr val="9999FF"/>
    <a:srgbClr val="FF8E1A"/>
    <a:srgbClr val="FF99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0C189D-2C8D-4A0F-8A4E-7CF1BF8E3156}" v="116" dt="2023-01-27T13:27:44.2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8" autoAdjust="0"/>
    <p:restoredTop sz="94700" autoAdjust="0"/>
  </p:normalViewPr>
  <p:slideViewPr>
    <p:cSldViewPr snapToGrid="0">
      <p:cViewPr varScale="1">
        <p:scale>
          <a:sx n="65" d="100"/>
          <a:sy n="65" d="100"/>
        </p:scale>
        <p:origin x="748" y="44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-230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6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4DDC7-75FD-4C8B-8192-CE3950D462D5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ABC4B-D8BD-445B-AAEE-1EC55DAA9F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91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/ SOUS-TITRE + VISUEL TEX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2C86567-7464-0F04-8EBE-B659026AFD46}"/>
              </a:ext>
            </a:extLst>
          </p:cNvPr>
          <p:cNvSpPr/>
          <p:nvPr userDrawn="1"/>
        </p:nvSpPr>
        <p:spPr>
          <a:xfrm>
            <a:off x="3643086" y="3015749"/>
            <a:ext cx="8548914" cy="18935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2E2DA824-45F9-009D-2907-497C1447B8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1335" y="2174880"/>
            <a:ext cx="3625840" cy="3625840"/>
          </a:xfrm>
          <a:custGeom>
            <a:avLst/>
            <a:gdLst>
              <a:gd name="connsiteX0" fmla="*/ 1812920 w 3625840"/>
              <a:gd name="connsiteY0" fmla="*/ 0 h 3625840"/>
              <a:gd name="connsiteX1" fmla="*/ 3625840 w 3625840"/>
              <a:gd name="connsiteY1" fmla="*/ 1812920 h 3625840"/>
              <a:gd name="connsiteX2" fmla="*/ 1812920 w 3625840"/>
              <a:gd name="connsiteY2" fmla="*/ 3625840 h 3625840"/>
              <a:gd name="connsiteX3" fmla="*/ 0 w 3625840"/>
              <a:gd name="connsiteY3" fmla="*/ 1812920 h 3625840"/>
              <a:gd name="connsiteX4" fmla="*/ 1812920 w 3625840"/>
              <a:gd name="connsiteY4" fmla="*/ 0 h 362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5840" h="3625840">
                <a:moveTo>
                  <a:pt x="1812920" y="0"/>
                </a:moveTo>
                <a:cubicBezTo>
                  <a:pt x="2814168" y="0"/>
                  <a:pt x="3625840" y="811673"/>
                  <a:pt x="3625840" y="1812920"/>
                </a:cubicBezTo>
                <a:cubicBezTo>
                  <a:pt x="3625840" y="2814168"/>
                  <a:pt x="2814168" y="3625840"/>
                  <a:pt x="1812920" y="3625840"/>
                </a:cubicBezTo>
                <a:cubicBezTo>
                  <a:pt x="811672" y="3625840"/>
                  <a:pt x="0" y="2814168"/>
                  <a:pt x="0" y="1812920"/>
                </a:cubicBezTo>
                <a:cubicBezTo>
                  <a:pt x="0" y="811673"/>
                  <a:pt x="811672" y="0"/>
                  <a:pt x="181292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anchor="ctr">
            <a:noAutofit/>
          </a:bodyPr>
          <a:lstStyle>
            <a:lvl1pPr algn="ctr">
              <a:buNone/>
              <a:defRPr b="1"/>
            </a:lvl1pPr>
          </a:lstStyle>
          <a:p>
            <a:r>
              <a:rPr lang="fr-FR" dirty="0"/>
              <a:t>VISUEL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441D870-ACA5-2718-34C7-977DA19E71B8}"/>
              </a:ext>
            </a:extLst>
          </p:cNvPr>
          <p:cNvCxnSpPr>
            <a:cxnSpLocks/>
          </p:cNvCxnSpPr>
          <p:nvPr userDrawn="1"/>
        </p:nvCxnSpPr>
        <p:spPr>
          <a:xfrm>
            <a:off x="11721146" y="6521152"/>
            <a:ext cx="0" cy="1216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96CC2157-E074-46C7-70A2-5714F721C1BD}"/>
              </a:ext>
            </a:extLst>
          </p:cNvPr>
          <p:cNvSpPr/>
          <p:nvPr userDrawn="1"/>
        </p:nvSpPr>
        <p:spPr>
          <a:xfrm flipH="1">
            <a:off x="0" y="189747"/>
            <a:ext cx="4205924" cy="313180"/>
          </a:xfrm>
          <a:custGeom>
            <a:avLst/>
            <a:gdLst>
              <a:gd name="connsiteX0" fmla="*/ 4205924 w 4205924"/>
              <a:gd name="connsiteY0" fmla="*/ 0 h 313180"/>
              <a:gd name="connsiteX1" fmla="*/ 151870 w 4205924"/>
              <a:gd name="connsiteY1" fmla="*/ 0 h 313180"/>
              <a:gd name="connsiteX2" fmla="*/ 0 w 4205924"/>
              <a:gd name="connsiteY2" fmla="*/ 151870 h 313180"/>
              <a:gd name="connsiteX3" fmla="*/ 151870 w 4205924"/>
              <a:gd name="connsiteY3" fmla="*/ 303740 h 313180"/>
              <a:gd name="connsiteX4" fmla="*/ 4205924 w 4205924"/>
              <a:gd name="connsiteY4" fmla="*/ 313180 h 31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924" h="313180">
                <a:moveTo>
                  <a:pt x="4205924" y="0"/>
                </a:moveTo>
                <a:lnTo>
                  <a:pt x="151870" y="0"/>
                </a:lnTo>
                <a:cubicBezTo>
                  <a:pt x="67995" y="0"/>
                  <a:pt x="0" y="67995"/>
                  <a:pt x="0" y="151870"/>
                </a:cubicBezTo>
                <a:cubicBezTo>
                  <a:pt x="0" y="235745"/>
                  <a:pt x="67995" y="303740"/>
                  <a:pt x="151870" y="303740"/>
                </a:cubicBezTo>
                <a:lnTo>
                  <a:pt x="4205924" y="313180"/>
                </a:lnTo>
                <a:close/>
              </a:path>
            </a:pathLst>
          </a:custGeom>
          <a:gradFill>
            <a:gsLst>
              <a:gs pos="4000">
                <a:schemeClr val="accent5"/>
              </a:gs>
              <a:gs pos="84000">
                <a:srgbClr val="FFC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240000" rtlCol="0" anchor="ctr">
            <a:noAutofit/>
          </a:bodyPr>
          <a:lstStyle/>
          <a:p>
            <a:endParaRPr lang="fr-FR" sz="110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DFCC7E5-3FD3-EDF7-4755-FD43BE7DED77}"/>
              </a:ext>
            </a:extLst>
          </p:cNvPr>
          <p:cNvGrpSpPr/>
          <p:nvPr userDrawn="1"/>
        </p:nvGrpSpPr>
        <p:grpSpPr>
          <a:xfrm>
            <a:off x="144465" y="303517"/>
            <a:ext cx="439738" cy="76200"/>
            <a:chOff x="3295650" y="285750"/>
            <a:chExt cx="586317" cy="101600"/>
          </a:xfrm>
          <a:noFill/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CE6184F-9A39-E81C-D080-ADBCD9D2099F}"/>
                </a:ext>
              </a:extLst>
            </p:cNvPr>
            <p:cNvSpPr/>
            <p:nvPr/>
          </p:nvSpPr>
          <p:spPr>
            <a:xfrm>
              <a:off x="329565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EE2E06A9-1F07-B89A-FC0E-109F3B7CD8AE}"/>
                </a:ext>
              </a:extLst>
            </p:cNvPr>
            <p:cNvSpPr/>
            <p:nvPr/>
          </p:nvSpPr>
          <p:spPr>
            <a:xfrm>
              <a:off x="3457575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A78C549-0F8B-882E-0DD1-2A246C8DC06F}"/>
                </a:ext>
              </a:extLst>
            </p:cNvPr>
            <p:cNvSpPr/>
            <p:nvPr/>
          </p:nvSpPr>
          <p:spPr>
            <a:xfrm>
              <a:off x="361950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24187C87-DA92-72C1-1CB4-9DFDB36E2CC0}"/>
                </a:ext>
              </a:extLst>
            </p:cNvPr>
            <p:cNvSpPr/>
            <p:nvPr userDrawn="1"/>
          </p:nvSpPr>
          <p:spPr>
            <a:xfrm>
              <a:off x="3780367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8D86888-B535-AD9D-B1D1-9CBEBED3D6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14792" r="20215"/>
          <a:stretch/>
        </p:blipFill>
        <p:spPr>
          <a:xfrm>
            <a:off x="7225734" y="-46806"/>
            <a:ext cx="4966266" cy="4910294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A96EB46-D54F-97EE-67CF-E133594B7A2E}"/>
              </a:ext>
            </a:extLst>
          </p:cNvPr>
          <p:cNvCxnSpPr>
            <a:cxnSpLocks/>
          </p:cNvCxnSpPr>
          <p:nvPr/>
        </p:nvCxnSpPr>
        <p:spPr>
          <a:xfrm>
            <a:off x="667567" y="991274"/>
            <a:ext cx="0" cy="492933"/>
          </a:xfrm>
          <a:prstGeom prst="line">
            <a:avLst/>
          </a:prstGeom>
          <a:ln w="5715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510603E1-664B-115F-17C6-6B090FC81E35}"/>
              </a:ext>
            </a:extLst>
          </p:cNvPr>
          <p:cNvSpPr txBox="1"/>
          <p:nvPr userDrawn="1"/>
        </p:nvSpPr>
        <p:spPr>
          <a:xfrm>
            <a:off x="4421328" y="2069757"/>
            <a:ext cx="7770671" cy="3836086"/>
          </a:xfrm>
          <a:prstGeom prst="roundRect">
            <a:avLst>
              <a:gd name="adj" fmla="val 1974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88900" sx="102000" sy="102000" algn="ctr" rotWithShape="0">
              <a:prstClr val="black">
                <a:alpha val="12000"/>
              </a:prstClr>
            </a:outerShdw>
          </a:effectLst>
        </p:spPr>
        <p:txBody>
          <a:bodyPr wrap="square" lIns="0" anchor="ctr">
            <a:noAutofit/>
          </a:bodyPr>
          <a:lstStyle/>
          <a:p>
            <a:pPr marL="200025" marR="0" lvl="0" algn="l" defTabSz="744443" rtl="0" eaLnBrk="0" fontAlgn="base" latinLnBrk="0" hangingPunct="0">
              <a:lnSpc>
                <a:spcPct val="105000"/>
              </a:lnSpc>
              <a:spcBef>
                <a:spcPct val="30000"/>
              </a:spcBef>
              <a:spcAft>
                <a:spcPct val="0"/>
              </a:spcAft>
              <a:buClr>
                <a:srgbClr val="00915A"/>
              </a:buClr>
              <a:buSzPct val="80000"/>
              <a:buFontTx/>
              <a:buNone/>
              <a:tabLst/>
              <a:defRPr/>
            </a:pPr>
            <a:endParaRPr kumimoji="0" lang="fr-FR" sz="1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0"/>
              <a:ea typeface="Open Sans" panose="020B0606030504020204" pitchFamily="34" charset="0"/>
              <a:cs typeface="Lato" panose="020F0502020204030203" pitchFamily="34" charset="0"/>
              <a:sym typeface="Arial"/>
            </a:endParaRP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2812F5D9-AC4D-B2EE-A717-C83717D759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7576" y="2255108"/>
            <a:ext cx="7093569" cy="3465384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E9316E1D-D553-3EC0-9BD7-1C34954080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728" y="943214"/>
            <a:ext cx="9374991" cy="624581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sz="2000" cap="all" spc="300" baseline="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E0E6DACB-0430-A573-42A3-99F541285E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728" y="1599560"/>
            <a:ext cx="9325564" cy="310998"/>
          </a:xfrm>
        </p:spPr>
        <p:txBody>
          <a:bodyPr/>
          <a:lstStyle>
            <a:lvl1pPr>
              <a:defRPr sz="16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Cliquez pour modifier le sous-titre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68A8B5B-4868-72C3-80B2-AD06F04636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7566" y="189747"/>
            <a:ext cx="3280418" cy="310998"/>
          </a:xfrm>
        </p:spPr>
        <p:txBody>
          <a:bodyPr anchor="ctr"/>
          <a:lstStyle>
            <a:lvl1pPr>
              <a:buNone/>
              <a:defRPr sz="1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Cliquer pour modifier texte de l’onglet</a:t>
            </a:r>
          </a:p>
        </p:txBody>
      </p:sp>
    </p:spTree>
    <p:extLst>
      <p:ext uri="{BB962C8B-B14F-4D97-AF65-F5344CB8AC3E}">
        <p14:creationId xmlns:p14="http://schemas.microsoft.com/office/powerpoint/2010/main" val="296913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441D870-ACA5-2718-34C7-977DA19E71B8}"/>
              </a:ext>
            </a:extLst>
          </p:cNvPr>
          <p:cNvCxnSpPr>
            <a:cxnSpLocks/>
          </p:cNvCxnSpPr>
          <p:nvPr userDrawn="1"/>
        </p:nvCxnSpPr>
        <p:spPr>
          <a:xfrm>
            <a:off x="11721146" y="6521152"/>
            <a:ext cx="0" cy="1216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96CC2157-E074-46C7-70A2-5714F721C1BD}"/>
              </a:ext>
            </a:extLst>
          </p:cNvPr>
          <p:cNvSpPr/>
          <p:nvPr userDrawn="1"/>
        </p:nvSpPr>
        <p:spPr>
          <a:xfrm flipH="1">
            <a:off x="0" y="189747"/>
            <a:ext cx="4205924" cy="313180"/>
          </a:xfrm>
          <a:custGeom>
            <a:avLst/>
            <a:gdLst>
              <a:gd name="connsiteX0" fmla="*/ 4205924 w 4205924"/>
              <a:gd name="connsiteY0" fmla="*/ 0 h 313180"/>
              <a:gd name="connsiteX1" fmla="*/ 151870 w 4205924"/>
              <a:gd name="connsiteY1" fmla="*/ 0 h 313180"/>
              <a:gd name="connsiteX2" fmla="*/ 0 w 4205924"/>
              <a:gd name="connsiteY2" fmla="*/ 151870 h 313180"/>
              <a:gd name="connsiteX3" fmla="*/ 151870 w 4205924"/>
              <a:gd name="connsiteY3" fmla="*/ 303740 h 313180"/>
              <a:gd name="connsiteX4" fmla="*/ 4205924 w 4205924"/>
              <a:gd name="connsiteY4" fmla="*/ 313180 h 31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924" h="313180">
                <a:moveTo>
                  <a:pt x="4205924" y="0"/>
                </a:moveTo>
                <a:lnTo>
                  <a:pt x="151870" y="0"/>
                </a:lnTo>
                <a:cubicBezTo>
                  <a:pt x="67995" y="0"/>
                  <a:pt x="0" y="67995"/>
                  <a:pt x="0" y="151870"/>
                </a:cubicBezTo>
                <a:cubicBezTo>
                  <a:pt x="0" y="235745"/>
                  <a:pt x="67995" y="303740"/>
                  <a:pt x="151870" y="303740"/>
                </a:cubicBezTo>
                <a:lnTo>
                  <a:pt x="4205924" y="313180"/>
                </a:lnTo>
                <a:close/>
              </a:path>
            </a:pathLst>
          </a:custGeom>
          <a:gradFill>
            <a:gsLst>
              <a:gs pos="4000">
                <a:schemeClr val="accent5"/>
              </a:gs>
              <a:gs pos="84000">
                <a:srgbClr val="FFC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240000" rtlCol="0" anchor="ctr">
            <a:noAutofit/>
          </a:bodyPr>
          <a:lstStyle/>
          <a:p>
            <a:endParaRPr lang="fr-FR" sz="110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DFCC7E5-3FD3-EDF7-4755-FD43BE7DED77}"/>
              </a:ext>
            </a:extLst>
          </p:cNvPr>
          <p:cNvGrpSpPr/>
          <p:nvPr userDrawn="1"/>
        </p:nvGrpSpPr>
        <p:grpSpPr>
          <a:xfrm>
            <a:off x="144465" y="303517"/>
            <a:ext cx="439738" cy="76200"/>
            <a:chOff x="3295650" y="285750"/>
            <a:chExt cx="586317" cy="101600"/>
          </a:xfrm>
          <a:noFill/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CE6184F-9A39-E81C-D080-ADBCD9D2099F}"/>
                </a:ext>
              </a:extLst>
            </p:cNvPr>
            <p:cNvSpPr/>
            <p:nvPr/>
          </p:nvSpPr>
          <p:spPr>
            <a:xfrm>
              <a:off x="329565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EE2E06A9-1F07-B89A-FC0E-109F3B7CD8AE}"/>
                </a:ext>
              </a:extLst>
            </p:cNvPr>
            <p:cNvSpPr/>
            <p:nvPr/>
          </p:nvSpPr>
          <p:spPr>
            <a:xfrm>
              <a:off x="3457575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A78C549-0F8B-882E-0DD1-2A246C8DC06F}"/>
                </a:ext>
              </a:extLst>
            </p:cNvPr>
            <p:cNvSpPr/>
            <p:nvPr/>
          </p:nvSpPr>
          <p:spPr>
            <a:xfrm>
              <a:off x="361950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24187C87-DA92-72C1-1CB4-9DFDB36E2CC0}"/>
                </a:ext>
              </a:extLst>
            </p:cNvPr>
            <p:cNvSpPr/>
            <p:nvPr userDrawn="1"/>
          </p:nvSpPr>
          <p:spPr>
            <a:xfrm>
              <a:off x="3780367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8D86888-B535-AD9D-B1D1-9CBEBED3D6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14792" r="20215"/>
          <a:stretch/>
        </p:blipFill>
        <p:spPr>
          <a:xfrm>
            <a:off x="7225734" y="-46806"/>
            <a:ext cx="4966266" cy="491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0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014808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'élément multimédia 2"/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fr-FR"/>
              <a:t>Cliquez sur l'icône pour ajouter l'élément multimédia</a:t>
            </a:r>
          </a:p>
        </p:txBody>
      </p:sp>
    </p:spTree>
    <p:extLst>
      <p:ext uri="{BB962C8B-B14F-4D97-AF65-F5344CB8AC3E}">
        <p14:creationId xmlns:p14="http://schemas.microsoft.com/office/powerpoint/2010/main" val="424729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276830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 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441D870-ACA5-2718-34C7-977DA19E71B8}"/>
              </a:ext>
            </a:extLst>
          </p:cNvPr>
          <p:cNvCxnSpPr>
            <a:cxnSpLocks/>
          </p:cNvCxnSpPr>
          <p:nvPr userDrawn="1"/>
        </p:nvCxnSpPr>
        <p:spPr>
          <a:xfrm>
            <a:off x="11721146" y="6521152"/>
            <a:ext cx="0" cy="1216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96CC2157-E074-46C7-70A2-5714F721C1BD}"/>
              </a:ext>
            </a:extLst>
          </p:cNvPr>
          <p:cNvSpPr/>
          <p:nvPr userDrawn="1"/>
        </p:nvSpPr>
        <p:spPr>
          <a:xfrm flipH="1">
            <a:off x="0" y="189747"/>
            <a:ext cx="4205924" cy="313180"/>
          </a:xfrm>
          <a:custGeom>
            <a:avLst/>
            <a:gdLst>
              <a:gd name="connsiteX0" fmla="*/ 4205924 w 4205924"/>
              <a:gd name="connsiteY0" fmla="*/ 0 h 313180"/>
              <a:gd name="connsiteX1" fmla="*/ 151870 w 4205924"/>
              <a:gd name="connsiteY1" fmla="*/ 0 h 313180"/>
              <a:gd name="connsiteX2" fmla="*/ 0 w 4205924"/>
              <a:gd name="connsiteY2" fmla="*/ 151870 h 313180"/>
              <a:gd name="connsiteX3" fmla="*/ 151870 w 4205924"/>
              <a:gd name="connsiteY3" fmla="*/ 303740 h 313180"/>
              <a:gd name="connsiteX4" fmla="*/ 4205924 w 4205924"/>
              <a:gd name="connsiteY4" fmla="*/ 313180 h 31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924" h="313180">
                <a:moveTo>
                  <a:pt x="4205924" y="0"/>
                </a:moveTo>
                <a:lnTo>
                  <a:pt x="151870" y="0"/>
                </a:lnTo>
                <a:cubicBezTo>
                  <a:pt x="67995" y="0"/>
                  <a:pt x="0" y="67995"/>
                  <a:pt x="0" y="151870"/>
                </a:cubicBezTo>
                <a:cubicBezTo>
                  <a:pt x="0" y="235745"/>
                  <a:pt x="67995" y="303740"/>
                  <a:pt x="151870" y="303740"/>
                </a:cubicBezTo>
                <a:lnTo>
                  <a:pt x="4205924" y="313180"/>
                </a:lnTo>
                <a:close/>
              </a:path>
            </a:pathLst>
          </a:custGeom>
          <a:gradFill>
            <a:gsLst>
              <a:gs pos="4000">
                <a:schemeClr val="accent5"/>
              </a:gs>
              <a:gs pos="84000">
                <a:srgbClr val="FFC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240000" rtlCol="0" anchor="ctr">
            <a:noAutofit/>
          </a:bodyPr>
          <a:lstStyle/>
          <a:p>
            <a:endParaRPr lang="fr-FR" sz="110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DFCC7E5-3FD3-EDF7-4755-FD43BE7DED77}"/>
              </a:ext>
            </a:extLst>
          </p:cNvPr>
          <p:cNvGrpSpPr/>
          <p:nvPr userDrawn="1"/>
        </p:nvGrpSpPr>
        <p:grpSpPr>
          <a:xfrm>
            <a:off x="144465" y="303517"/>
            <a:ext cx="439738" cy="76200"/>
            <a:chOff x="3295650" y="285750"/>
            <a:chExt cx="586317" cy="101600"/>
          </a:xfrm>
          <a:noFill/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CE6184F-9A39-E81C-D080-ADBCD9D2099F}"/>
                </a:ext>
              </a:extLst>
            </p:cNvPr>
            <p:cNvSpPr/>
            <p:nvPr/>
          </p:nvSpPr>
          <p:spPr>
            <a:xfrm>
              <a:off x="329565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EE2E06A9-1F07-B89A-FC0E-109F3B7CD8AE}"/>
                </a:ext>
              </a:extLst>
            </p:cNvPr>
            <p:cNvSpPr/>
            <p:nvPr/>
          </p:nvSpPr>
          <p:spPr>
            <a:xfrm>
              <a:off x="3457575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A78C549-0F8B-882E-0DD1-2A246C8DC06F}"/>
                </a:ext>
              </a:extLst>
            </p:cNvPr>
            <p:cNvSpPr/>
            <p:nvPr/>
          </p:nvSpPr>
          <p:spPr>
            <a:xfrm>
              <a:off x="361950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24187C87-DA92-72C1-1CB4-9DFDB36E2CC0}"/>
                </a:ext>
              </a:extLst>
            </p:cNvPr>
            <p:cNvSpPr/>
            <p:nvPr userDrawn="1"/>
          </p:nvSpPr>
          <p:spPr>
            <a:xfrm>
              <a:off x="3780367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8D86888-B535-AD9D-B1D1-9CBEBED3D6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14792" r="20215"/>
          <a:stretch/>
        </p:blipFill>
        <p:spPr>
          <a:xfrm>
            <a:off x="7225734" y="-46806"/>
            <a:ext cx="4966266" cy="4910294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A96EB46-D54F-97EE-67CF-E133594B7A2E}"/>
              </a:ext>
            </a:extLst>
          </p:cNvPr>
          <p:cNvCxnSpPr>
            <a:cxnSpLocks/>
          </p:cNvCxnSpPr>
          <p:nvPr/>
        </p:nvCxnSpPr>
        <p:spPr>
          <a:xfrm>
            <a:off x="667567" y="991274"/>
            <a:ext cx="0" cy="492933"/>
          </a:xfrm>
          <a:prstGeom prst="line">
            <a:avLst/>
          </a:prstGeom>
          <a:ln w="5715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E9316E1D-D553-3EC0-9BD7-1C34954080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729" y="943214"/>
            <a:ext cx="7232894" cy="624581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>
              <a:defRPr sz="2000" cap="all" spc="300" baseline="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E0E6DACB-0430-A573-42A3-99F541285E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728" y="1599560"/>
            <a:ext cx="7194761" cy="310998"/>
          </a:xfrm>
        </p:spPr>
        <p:txBody>
          <a:bodyPr/>
          <a:lstStyle>
            <a:lvl1pPr>
              <a:defRPr sz="16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Cliquez pour modifier le sous-titre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68A8B5B-4868-72C3-80B2-AD06F04636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7566" y="189747"/>
            <a:ext cx="3280418" cy="310998"/>
          </a:xfrm>
        </p:spPr>
        <p:txBody>
          <a:bodyPr anchor="ctr"/>
          <a:lstStyle>
            <a:lvl1pPr>
              <a:buNone/>
              <a:defRPr sz="1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Cliquer pour modifier texte de l’onglet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AFB303C-8B03-06C6-FC88-C31B7F27A5EC}"/>
              </a:ext>
            </a:extLst>
          </p:cNvPr>
          <p:cNvSpPr txBox="1"/>
          <p:nvPr userDrawn="1"/>
        </p:nvSpPr>
        <p:spPr>
          <a:xfrm>
            <a:off x="667568" y="2186265"/>
            <a:ext cx="7329054" cy="4697135"/>
          </a:xfrm>
          <a:prstGeom prst="roundRect">
            <a:avLst>
              <a:gd name="adj" fmla="val 2802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88900" sx="102000" sy="102000" algn="ctr" rotWithShape="0">
              <a:prstClr val="black">
                <a:alpha val="12000"/>
              </a:prstClr>
            </a:outerShdw>
          </a:effectLst>
        </p:spPr>
        <p:txBody>
          <a:bodyPr wrap="square" lIns="0" anchor="ctr">
            <a:noAutofit/>
          </a:bodyPr>
          <a:lstStyle/>
          <a:p>
            <a:pPr marL="200025" marR="0" lvl="0" algn="l" defTabSz="744443" rtl="0" eaLnBrk="0" fontAlgn="base" latinLnBrk="0" hangingPunct="0">
              <a:lnSpc>
                <a:spcPct val="105000"/>
              </a:lnSpc>
              <a:spcBef>
                <a:spcPct val="30000"/>
              </a:spcBef>
              <a:spcAft>
                <a:spcPct val="0"/>
              </a:spcAft>
              <a:buClr>
                <a:srgbClr val="00915A"/>
              </a:buClr>
              <a:buSzPct val="80000"/>
              <a:buFontTx/>
              <a:buNone/>
              <a:tabLst/>
              <a:defRPr/>
            </a:pPr>
            <a:endParaRPr kumimoji="0" lang="fr-FR" sz="1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0"/>
              <a:ea typeface="Open Sans" panose="020B0606030504020204" pitchFamily="34" charset="0"/>
              <a:cs typeface="Lato" panose="020F0502020204030203" pitchFamily="34" charset="0"/>
              <a:sym typeface="Arial"/>
            </a:endParaRP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5639537-EDDF-3A91-55B9-83025D0ABE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2616" y="2388124"/>
            <a:ext cx="6908521" cy="4158702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5" name="Espace réservé pour une image  18">
            <a:extLst>
              <a:ext uri="{FF2B5EF4-FFF2-40B4-BE49-F238E27FC236}">
                <a16:creationId xmlns:a16="http://schemas.microsoft.com/office/drawing/2014/main" id="{5A81EF78-8D7C-EC59-81AE-A2C736FB737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545009" y="1434677"/>
            <a:ext cx="1176137" cy="1176137"/>
          </a:xfrm>
          <a:custGeom>
            <a:avLst/>
            <a:gdLst>
              <a:gd name="connsiteX0" fmla="*/ 1812920 w 3625840"/>
              <a:gd name="connsiteY0" fmla="*/ 0 h 3625840"/>
              <a:gd name="connsiteX1" fmla="*/ 3625840 w 3625840"/>
              <a:gd name="connsiteY1" fmla="*/ 1812920 h 3625840"/>
              <a:gd name="connsiteX2" fmla="*/ 1812920 w 3625840"/>
              <a:gd name="connsiteY2" fmla="*/ 3625840 h 3625840"/>
              <a:gd name="connsiteX3" fmla="*/ 0 w 3625840"/>
              <a:gd name="connsiteY3" fmla="*/ 1812920 h 3625840"/>
              <a:gd name="connsiteX4" fmla="*/ 1812920 w 3625840"/>
              <a:gd name="connsiteY4" fmla="*/ 0 h 362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5840" h="3625840">
                <a:moveTo>
                  <a:pt x="1812920" y="0"/>
                </a:moveTo>
                <a:cubicBezTo>
                  <a:pt x="2814168" y="0"/>
                  <a:pt x="3625840" y="811673"/>
                  <a:pt x="3625840" y="1812920"/>
                </a:cubicBezTo>
                <a:cubicBezTo>
                  <a:pt x="3625840" y="2814168"/>
                  <a:pt x="2814168" y="3625840"/>
                  <a:pt x="1812920" y="3625840"/>
                </a:cubicBezTo>
                <a:cubicBezTo>
                  <a:pt x="811672" y="3625840"/>
                  <a:pt x="0" y="2814168"/>
                  <a:pt x="0" y="1812920"/>
                </a:cubicBezTo>
                <a:cubicBezTo>
                  <a:pt x="0" y="811673"/>
                  <a:pt x="811672" y="0"/>
                  <a:pt x="181292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anchor="ctr">
            <a:noAutofit/>
          </a:bodyPr>
          <a:lstStyle>
            <a:lvl1pPr algn="ctr">
              <a:buNone/>
              <a:defRPr b="1"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23" name="Espace réservé pour une image  18">
            <a:extLst>
              <a:ext uri="{FF2B5EF4-FFF2-40B4-BE49-F238E27FC236}">
                <a16:creationId xmlns:a16="http://schemas.microsoft.com/office/drawing/2014/main" id="{C35C024F-87FF-A36F-1510-7A0ACF1240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408191" y="244695"/>
            <a:ext cx="1912911" cy="1912911"/>
          </a:xfrm>
          <a:custGeom>
            <a:avLst/>
            <a:gdLst>
              <a:gd name="connsiteX0" fmla="*/ 1812920 w 3625840"/>
              <a:gd name="connsiteY0" fmla="*/ 0 h 3625840"/>
              <a:gd name="connsiteX1" fmla="*/ 3625840 w 3625840"/>
              <a:gd name="connsiteY1" fmla="*/ 1812920 h 3625840"/>
              <a:gd name="connsiteX2" fmla="*/ 1812920 w 3625840"/>
              <a:gd name="connsiteY2" fmla="*/ 3625840 h 3625840"/>
              <a:gd name="connsiteX3" fmla="*/ 0 w 3625840"/>
              <a:gd name="connsiteY3" fmla="*/ 1812920 h 3625840"/>
              <a:gd name="connsiteX4" fmla="*/ 1812920 w 3625840"/>
              <a:gd name="connsiteY4" fmla="*/ 0 h 362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5840" h="3625840">
                <a:moveTo>
                  <a:pt x="1812920" y="0"/>
                </a:moveTo>
                <a:cubicBezTo>
                  <a:pt x="2814168" y="0"/>
                  <a:pt x="3625840" y="811673"/>
                  <a:pt x="3625840" y="1812920"/>
                </a:cubicBezTo>
                <a:cubicBezTo>
                  <a:pt x="3625840" y="2814168"/>
                  <a:pt x="2814168" y="3625840"/>
                  <a:pt x="1812920" y="3625840"/>
                </a:cubicBezTo>
                <a:cubicBezTo>
                  <a:pt x="811672" y="3625840"/>
                  <a:pt x="0" y="2814168"/>
                  <a:pt x="0" y="1812920"/>
                </a:cubicBezTo>
                <a:cubicBezTo>
                  <a:pt x="0" y="811673"/>
                  <a:pt x="811672" y="0"/>
                  <a:pt x="181292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anchor="ctr">
            <a:noAutofit/>
          </a:bodyPr>
          <a:lstStyle>
            <a:lvl1pPr algn="ctr">
              <a:buNone/>
              <a:defRPr b="1"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4BCA42FE-5829-07B2-FA64-BD71FC2316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79887" y="3137868"/>
            <a:ext cx="2641259" cy="448735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E58BE0A-C866-71D5-2ACE-40E936907AE0}"/>
              </a:ext>
            </a:extLst>
          </p:cNvPr>
          <p:cNvSpPr txBox="1"/>
          <p:nvPr userDrawn="1"/>
        </p:nvSpPr>
        <p:spPr>
          <a:xfrm>
            <a:off x="8181670" y="2388124"/>
            <a:ext cx="1992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cap="all" dirty="0">
                <a:solidFill>
                  <a:schemeClr val="accent5"/>
                </a:solidFill>
              </a:rPr>
              <a:t>Chiffres clés</a:t>
            </a:r>
          </a:p>
        </p:txBody>
      </p:sp>
      <p:sp>
        <p:nvSpPr>
          <p:cNvPr id="32" name="Espace réservé pour une image  18">
            <a:extLst>
              <a:ext uri="{FF2B5EF4-FFF2-40B4-BE49-F238E27FC236}">
                <a16:creationId xmlns:a16="http://schemas.microsoft.com/office/drawing/2014/main" id="{D50897C1-14DA-618A-43C3-8E525D880EE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181670" y="3011706"/>
            <a:ext cx="701058" cy="701058"/>
          </a:xfrm>
          <a:custGeom>
            <a:avLst/>
            <a:gdLst>
              <a:gd name="connsiteX0" fmla="*/ 1812920 w 3625840"/>
              <a:gd name="connsiteY0" fmla="*/ 0 h 3625840"/>
              <a:gd name="connsiteX1" fmla="*/ 3625840 w 3625840"/>
              <a:gd name="connsiteY1" fmla="*/ 1812920 h 3625840"/>
              <a:gd name="connsiteX2" fmla="*/ 1812920 w 3625840"/>
              <a:gd name="connsiteY2" fmla="*/ 3625840 h 3625840"/>
              <a:gd name="connsiteX3" fmla="*/ 0 w 3625840"/>
              <a:gd name="connsiteY3" fmla="*/ 1812920 h 3625840"/>
              <a:gd name="connsiteX4" fmla="*/ 1812920 w 3625840"/>
              <a:gd name="connsiteY4" fmla="*/ 0 h 362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5840" h="3625840">
                <a:moveTo>
                  <a:pt x="1812920" y="0"/>
                </a:moveTo>
                <a:cubicBezTo>
                  <a:pt x="2814168" y="0"/>
                  <a:pt x="3625840" y="811673"/>
                  <a:pt x="3625840" y="1812920"/>
                </a:cubicBezTo>
                <a:cubicBezTo>
                  <a:pt x="3625840" y="2814168"/>
                  <a:pt x="2814168" y="3625840"/>
                  <a:pt x="1812920" y="3625840"/>
                </a:cubicBezTo>
                <a:cubicBezTo>
                  <a:pt x="811672" y="3625840"/>
                  <a:pt x="0" y="2814168"/>
                  <a:pt x="0" y="1812920"/>
                </a:cubicBezTo>
                <a:cubicBezTo>
                  <a:pt x="0" y="811673"/>
                  <a:pt x="811672" y="0"/>
                  <a:pt x="181292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rIns="0" anchor="ctr">
            <a:noAutofit/>
          </a:bodyPr>
          <a:lstStyle>
            <a:lvl1pPr algn="ctr">
              <a:buNone/>
              <a:defRPr sz="900" b="1"/>
            </a:lvl1pPr>
          </a:lstStyle>
          <a:p>
            <a:r>
              <a:rPr lang="fr-FR" dirty="0"/>
              <a:t>Pictogramme</a:t>
            </a:r>
          </a:p>
        </p:txBody>
      </p:sp>
      <p:sp>
        <p:nvSpPr>
          <p:cNvPr id="33" name="Espace réservé du texte 8">
            <a:extLst>
              <a:ext uri="{FF2B5EF4-FFF2-40B4-BE49-F238E27FC236}">
                <a16:creationId xmlns:a16="http://schemas.microsoft.com/office/drawing/2014/main" id="{EE613D8A-1673-48AC-F2D7-160524688C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79887" y="4003510"/>
            <a:ext cx="2641259" cy="448735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endParaRPr lang="fr-FR" dirty="0"/>
          </a:p>
        </p:txBody>
      </p:sp>
      <p:sp>
        <p:nvSpPr>
          <p:cNvPr id="34" name="Espace réservé pour une image  18">
            <a:extLst>
              <a:ext uri="{FF2B5EF4-FFF2-40B4-BE49-F238E27FC236}">
                <a16:creationId xmlns:a16="http://schemas.microsoft.com/office/drawing/2014/main" id="{535C8FCC-86DE-3FAD-5715-579C7BBAD6D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181670" y="3877348"/>
            <a:ext cx="701058" cy="701058"/>
          </a:xfrm>
          <a:custGeom>
            <a:avLst/>
            <a:gdLst>
              <a:gd name="connsiteX0" fmla="*/ 1812920 w 3625840"/>
              <a:gd name="connsiteY0" fmla="*/ 0 h 3625840"/>
              <a:gd name="connsiteX1" fmla="*/ 3625840 w 3625840"/>
              <a:gd name="connsiteY1" fmla="*/ 1812920 h 3625840"/>
              <a:gd name="connsiteX2" fmla="*/ 1812920 w 3625840"/>
              <a:gd name="connsiteY2" fmla="*/ 3625840 h 3625840"/>
              <a:gd name="connsiteX3" fmla="*/ 0 w 3625840"/>
              <a:gd name="connsiteY3" fmla="*/ 1812920 h 3625840"/>
              <a:gd name="connsiteX4" fmla="*/ 1812920 w 3625840"/>
              <a:gd name="connsiteY4" fmla="*/ 0 h 362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5840" h="3625840">
                <a:moveTo>
                  <a:pt x="1812920" y="0"/>
                </a:moveTo>
                <a:cubicBezTo>
                  <a:pt x="2814168" y="0"/>
                  <a:pt x="3625840" y="811673"/>
                  <a:pt x="3625840" y="1812920"/>
                </a:cubicBezTo>
                <a:cubicBezTo>
                  <a:pt x="3625840" y="2814168"/>
                  <a:pt x="2814168" y="3625840"/>
                  <a:pt x="1812920" y="3625840"/>
                </a:cubicBezTo>
                <a:cubicBezTo>
                  <a:pt x="811672" y="3625840"/>
                  <a:pt x="0" y="2814168"/>
                  <a:pt x="0" y="1812920"/>
                </a:cubicBezTo>
                <a:cubicBezTo>
                  <a:pt x="0" y="811673"/>
                  <a:pt x="811672" y="0"/>
                  <a:pt x="181292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rIns="0" anchor="ctr">
            <a:noAutofit/>
          </a:bodyPr>
          <a:lstStyle>
            <a:lvl1pPr algn="ctr">
              <a:buNone/>
              <a:defRPr sz="900" b="1"/>
            </a:lvl1pPr>
          </a:lstStyle>
          <a:p>
            <a:r>
              <a:rPr lang="fr-FR" dirty="0"/>
              <a:t>Pictogramme</a:t>
            </a:r>
          </a:p>
        </p:txBody>
      </p:sp>
      <p:sp>
        <p:nvSpPr>
          <p:cNvPr id="35" name="Espace réservé du texte 8">
            <a:extLst>
              <a:ext uri="{FF2B5EF4-FFF2-40B4-BE49-F238E27FC236}">
                <a16:creationId xmlns:a16="http://schemas.microsoft.com/office/drawing/2014/main" id="{0D0AF8EA-4700-DA1E-C433-E4DFBB688D1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079887" y="4869152"/>
            <a:ext cx="2641259" cy="448735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endParaRPr lang="fr-FR" dirty="0"/>
          </a:p>
        </p:txBody>
      </p:sp>
      <p:sp>
        <p:nvSpPr>
          <p:cNvPr id="36" name="Espace réservé pour une image  18">
            <a:extLst>
              <a:ext uri="{FF2B5EF4-FFF2-40B4-BE49-F238E27FC236}">
                <a16:creationId xmlns:a16="http://schemas.microsoft.com/office/drawing/2014/main" id="{0B922742-289B-68A1-5BE2-B8C6F85A67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81670" y="4742990"/>
            <a:ext cx="701058" cy="701058"/>
          </a:xfrm>
          <a:custGeom>
            <a:avLst/>
            <a:gdLst>
              <a:gd name="connsiteX0" fmla="*/ 1812920 w 3625840"/>
              <a:gd name="connsiteY0" fmla="*/ 0 h 3625840"/>
              <a:gd name="connsiteX1" fmla="*/ 3625840 w 3625840"/>
              <a:gd name="connsiteY1" fmla="*/ 1812920 h 3625840"/>
              <a:gd name="connsiteX2" fmla="*/ 1812920 w 3625840"/>
              <a:gd name="connsiteY2" fmla="*/ 3625840 h 3625840"/>
              <a:gd name="connsiteX3" fmla="*/ 0 w 3625840"/>
              <a:gd name="connsiteY3" fmla="*/ 1812920 h 3625840"/>
              <a:gd name="connsiteX4" fmla="*/ 1812920 w 3625840"/>
              <a:gd name="connsiteY4" fmla="*/ 0 h 362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5840" h="3625840">
                <a:moveTo>
                  <a:pt x="1812920" y="0"/>
                </a:moveTo>
                <a:cubicBezTo>
                  <a:pt x="2814168" y="0"/>
                  <a:pt x="3625840" y="811673"/>
                  <a:pt x="3625840" y="1812920"/>
                </a:cubicBezTo>
                <a:cubicBezTo>
                  <a:pt x="3625840" y="2814168"/>
                  <a:pt x="2814168" y="3625840"/>
                  <a:pt x="1812920" y="3625840"/>
                </a:cubicBezTo>
                <a:cubicBezTo>
                  <a:pt x="811672" y="3625840"/>
                  <a:pt x="0" y="2814168"/>
                  <a:pt x="0" y="1812920"/>
                </a:cubicBezTo>
                <a:cubicBezTo>
                  <a:pt x="0" y="811673"/>
                  <a:pt x="811672" y="0"/>
                  <a:pt x="181292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rIns="0" anchor="ctr">
            <a:noAutofit/>
          </a:bodyPr>
          <a:lstStyle>
            <a:lvl1pPr algn="ctr">
              <a:buNone/>
              <a:defRPr sz="900" b="1"/>
            </a:lvl1pPr>
          </a:lstStyle>
          <a:p>
            <a:r>
              <a:rPr lang="fr-FR" dirty="0"/>
              <a:t>Pictogramme</a:t>
            </a:r>
          </a:p>
        </p:txBody>
      </p:sp>
      <p:sp>
        <p:nvSpPr>
          <p:cNvPr id="37" name="Espace réservé du texte 8">
            <a:extLst>
              <a:ext uri="{FF2B5EF4-FFF2-40B4-BE49-F238E27FC236}">
                <a16:creationId xmlns:a16="http://schemas.microsoft.com/office/drawing/2014/main" id="{4A2CB8D2-D48E-6CCA-E078-CC460F6321D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079887" y="5734793"/>
            <a:ext cx="2641259" cy="448735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endParaRPr lang="fr-FR" dirty="0"/>
          </a:p>
        </p:txBody>
      </p:sp>
      <p:sp>
        <p:nvSpPr>
          <p:cNvPr id="38" name="Espace réservé pour une image  18">
            <a:extLst>
              <a:ext uri="{FF2B5EF4-FFF2-40B4-BE49-F238E27FC236}">
                <a16:creationId xmlns:a16="http://schemas.microsoft.com/office/drawing/2014/main" id="{99DBB080-A9CE-6591-2688-C418472CD36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181670" y="5608631"/>
            <a:ext cx="701058" cy="701058"/>
          </a:xfrm>
          <a:custGeom>
            <a:avLst/>
            <a:gdLst>
              <a:gd name="connsiteX0" fmla="*/ 1812920 w 3625840"/>
              <a:gd name="connsiteY0" fmla="*/ 0 h 3625840"/>
              <a:gd name="connsiteX1" fmla="*/ 3625840 w 3625840"/>
              <a:gd name="connsiteY1" fmla="*/ 1812920 h 3625840"/>
              <a:gd name="connsiteX2" fmla="*/ 1812920 w 3625840"/>
              <a:gd name="connsiteY2" fmla="*/ 3625840 h 3625840"/>
              <a:gd name="connsiteX3" fmla="*/ 0 w 3625840"/>
              <a:gd name="connsiteY3" fmla="*/ 1812920 h 3625840"/>
              <a:gd name="connsiteX4" fmla="*/ 1812920 w 3625840"/>
              <a:gd name="connsiteY4" fmla="*/ 0 h 362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5840" h="3625840">
                <a:moveTo>
                  <a:pt x="1812920" y="0"/>
                </a:moveTo>
                <a:cubicBezTo>
                  <a:pt x="2814168" y="0"/>
                  <a:pt x="3625840" y="811673"/>
                  <a:pt x="3625840" y="1812920"/>
                </a:cubicBezTo>
                <a:cubicBezTo>
                  <a:pt x="3625840" y="2814168"/>
                  <a:pt x="2814168" y="3625840"/>
                  <a:pt x="1812920" y="3625840"/>
                </a:cubicBezTo>
                <a:cubicBezTo>
                  <a:pt x="811672" y="3625840"/>
                  <a:pt x="0" y="2814168"/>
                  <a:pt x="0" y="1812920"/>
                </a:cubicBezTo>
                <a:cubicBezTo>
                  <a:pt x="0" y="811673"/>
                  <a:pt x="811672" y="0"/>
                  <a:pt x="181292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square" rIns="0" anchor="ctr">
            <a:noAutofit/>
          </a:bodyPr>
          <a:lstStyle>
            <a:lvl1pPr algn="ctr">
              <a:buNone/>
              <a:defRPr sz="900" b="1"/>
            </a:lvl1pPr>
          </a:lstStyle>
          <a:p>
            <a:r>
              <a:rPr lang="fr-FR" dirty="0"/>
              <a:t>Pictogramme</a:t>
            </a:r>
          </a:p>
        </p:txBody>
      </p:sp>
    </p:spTree>
    <p:extLst>
      <p:ext uri="{BB962C8B-B14F-4D97-AF65-F5344CB8AC3E}">
        <p14:creationId xmlns:p14="http://schemas.microsoft.com/office/powerpoint/2010/main" val="147900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441D870-ACA5-2718-34C7-977DA19E71B8}"/>
              </a:ext>
            </a:extLst>
          </p:cNvPr>
          <p:cNvCxnSpPr>
            <a:cxnSpLocks/>
          </p:cNvCxnSpPr>
          <p:nvPr userDrawn="1"/>
        </p:nvCxnSpPr>
        <p:spPr>
          <a:xfrm>
            <a:off x="11721146" y="6521152"/>
            <a:ext cx="0" cy="1216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96CC2157-E074-46C7-70A2-5714F721C1BD}"/>
              </a:ext>
            </a:extLst>
          </p:cNvPr>
          <p:cNvSpPr/>
          <p:nvPr userDrawn="1"/>
        </p:nvSpPr>
        <p:spPr>
          <a:xfrm flipH="1">
            <a:off x="0" y="189747"/>
            <a:ext cx="4205924" cy="313180"/>
          </a:xfrm>
          <a:custGeom>
            <a:avLst/>
            <a:gdLst>
              <a:gd name="connsiteX0" fmla="*/ 4205924 w 4205924"/>
              <a:gd name="connsiteY0" fmla="*/ 0 h 313180"/>
              <a:gd name="connsiteX1" fmla="*/ 151870 w 4205924"/>
              <a:gd name="connsiteY1" fmla="*/ 0 h 313180"/>
              <a:gd name="connsiteX2" fmla="*/ 0 w 4205924"/>
              <a:gd name="connsiteY2" fmla="*/ 151870 h 313180"/>
              <a:gd name="connsiteX3" fmla="*/ 151870 w 4205924"/>
              <a:gd name="connsiteY3" fmla="*/ 303740 h 313180"/>
              <a:gd name="connsiteX4" fmla="*/ 4205924 w 4205924"/>
              <a:gd name="connsiteY4" fmla="*/ 313180 h 31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924" h="313180">
                <a:moveTo>
                  <a:pt x="4205924" y="0"/>
                </a:moveTo>
                <a:lnTo>
                  <a:pt x="151870" y="0"/>
                </a:lnTo>
                <a:cubicBezTo>
                  <a:pt x="67995" y="0"/>
                  <a:pt x="0" y="67995"/>
                  <a:pt x="0" y="151870"/>
                </a:cubicBezTo>
                <a:cubicBezTo>
                  <a:pt x="0" y="235745"/>
                  <a:pt x="67995" y="303740"/>
                  <a:pt x="151870" y="303740"/>
                </a:cubicBezTo>
                <a:lnTo>
                  <a:pt x="4205924" y="313180"/>
                </a:lnTo>
                <a:close/>
              </a:path>
            </a:pathLst>
          </a:custGeom>
          <a:gradFill>
            <a:gsLst>
              <a:gs pos="4000">
                <a:schemeClr val="accent5"/>
              </a:gs>
              <a:gs pos="84000">
                <a:srgbClr val="FFC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240000" rtlCol="0" anchor="ctr">
            <a:noAutofit/>
          </a:bodyPr>
          <a:lstStyle/>
          <a:p>
            <a:endParaRPr lang="fr-FR" sz="110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DFCC7E5-3FD3-EDF7-4755-FD43BE7DED77}"/>
              </a:ext>
            </a:extLst>
          </p:cNvPr>
          <p:cNvGrpSpPr/>
          <p:nvPr userDrawn="1"/>
        </p:nvGrpSpPr>
        <p:grpSpPr>
          <a:xfrm>
            <a:off x="144465" y="303517"/>
            <a:ext cx="439738" cy="76200"/>
            <a:chOff x="3295650" y="285750"/>
            <a:chExt cx="586317" cy="101600"/>
          </a:xfrm>
          <a:noFill/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CE6184F-9A39-E81C-D080-ADBCD9D2099F}"/>
                </a:ext>
              </a:extLst>
            </p:cNvPr>
            <p:cNvSpPr/>
            <p:nvPr/>
          </p:nvSpPr>
          <p:spPr>
            <a:xfrm>
              <a:off x="329565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EE2E06A9-1F07-B89A-FC0E-109F3B7CD8AE}"/>
                </a:ext>
              </a:extLst>
            </p:cNvPr>
            <p:cNvSpPr/>
            <p:nvPr/>
          </p:nvSpPr>
          <p:spPr>
            <a:xfrm>
              <a:off x="3457575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A78C549-0F8B-882E-0DD1-2A246C8DC06F}"/>
                </a:ext>
              </a:extLst>
            </p:cNvPr>
            <p:cNvSpPr/>
            <p:nvPr/>
          </p:nvSpPr>
          <p:spPr>
            <a:xfrm>
              <a:off x="3619500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24187C87-DA92-72C1-1CB4-9DFDB36E2CC0}"/>
                </a:ext>
              </a:extLst>
            </p:cNvPr>
            <p:cNvSpPr/>
            <p:nvPr userDrawn="1"/>
          </p:nvSpPr>
          <p:spPr>
            <a:xfrm>
              <a:off x="3780367" y="285750"/>
              <a:ext cx="101600" cy="1016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8D86888-B535-AD9D-B1D1-9CBEBED3D6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14792" r="20215"/>
          <a:stretch/>
        </p:blipFill>
        <p:spPr>
          <a:xfrm>
            <a:off x="7225734" y="-46806"/>
            <a:ext cx="4966266" cy="491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61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TEXT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EC43-BE5E-458B-90B3-57C24CD6DAB7}" type="datetimeFigureOut">
              <a:rPr lang="fr-FR" smtClean="0"/>
              <a:pPr/>
              <a:t>14/03/2025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C43-7533-4CE7-94CC-8F091034FBE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sur une ligne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349250" y="1268412"/>
            <a:ext cx="11471275" cy="504031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79ACF990-52DA-4CF4-AA30-5AE040166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250" y="850006"/>
            <a:ext cx="11471275" cy="41770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93617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1 IMAGE 1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EC43-BE5E-458B-90B3-57C24CD6DAB7}" type="datetimeFigureOut">
              <a:rPr lang="fr-FR" smtClean="0"/>
              <a:pPr/>
              <a:t>14/03/2025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C43-7533-4CE7-94CC-8F091034FBE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4259263" y="1268413"/>
            <a:ext cx="7705725" cy="50403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6"/>
          </p:nvPr>
        </p:nvSpPr>
        <p:spPr>
          <a:xfrm>
            <a:off x="349250" y="1268413"/>
            <a:ext cx="3694114" cy="50403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427200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1 IMAGE 2 TEX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EC43-BE5E-458B-90B3-57C24CD6DAB7}" type="datetimeFigureOut">
              <a:rPr lang="fr-FR" smtClean="0"/>
              <a:pPr/>
              <a:t>14/03/2025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C43-7533-4CE7-94CC-8F091034FBE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4259263" y="1268413"/>
            <a:ext cx="3636962" cy="50403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8112126" y="1268413"/>
            <a:ext cx="3708400" cy="50403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6"/>
          </p:nvPr>
        </p:nvSpPr>
        <p:spPr>
          <a:xfrm>
            <a:off x="371474" y="1268413"/>
            <a:ext cx="3671890" cy="50403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46137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3 col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EC43-BE5E-458B-90B3-57C24CD6DAB7}" type="datetimeFigureOut">
              <a:rPr lang="fr-FR" smtClean="0"/>
              <a:pPr/>
              <a:t>14/03/2025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C43-7533-4CE7-94CC-8F091034FBE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49250" y="1268413"/>
            <a:ext cx="3694113" cy="5040312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4259264" y="1268413"/>
            <a:ext cx="3636962" cy="50403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8112126" y="1268413"/>
            <a:ext cx="3708400" cy="50403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3276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1 IMAG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EC43-BE5E-458B-90B3-57C24CD6DAB7}" type="datetimeFigureOut">
              <a:rPr lang="fr-FR" smtClean="0"/>
              <a:pPr/>
              <a:t>14/03/2025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C43-7533-4CE7-94CC-8F091034FBE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6"/>
          </p:nvPr>
        </p:nvSpPr>
        <p:spPr>
          <a:xfrm>
            <a:off x="349250" y="1268413"/>
            <a:ext cx="11471275" cy="490061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8789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EC43-BE5E-458B-90B3-57C24CD6DAB7}" type="datetimeFigureOut">
              <a:rPr lang="fr-FR" smtClean="0"/>
              <a:pPr/>
              <a:t>14/03/2025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2C43-7533-4CE7-94CC-8F091034FBE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570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t 8" hidden="1">
            <a:extLst>
              <a:ext uri="{FF2B5EF4-FFF2-40B4-BE49-F238E27FC236}">
                <a16:creationId xmlns:a16="http://schemas.microsoft.com/office/drawing/2014/main" id="{E9139642-8F08-E15A-887F-67220C8E74A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36850724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Diapositive think-cell" r:id="rId17" imgW="473" imgH="473" progId="TCLayout.ActiveDocument.1">
                  <p:embed/>
                </p:oleObj>
              </mc:Choice>
              <mc:Fallback>
                <p:oleObj name="Diapositive think-cell" r:id="rId17" imgW="473" imgH="473" progId="TCLayout.ActiveDocument.1">
                  <p:embed/>
                  <p:pic>
                    <p:nvPicPr>
                      <p:cNvPr id="9" name="Objet 8" hidden="1">
                        <a:extLst>
                          <a:ext uri="{FF2B5EF4-FFF2-40B4-BE49-F238E27FC236}">
                            <a16:creationId xmlns:a16="http://schemas.microsoft.com/office/drawing/2014/main" id="{E9139642-8F08-E15A-887F-67220C8E74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9250" y="225425"/>
            <a:ext cx="11471275" cy="6245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9250" y="1268413"/>
            <a:ext cx="11471275" cy="5040312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539413" y="6439710"/>
            <a:ext cx="857066" cy="19555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3663" indent="-93663" algn="l">
              <a:lnSpc>
                <a:spcPct val="87000"/>
              </a:lnSpc>
              <a:buFont typeface="Arial" panose="020B0604020202020204" pitchFamily="34" charset="0"/>
              <a:buChar char="I"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80EC43-BE5E-458B-90B3-57C24CD6DAB7}" type="datetimeFigureOut">
              <a:rPr lang="fr-FR" smtClean="0"/>
              <a:pPr/>
              <a:t>14/03/2025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9250" y="6439710"/>
            <a:ext cx="10190163" cy="192865"/>
          </a:xfrm>
          <a:prstGeom prst="rect">
            <a:avLst/>
          </a:prstGeom>
        </p:spPr>
        <p:txBody>
          <a:bodyPr vert="horz" lIns="91440" tIns="45720" rIns="72000" bIns="45720" rtlCol="0" anchor="ctr">
            <a:noAutofit/>
          </a:bodyPr>
          <a:lstStyle>
            <a:lvl1pPr algn="r">
              <a:lnSpc>
                <a:spcPct val="87000"/>
              </a:lnSpc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96479" y="6439710"/>
            <a:ext cx="424047" cy="192865"/>
          </a:xfrm>
          <a:prstGeom prst="rect">
            <a:avLst/>
          </a:prstGeom>
          <a:noFill/>
        </p:spPr>
        <p:txBody>
          <a:bodyPr vert="horz" lIns="91440" tIns="45720" rIns="216000" bIns="45720" rtlCol="0" anchor="ctr">
            <a:noAutofit/>
          </a:bodyPr>
          <a:lstStyle>
            <a:lvl1pPr algn="r">
              <a:lnSpc>
                <a:spcPct val="87000"/>
              </a:lnSpc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782C43-7533-4CE7-94CC-8F091034FBE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B159C109-06EF-27A0-7329-1A6FF0527FDD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96DAC541-7B7A-43D3-8B79-37D633B846F1}">
                <asvg:svgBlip xmlns=""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1210927" y="252619"/>
            <a:ext cx="603626" cy="61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4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78" r:id="rId3"/>
    <p:sldLayoutId id="2147483669" r:id="rId4"/>
    <p:sldLayoutId id="2147483668" r:id="rId5"/>
    <p:sldLayoutId id="2147483667" r:id="rId6"/>
    <p:sldLayoutId id="2147483649" r:id="rId7"/>
    <p:sldLayoutId id="2147483670" r:id="rId8"/>
    <p:sldLayoutId id="2147483671" r:id="rId9"/>
    <p:sldLayoutId id="2147483675" r:id="rId10"/>
    <p:sldLayoutId id="2147483676" r:id="rId11"/>
    <p:sldLayoutId id="2147483677" r:id="rId12"/>
    <p:sldLayoutId id="2147483683" r:id="rId13"/>
  </p:sldLayoutIdLst>
  <p:txStyles>
    <p:titleStyle>
      <a:lvl1pPr algn="l" defTabSz="914400" rtl="0" eaLnBrk="1" latinLnBrk="0" hangingPunct="1">
        <a:lnSpc>
          <a:spcPct val="87000"/>
        </a:lnSpc>
        <a:spcBef>
          <a:spcPct val="0"/>
        </a:spcBef>
        <a:buNone/>
        <a:defRPr sz="3000" b="1" kern="1200" cap="none" baseline="0">
          <a:solidFill>
            <a:schemeClr val="tx1"/>
          </a:solidFill>
          <a:latin typeface="Raleway" panose="020B0503030101060003" pitchFamily="34" charset="0"/>
          <a:ea typeface="+mj-ea"/>
          <a:cs typeface="Lato" panose="020F0502020204030203" pitchFamily="34" charset="0"/>
        </a:defRPr>
      </a:lvl1pPr>
    </p:titleStyle>
    <p:bodyStyle>
      <a:lvl1pPr marL="0" indent="0" algn="l" defTabSz="914400" rtl="0" eaLnBrk="1" latinLnBrk="0" hangingPunct="1">
        <a:lnSpc>
          <a:spcPct val="87000"/>
        </a:lnSpc>
        <a:spcBef>
          <a:spcPts val="1000"/>
        </a:spcBef>
        <a:buFont typeface="Arial" panose="020B0604020202020204" pitchFamily="34" charset="0"/>
        <a:buChar char="​"/>
        <a:defRPr sz="1800" kern="1200" cap="none" baseline="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914400" rtl="0" eaLnBrk="1" latinLnBrk="0" hangingPunct="1">
        <a:lnSpc>
          <a:spcPct val="87000"/>
        </a:lnSpc>
        <a:spcBef>
          <a:spcPts val="500"/>
        </a:spcBef>
        <a:buFont typeface="Arial" panose="020B0604020202020204" pitchFamily="34" charset="0"/>
        <a:buChar char="​"/>
        <a:defRPr sz="16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36525" indent="-136525" algn="l" defTabSz="914400" rtl="0" eaLnBrk="1" latinLnBrk="0" hangingPunct="1">
        <a:lnSpc>
          <a:spcPct val="87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266700" indent="-130175" algn="l" defTabSz="914400" rtl="0" eaLnBrk="1" latinLnBrk="0" hangingPunct="1">
        <a:lnSpc>
          <a:spcPct val="87000"/>
        </a:lnSpc>
        <a:spcBef>
          <a:spcPts val="500"/>
        </a:spcBef>
        <a:buFont typeface="Calibri" panose="020F0502020204030204" pitchFamily="34" charset="0"/>
        <a:buChar char="-"/>
        <a:defRPr sz="120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74637" indent="0" algn="l" defTabSz="914400" rtl="0" eaLnBrk="1" latinLnBrk="0" hangingPunct="1">
        <a:lnSpc>
          <a:spcPct val="87000"/>
        </a:lnSpc>
        <a:spcBef>
          <a:spcPts val="500"/>
        </a:spcBef>
        <a:buFontTx/>
        <a:buNone/>
        <a:defRPr sz="1050" i="1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2" userDrawn="1">
          <p15:clr>
            <a:srgbClr val="F26B43"/>
          </p15:clr>
        </p15:guide>
        <p15:guide id="2" pos="143" userDrawn="1">
          <p15:clr>
            <a:srgbClr val="F26B43"/>
          </p15:clr>
        </p15:guide>
        <p15:guide id="3" orient="horz" pos="4178" userDrawn="1">
          <p15:clr>
            <a:srgbClr val="F26B43"/>
          </p15:clr>
        </p15:guide>
        <p15:guide id="4" pos="7537" userDrawn="1">
          <p15:clr>
            <a:srgbClr val="F26B43"/>
          </p15:clr>
        </p15:guide>
        <p15:guide id="5" pos="220" userDrawn="1">
          <p15:clr>
            <a:srgbClr val="9FCC3B"/>
          </p15:clr>
        </p15:guide>
        <p15:guide id="6" pos="5042" userDrawn="1">
          <p15:clr>
            <a:srgbClr val="FBAE40"/>
          </p15:clr>
        </p15:guide>
        <p15:guide id="7" pos="7446" userDrawn="1">
          <p15:clr>
            <a:srgbClr val="9FCC3B"/>
          </p15:clr>
        </p15:guide>
        <p15:guide id="8" pos="2615" userDrawn="1">
          <p15:clr>
            <a:srgbClr val="FBAE40"/>
          </p15:clr>
        </p15:guide>
        <p15:guide id="11" orient="horz" pos="799" userDrawn="1">
          <p15:clr>
            <a:srgbClr val="9FCC3B"/>
          </p15:clr>
        </p15:guide>
        <p15:guide id="12" orient="horz" pos="3974" userDrawn="1">
          <p15:clr>
            <a:srgbClr val="9FCC3B"/>
          </p15:clr>
        </p15:guide>
        <p15:guide id="13" orient="horz" pos="1865" userDrawn="1">
          <p15:clr>
            <a:srgbClr val="547EBF"/>
          </p15:clr>
        </p15:guide>
        <p15:guide id="14" orient="horz" pos="2908" userDrawn="1">
          <p15:clr>
            <a:srgbClr val="547EBF"/>
          </p15:clr>
        </p15:guide>
        <p15:guide id="15" pos="2547" userDrawn="1">
          <p15:clr>
            <a:srgbClr val="FDE53C"/>
          </p15:clr>
        </p15:guide>
        <p15:guide id="16" pos="2683" userDrawn="1">
          <p15:clr>
            <a:srgbClr val="FDE53C"/>
          </p15:clr>
        </p15:guide>
        <p15:guide id="17" pos="4974" userDrawn="1">
          <p15:clr>
            <a:srgbClr val="FDE53C"/>
          </p15:clr>
        </p15:guide>
        <p15:guide id="18" pos="5110" userDrawn="1">
          <p15:clr>
            <a:srgbClr val="FDE53C"/>
          </p15:clr>
        </p15:guide>
        <p15:guide id="19" orient="horz" pos="1933" userDrawn="1">
          <p15:clr>
            <a:srgbClr val="5ACBF0"/>
          </p15:clr>
        </p15:guide>
        <p15:guide id="20" orient="horz" pos="1797" userDrawn="1">
          <p15:clr>
            <a:srgbClr val="5ACBF0"/>
          </p15:clr>
        </p15:guide>
        <p15:guide id="21" orient="horz" pos="2840" userDrawn="1">
          <p15:clr>
            <a:srgbClr val="5ACBF0"/>
          </p15:clr>
        </p15:guide>
        <p15:guide id="22" orient="horz" pos="2976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249606" y="-29497"/>
            <a:ext cx="8077200" cy="838200"/>
          </a:xfrm>
        </p:spPr>
        <p:txBody>
          <a:bodyPr/>
          <a:lstStyle/>
          <a:p>
            <a:r>
              <a:rPr lang="fr-FR" altLang="fr-FR" sz="1800" dirty="0" smtClean="0"/>
              <a:t>Groupe n°   . Name of the </a:t>
            </a:r>
            <a:r>
              <a:rPr lang="fr-FR" altLang="fr-FR" sz="1800" dirty="0" err="1" smtClean="0"/>
              <a:t>sudents</a:t>
            </a:r>
            <a:r>
              <a:rPr lang="fr-FR" altLang="fr-FR" sz="1800" dirty="0" smtClean="0"/>
              <a:t>: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fr-FR" dirty="0" smtClean="0"/>
              <a:t>Slide 1- About </a:t>
            </a:r>
            <a:r>
              <a:rPr lang="fr-FR" dirty="0"/>
              <a:t>the </a:t>
            </a:r>
            <a:r>
              <a:rPr lang="fr-FR" dirty="0" err="1"/>
              <a:t>facility</a:t>
            </a:r>
            <a:r>
              <a:rPr lang="fr-FR" dirty="0"/>
              <a:t> and the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done</a:t>
            </a:r>
            <a:r>
              <a:rPr lang="fr-FR" dirty="0"/>
              <a:t> 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Slide 2-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/>
              <a:t>are the challenges to </a:t>
            </a:r>
            <a:r>
              <a:rPr lang="fr-FR" dirty="0" err="1"/>
              <a:t>obtain</a:t>
            </a:r>
            <a:r>
              <a:rPr lang="fr-FR" dirty="0"/>
              <a:t> high </a:t>
            </a:r>
            <a:r>
              <a:rPr lang="fr-FR" dirty="0" err="1"/>
              <a:t>avaibility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smtClean="0"/>
              <a:t>Slide 3-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/>
              <a:t>do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find</a:t>
            </a:r>
            <a:r>
              <a:rPr lang="fr-FR" dirty="0"/>
              <a:t> </a:t>
            </a:r>
            <a:r>
              <a:rPr lang="fr-FR" dirty="0" err="1" smtClean="0"/>
              <a:t>interesting</a:t>
            </a:r>
            <a:r>
              <a:rPr lang="fr-FR" dirty="0" smtClean="0"/>
              <a:t> </a:t>
            </a:r>
            <a:r>
              <a:rPr lang="fr-FR" dirty="0"/>
              <a:t>in the </a:t>
            </a:r>
            <a:r>
              <a:rPr lang="fr-FR" dirty="0" err="1" smtClean="0"/>
              <a:t>person</a:t>
            </a:r>
            <a:endParaRPr lang="fr-FR" dirty="0" smtClean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smtClean="0"/>
              <a:t>3 min max of </a:t>
            </a:r>
            <a:r>
              <a:rPr lang="fr-FR" dirty="0" err="1" smtClean="0"/>
              <a:t>presentation</a:t>
            </a:r>
            <a:r>
              <a:rPr lang="fr-FR" dirty="0" smtClean="0"/>
              <a:t> (</a:t>
            </a:r>
            <a:r>
              <a:rPr lang="fr-FR" smtClean="0"/>
              <a:t>3 speakers)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604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ème Office">
  <a:themeElements>
    <a:clrScheme name="INSTITUE CURIS">
      <a:dk1>
        <a:sysClr val="windowText" lastClr="000000"/>
      </a:dk1>
      <a:lt1>
        <a:sysClr val="window" lastClr="FFFFFF"/>
      </a:lt1>
      <a:dk2>
        <a:srgbClr val="212745"/>
      </a:dk2>
      <a:lt2>
        <a:srgbClr val="D8D8D8"/>
      </a:lt2>
      <a:accent1>
        <a:srgbClr val="353537"/>
      </a:accent1>
      <a:accent2>
        <a:srgbClr val="505050"/>
      </a:accent2>
      <a:accent3>
        <a:srgbClr val="9B999B"/>
      </a:accent3>
      <a:accent4>
        <a:srgbClr val="FF6600"/>
      </a:accent4>
      <a:accent5>
        <a:srgbClr val="FF8021"/>
      </a:accent5>
      <a:accent6>
        <a:srgbClr val="A2B11F"/>
      </a:accent6>
      <a:hlink>
        <a:srgbClr val="56C7AA"/>
      </a:hlink>
      <a:folHlink>
        <a:srgbClr val="59A8D1"/>
      </a:folHlink>
    </a:clrScheme>
    <a:fontScheme name="INSTITUT CURIE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STER_MASQUE_DT_16_9_V10.potx" id="{A2CAE385-250C-45D7-94BD-2CA6C824AF9E}" vid="{AAD806F2-A1F0-43F6-80F6-1E9F0D17AB3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AF11D00-7C2B-4F2B-991E-3FB7E7F1550E}">
  <we:reference id="wa200000729" version="3.8.294.0" store="fr-FR" storeType="OMEX"/>
  <we:alternateReferences>
    <we:reference id="wa200000729" version="3.8.294.0" store="WA200000729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a457f9a-8fac-420b-badd-eeba5b7ae882" xsi:nil="true"/>
    <lcf76f155ced4ddcb4097134ff3c332f xmlns="87e0f75a-d854-4cf8-bff0-9941ba8e388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563B39C54C074FBBC8C5B9717A6676" ma:contentTypeVersion="16" ma:contentTypeDescription="Crée un document." ma:contentTypeScope="" ma:versionID="cee0386edbf475ac73005d96fdd3efa9">
  <xsd:schema xmlns:xsd="http://www.w3.org/2001/XMLSchema" xmlns:xs="http://www.w3.org/2001/XMLSchema" xmlns:p="http://schemas.microsoft.com/office/2006/metadata/properties" xmlns:ns2="87e0f75a-d854-4cf8-bff0-9941ba8e3887" xmlns:ns3="8a457f9a-8fac-420b-badd-eeba5b7ae882" targetNamespace="http://schemas.microsoft.com/office/2006/metadata/properties" ma:root="true" ma:fieldsID="29e82f03b9543d0a11ec3ab47afab0d1" ns2:_="" ns3:_="">
    <xsd:import namespace="87e0f75a-d854-4cf8-bff0-9941ba8e3887"/>
    <xsd:import namespace="8a457f9a-8fac-420b-badd-eeba5b7ae8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0f75a-d854-4cf8-bff0-9941ba8e3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37aefdbe-edf8-407f-b2b5-178fe9c874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457f9a-8fac-420b-badd-eeba5b7ae882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a2edcca9-710c-448a-85ba-6f114a6b804a}" ma:internalName="TaxCatchAll" ma:showField="CatchAllData" ma:web="8a457f9a-8fac-420b-badd-eeba5b7ae8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6B21F0-8B72-4E5F-9679-6224B441FEA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7e0f75a-d854-4cf8-bff0-9941ba8e3887"/>
    <ds:schemaRef ds:uri="http://purl.org/dc/terms/"/>
    <ds:schemaRef ds:uri="http://schemas.openxmlformats.org/package/2006/metadata/core-properties"/>
    <ds:schemaRef ds:uri="8a457f9a-8fac-420b-badd-eeba5b7ae88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28609C-B95D-478C-AD84-F53744BC7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e0f75a-d854-4cf8-bff0-9941ba8e3887"/>
    <ds:schemaRef ds:uri="8a457f9a-8fac-420b-badd-eeba5b7ae8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66599D3-9EFC-4C65-B2C5-66E86414CF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MASTER_MASQUE_DT_16_9_V10</Template>
  <TotalTime>64</TotalTime>
  <Words>47</Words>
  <Application>Microsoft Office PowerPoint</Application>
  <PresentationFormat>Grand écran</PresentationFormat>
  <Paragraphs>6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Arial</vt:lpstr>
      <vt:lpstr>Calibri</vt:lpstr>
      <vt:lpstr>Lato</vt:lpstr>
      <vt:lpstr>Open Sans</vt:lpstr>
      <vt:lpstr>Raleway</vt:lpstr>
      <vt:lpstr>Wingdings</vt:lpstr>
      <vt:lpstr>Thème Office</vt:lpstr>
      <vt:lpstr>Diapositive think-cell</vt:lpstr>
      <vt:lpstr>Groupe n°   . Name of the sudents: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Adeline Chapeau</dc:creator>
  <cp:lastModifiedBy>Meyroneinc Samuel</cp:lastModifiedBy>
  <cp:revision>81</cp:revision>
  <dcterms:created xsi:type="dcterms:W3CDTF">2022-05-10T09:53:34Z</dcterms:created>
  <dcterms:modified xsi:type="dcterms:W3CDTF">2025-03-14T09:21:29Z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0x010100B6563B39C54C074FBBC8C5B9717A6676</vt:lpwstr>
  </property>
  <property fmtid="{D5CDD505-2E9C-101B-9397-08002B2CF9AE}" pid="3" name="MediaServiceImageTags">
    <vt:lpwstr/>
  </property>
</Properties>
</file>