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6.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7.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8.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84" r:id="rId2"/>
    <p:sldMasterId id="2147483703" r:id="rId3"/>
    <p:sldMasterId id="2147483723" r:id="rId4"/>
    <p:sldMasterId id="2147483736" r:id="rId5"/>
    <p:sldMasterId id="2147483766" r:id="rId6"/>
    <p:sldMasterId id="2147483802" r:id="rId7"/>
    <p:sldMasterId id="2147483814" r:id="rId8"/>
    <p:sldMasterId id="2147483829" r:id="rId9"/>
  </p:sldMasterIdLst>
  <p:notesMasterIdLst>
    <p:notesMasterId r:id="rId29"/>
  </p:notesMasterIdLst>
  <p:handoutMasterIdLst>
    <p:handoutMasterId r:id="rId30"/>
  </p:handoutMasterIdLst>
  <p:sldIdLst>
    <p:sldId id="398" r:id="rId10"/>
    <p:sldId id="21047" r:id="rId11"/>
    <p:sldId id="21049" r:id="rId12"/>
    <p:sldId id="21087" r:id="rId13"/>
    <p:sldId id="3275" r:id="rId14"/>
    <p:sldId id="21085" r:id="rId15"/>
    <p:sldId id="3267" r:id="rId16"/>
    <p:sldId id="21088" r:id="rId17"/>
    <p:sldId id="1835" r:id="rId18"/>
    <p:sldId id="1837" r:id="rId19"/>
    <p:sldId id="21079" r:id="rId20"/>
    <p:sldId id="21077" r:id="rId21"/>
    <p:sldId id="4165" r:id="rId22"/>
    <p:sldId id="1860" r:id="rId23"/>
    <p:sldId id="21050" r:id="rId24"/>
    <p:sldId id="256" r:id="rId25"/>
    <p:sldId id="257" r:id="rId26"/>
    <p:sldId id="4158" r:id="rId27"/>
    <p:sldId id="2108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529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509" autoAdjust="0"/>
    <p:restoredTop sz="77885" autoAdjust="0"/>
  </p:normalViewPr>
  <p:slideViewPr>
    <p:cSldViewPr snapToGrid="0" snapToObjects="1">
      <p:cViewPr varScale="1">
        <p:scale>
          <a:sx n="82" d="100"/>
          <a:sy n="82" d="100"/>
        </p:scale>
        <p:origin x="184" y="728"/>
      </p:cViewPr>
      <p:guideLst>
        <p:guide orient="horz" pos="2160"/>
        <p:guide pos="3840"/>
      </p:guideLst>
    </p:cSldViewPr>
  </p:slideViewPr>
  <p:notesTextViewPr>
    <p:cViewPr>
      <p:scale>
        <a:sx n="40" d="100"/>
        <a:sy n="4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handoutMaster" Target="handoutMasters/handoutMaster1.xml"/><Relationship Id="rId8" Type="http://schemas.openxmlformats.org/officeDocument/2006/relationships/slideMaster" Target="slideMasters/slideMaster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icek310\OneDrive%20-%20&#22269;&#31435;&#30740;&#31350;&#38283;&#30330;&#27861;&#20154;&#29987;&#26989;&#25216;&#34899;&#32207;&#21512;&#30740;&#31350;&#25152;\&#12487;&#12473;&#12463;&#12488;&#12483;&#12503;\20240603\20240522_bead\bead_2024-05-22_1232_24.7degC_MCbtm_FinePitch.csv"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aistmail-my.sharepoint.com/personal/dai-satou_aist_go_jp/Documents/&#12487;&#12473;&#12463;&#12488;&#12483;&#12503;/20240705/2024-06-28__Spectra_meas/2024-06-28__Spectra_meas/SpectImg_FPS1_Gain100_2024-06-28_1852_0.6MW_200ns_50Hz_BKGsubtracted.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08756300888332"/>
          <c:y val="5.0925925925925923E-2"/>
          <c:w val="0.80769023195904088"/>
          <c:h val="0.76334135316418794"/>
        </c:manualLayout>
      </c:layout>
      <c:scatterChart>
        <c:scatterStyle val="lineMarker"/>
        <c:varyColors val="0"/>
        <c:ser>
          <c:idx val="0"/>
          <c:order val="0"/>
          <c:tx>
            <c:strRef>
              <c:f>'bead_2024-05-22_1232_24.7degC_M'!$D$1</c:f>
              <c:strCache>
                <c:ptCount val="1"/>
                <c:pt idx="0">
                  <c:v> Stdev [MHz]</c:v>
                </c:pt>
              </c:strCache>
            </c:strRef>
          </c:tx>
          <c:spPr>
            <a:ln w="38100" cap="rnd">
              <a:noFill/>
              <a:round/>
            </a:ln>
            <a:effectLst/>
          </c:spPr>
          <c:marker>
            <c:symbol val="circle"/>
            <c:size val="4"/>
            <c:spPr>
              <a:solidFill>
                <a:srgbClr val="FF0000"/>
              </a:solidFill>
              <a:ln w="9525">
                <a:noFill/>
              </a:ln>
              <a:effectLst/>
            </c:spPr>
          </c:marker>
          <c:xVal>
            <c:numRef>
              <c:f>'bead_2024-05-22_1232_24.7degC_M'!$B$2:$B$524</c:f>
              <c:numCache>
                <c:formatCode>General</c:formatCode>
                <c:ptCount val="523"/>
                <c:pt idx="0">
                  <c:v>130</c:v>
                </c:pt>
                <c:pt idx="1">
                  <c:v>129.75200000000001</c:v>
                </c:pt>
                <c:pt idx="2">
                  <c:v>129.50399999999999</c:v>
                </c:pt>
                <c:pt idx="3">
                  <c:v>129.256</c:v>
                </c:pt>
                <c:pt idx="4">
                  <c:v>129.00800000000001</c:v>
                </c:pt>
                <c:pt idx="5">
                  <c:v>128.76</c:v>
                </c:pt>
                <c:pt idx="6">
                  <c:v>128.512</c:v>
                </c:pt>
                <c:pt idx="7">
                  <c:v>128.26400000000001</c:v>
                </c:pt>
                <c:pt idx="8">
                  <c:v>128.01599999999999</c:v>
                </c:pt>
                <c:pt idx="9">
                  <c:v>127.768</c:v>
                </c:pt>
                <c:pt idx="10">
                  <c:v>127.52</c:v>
                </c:pt>
                <c:pt idx="11">
                  <c:v>127.27200000000001</c:v>
                </c:pt>
                <c:pt idx="12">
                  <c:v>127.024</c:v>
                </c:pt>
                <c:pt idx="13">
                  <c:v>126.776</c:v>
                </c:pt>
                <c:pt idx="14">
                  <c:v>126.52800000000001</c:v>
                </c:pt>
                <c:pt idx="15">
                  <c:v>126.28</c:v>
                </c:pt>
                <c:pt idx="16">
                  <c:v>126.032</c:v>
                </c:pt>
                <c:pt idx="17">
                  <c:v>125.78400000000001</c:v>
                </c:pt>
                <c:pt idx="18">
                  <c:v>125.536</c:v>
                </c:pt>
                <c:pt idx="19">
                  <c:v>125.288</c:v>
                </c:pt>
                <c:pt idx="20">
                  <c:v>125.04</c:v>
                </c:pt>
                <c:pt idx="21">
                  <c:v>124.792</c:v>
                </c:pt>
                <c:pt idx="22">
                  <c:v>124.544</c:v>
                </c:pt>
                <c:pt idx="23">
                  <c:v>124.29600000000001</c:v>
                </c:pt>
                <c:pt idx="24">
                  <c:v>124.048</c:v>
                </c:pt>
                <c:pt idx="25">
                  <c:v>123.8</c:v>
                </c:pt>
                <c:pt idx="26">
                  <c:v>123.55200000000001</c:v>
                </c:pt>
                <c:pt idx="27">
                  <c:v>123.304</c:v>
                </c:pt>
                <c:pt idx="28">
                  <c:v>123.056</c:v>
                </c:pt>
                <c:pt idx="29">
                  <c:v>122.80800000000001</c:v>
                </c:pt>
                <c:pt idx="30">
                  <c:v>122.56</c:v>
                </c:pt>
                <c:pt idx="31">
                  <c:v>122.312</c:v>
                </c:pt>
                <c:pt idx="32">
                  <c:v>122.06399999999999</c:v>
                </c:pt>
                <c:pt idx="33">
                  <c:v>121.816</c:v>
                </c:pt>
                <c:pt idx="34">
                  <c:v>121.568</c:v>
                </c:pt>
                <c:pt idx="35">
                  <c:v>121.32</c:v>
                </c:pt>
                <c:pt idx="36">
                  <c:v>121.072</c:v>
                </c:pt>
                <c:pt idx="37">
                  <c:v>120.824</c:v>
                </c:pt>
                <c:pt idx="38">
                  <c:v>120.57599999999999</c:v>
                </c:pt>
                <c:pt idx="39">
                  <c:v>120.328</c:v>
                </c:pt>
                <c:pt idx="40">
                  <c:v>120.08</c:v>
                </c:pt>
                <c:pt idx="41">
                  <c:v>119.83199999999999</c:v>
                </c:pt>
                <c:pt idx="42">
                  <c:v>119.584</c:v>
                </c:pt>
                <c:pt idx="43">
                  <c:v>119.336</c:v>
                </c:pt>
                <c:pt idx="44">
                  <c:v>119.08799999999999</c:v>
                </c:pt>
                <c:pt idx="45">
                  <c:v>118.84</c:v>
                </c:pt>
                <c:pt idx="46">
                  <c:v>118.592</c:v>
                </c:pt>
                <c:pt idx="47">
                  <c:v>118.34399999999999</c:v>
                </c:pt>
                <c:pt idx="48">
                  <c:v>118.096</c:v>
                </c:pt>
                <c:pt idx="49">
                  <c:v>117.848</c:v>
                </c:pt>
                <c:pt idx="50">
                  <c:v>117.6</c:v>
                </c:pt>
                <c:pt idx="51">
                  <c:v>117.352</c:v>
                </c:pt>
                <c:pt idx="52">
                  <c:v>117.104</c:v>
                </c:pt>
                <c:pt idx="53">
                  <c:v>116.85599999999999</c:v>
                </c:pt>
                <c:pt idx="54">
                  <c:v>116.608</c:v>
                </c:pt>
                <c:pt idx="55">
                  <c:v>116.36</c:v>
                </c:pt>
                <c:pt idx="56">
                  <c:v>116.11199999999999</c:v>
                </c:pt>
                <c:pt idx="57">
                  <c:v>115.864</c:v>
                </c:pt>
                <c:pt idx="58">
                  <c:v>115.616</c:v>
                </c:pt>
                <c:pt idx="59">
                  <c:v>115.36799999999999</c:v>
                </c:pt>
                <c:pt idx="60">
                  <c:v>115.12</c:v>
                </c:pt>
                <c:pt idx="61">
                  <c:v>114.872</c:v>
                </c:pt>
                <c:pt idx="62">
                  <c:v>114.624</c:v>
                </c:pt>
                <c:pt idx="63">
                  <c:v>114.376</c:v>
                </c:pt>
                <c:pt idx="64">
                  <c:v>114.128</c:v>
                </c:pt>
                <c:pt idx="65">
                  <c:v>113.88</c:v>
                </c:pt>
                <c:pt idx="66">
                  <c:v>113.63200000000001</c:v>
                </c:pt>
                <c:pt idx="67">
                  <c:v>113.384</c:v>
                </c:pt>
                <c:pt idx="68">
                  <c:v>113.136</c:v>
                </c:pt>
                <c:pt idx="69">
                  <c:v>112.88800000000001</c:v>
                </c:pt>
                <c:pt idx="70">
                  <c:v>112.64</c:v>
                </c:pt>
                <c:pt idx="71">
                  <c:v>112.392</c:v>
                </c:pt>
                <c:pt idx="72">
                  <c:v>112.14400000000001</c:v>
                </c:pt>
                <c:pt idx="73">
                  <c:v>111.896</c:v>
                </c:pt>
                <c:pt idx="74">
                  <c:v>111.648</c:v>
                </c:pt>
                <c:pt idx="75">
                  <c:v>111.4</c:v>
                </c:pt>
                <c:pt idx="76">
                  <c:v>111.152</c:v>
                </c:pt>
                <c:pt idx="77">
                  <c:v>110.904</c:v>
                </c:pt>
                <c:pt idx="78">
                  <c:v>110.65600000000001</c:v>
                </c:pt>
                <c:pt idx="79">
                  <c:v>110.408</c:v>
                </c:pt>
                <c:pt idx="80">
                  <c:v>110.16</c:v>
                </c:pt>
                <c:pt idx="81">
                  <c:v>109.91200000000001</c:v>
                </c:pt>
                <c:pt idx="82">
                  <c:v>109.664</c:v>
                </c:pt>
                <c:pt idx="83">
                  <c:v>109.416</c:v>
                </c:pt>
                <c:pt idx="84">
                  <c:v>109.16800000000001</c:v>
                </c:pt>
                <c:pt idx="85">
                  <c:v>108.92</c:v>
                </c:pt>
                <c:pt idx="86">
                  <c:v>108.672</c:v>
                </c:pt>
                <c:pt idx="87">
                  <c:v>108.42400000000001</c:v>
                </c:pt>
                <c:pt idx="88">
                  <c:v>108.176</c:v>
                </c:pt>
                <c:pt idx="89">
                  <c:v>107.928</c:v>
                </c:pt>
                <c:pt idx="90">
                  <c:v>107.68</c:v>
                </c:pt>
                <c:pt idx="91">
                  <c:v>107.432</c:v>
                </c:pt>
                <c:pt idx="92">
                  <c:v>107.184</c:v>
                </c:pt>
                <c:pt idx="93">
                  <c:v>106.93600000000001</c:v>
                </c:pt>
                <c:pt idx="94">
                  <c:v>106.688</c:v>
                </c:pt>
                <c:pt idx="95">
                  <c:v>106.44</c:v>
                </c:pt>
                <c:pt idx="96">
                  <c:v>106.19199999999999</c:v>
                </c:pt>
                <c:pt idx="97">
                  <c:v>105.944</c:v>
                </c:pt>
                <c:pt idx="98">
                  <c:v>105.696</c:v>
                </c:pt>
                <c:pt idx="99">
                  <c:v>105.44799999999999</c:v>
                </c:pt>
                <c:pt idx="100">
                  <c:v>105.2</c:v>
                </c:pt>
                <c:pt idx="101">
                  <c:v>104.952</c:v>
                </c:pt>
                <c:pt idx="102">
                  <c:v>104.70399999999999</c:v>
                </c:pt>
                <c:pt idx="103">
                  <c:v>104.456</c:v>
                </c:pt>
                <c:pt idx="104">
                  <c:v>104.208</c:v>
                </c:pt>
                <c:pt idx="105">
                  <c:v>103.96</c:v>
                </c:pt>
                <c:pt idx="106">
                  <c:v>103.712</c:v>
                </c:pt>
                <c:pt idx="107">
                  <c:v>103.464</c:v>
                </c:pt>
                <c:pt idx="108">
                  <c:v>103.21599999999999</c:v>
                </c:pt>
                <c:pt idx="109">
                  <c:v>102.968</c:v>
                </c:pt>
                <c:pt idx="110">
                  <c:v>102.72</c:v>
                </c:pt>
                <c:pt idx="111">
                  <c:v>102.47199999999999</c:v>
                </c:pt>
                <c:pt idx="112">
                  <c:v>102.224</c:v>
                </c:pt>
                <c:pt idx="113">
                  <c:v>101.976</c:v>
                </c:pt>
                <c:pt idx="114">
                  <c:v>101.72799999999999</c:v>
                </c:pt>
                <c:pt idx="115">
                  <c:v>101.48</c:v>
                </c:pt>
                <c:pt idx="116">
                  <c:v>101.232</c:v>
                </c:pt>
                <c:pt idx="117">
                  <c:v>100.98399999999999</c:v>
                </c:pt>
                <c:pt idx="118">
                  <c:v>100.736</c:v>
                </c:pt>
                <c:pt idx="119">
                  <c:v>100.488</c:v>
                </c:pt>
                <c:pt idx="120">
                  <c:v>100.24</c:v>
                </c:pt>
                <c:pt idx="121">
                  <c:v>99.992000000000004</c:v>
                </c:pt>
                <c:pt idx="122">
                  <c:v>99.744</c:v>
                </c:pt>
                <c:pt idx="123">
                  <c:v>99.495999999999995</c:v>
                </c:pt>
                <c:pt idx="124">
                  <c:v>99.248000000000005</c:v>
                </c:pt>
                <c:pt idx="125">
                  <c:v>99</c:v>
                </c:pt>
                <c:pt idx="126">
                  <c:v>98.751999999999995</c:v>
                </c:pt>
                <c:pt idx="127">
                  <c:v>98.504000000000005</c:v>
                </c:pt>
                <c:pt idx="128">
                  <c:v>98.256</c:v>
                </c:pt>
                <c:pt idx="129">
                  <c:v>98.007999999999996</c:v>
                </c:pt>
                <c:pt idx="130">
                  <c:v>97.76</c:v>
                </c:pt>
                <c:pt idx="131">
                  <c:v>97.512</c:v>
                </c:pt>
                <c:pt idx="132">
                  <c:v>97.263999999999996</c:v>
                </c:pt>
                <c:pt idx="133">
                  <c:v>97.016000000000005</c:v>
                </c:pt>
                <c:pt idx="134">
                  <c:v>96.768000000000001</c:v>
                </c:pt>
                <c:pt idx="135">
                  <c:v>96.52</c:v>
                </c:pt>
                <c:pt idx="136">
                  <c:v>96.272000000000006</c:v>
                </c:pt>
                <c:pt idx="137">
                  <c:v>96.024000000000001</c:v>
                </c:pt>
                <c:pt idx="138">
                  <c:v>95.775999999999996</c:v>
                </c:pt>
                <c:pt idx="139">
                  <c:v>95.528000000000006</c:v>
                </c:pt>
                <c:pt idx="140">
                  <c:v>95.28</c:v>
                </c:pt>
                <c:pt idx="141">
                  <c:v>95.031999999999996</c:v>
                </c:pt>
                <c:pt idx="142">
                  <c:v>94.784000000000006</c:v>
                </c:pt>
                <c:pt idx="143">
                  <c:v>94.536000000000001</c:v>
                </c:pt>
                <c:pt idx="144">
                  <c:v>94.287999999999997</c:v>
                </c:pt>
                <c:pt idx="145">
                  <c:v>94.04</c:v>
                </c:pt>
                <c:pt idx="146">
                  <c:v>93.792000000000002</c:v>
                </c:pt>
                <c:pt idx="147">
                  <c:v>93.543999999999997</c:v>
                </c:pt>
                <c:pt idx="148">
                  <c:v>93.296000000000006</c:v>
                </c:pt>
                <c:pt idx="149">
                  <c:v>93.048000000000002</c:v>
                </c:pt>
                <c:pt idx="150">
                  <c:v>92.8</c:v>
                </c:pt>
                <c:pt idx="151">
                  <c:v>92.552000000000007</c:v>
                </c:pt>
                <c:pt idx="152">
                  <c:v>92.304000000000002</c:v>
                </c:pt>
                <c:pt idx="153">
                  <c:v>92.055999999999997</c:v>
                </c:pt>
                <c:pt idx="154">
                  <c:v>91.808000000000007</c:v>
                </c:pt>
                <c:pt idx="155">
                  <c:v>91.56</c:v>
                </c:pt>
                <c:pt idx="156">
                  <c:v>91.311999999999998</c:v>
                </c:pt>
                <c:pt idx="157">
                  <c:v>91.063999999999993</c:v>
                </c:pt>
                <c:pt idx="158">
                  <c:v>90.816000000000003</c:v>
                </c:pt>
                <c:pt idx="159">
                  <c:v>90.567999999999998</c:v>
                </c:pt>
                <c:pt idx="160">
                  <c:v>90.32</c:v>
                </c:pt>
                <c:pt idx="161">
                  <c:v>90.072000000000003</c:v>
                </c:pt>
                <c:pt idx="162">
                  <c:v>89.823999999999998</c:v>
                </c:pt>
                <c:pt idx="163">
                  <c:v>89.575999999999993</c:v>
                </c:pt>
                <c:pt idx="164">
                  <c:v>89.328000000000003</c:v>
                </c:pt>
                <c:pt idx="165">
                  <c:v>89.08</c:v>
                </c:pt>
                <c:pt idx="166">
                  <c:v>88.831999999999994</c:v>
                </c:pt>
                <c:pt idx="167">
                  <c:v>88.584000000000003</c:v>
                </c:pt>
                <c:pt idx="168">
                  <c:v>88.335999999999999</c:v>
                </c:pt>
                <c:pt idx="169">
                  <c:v>88.087999999999994</c:v>
                </c:pt>
                <c:pt idx="170">
                  <c:v>87.84</c:v>
                </c:pt>
                <c:pt idx="171">
                  <c:v>87.591999999999999</c:v>
                </c:pt>
                <c:pt idx="172">
                  <c:v>87.343999999999994</c:v>
                </c:pt>
                <c:pt idx="173">
                  <c:v>87.096000000000004</c:v>
                </c:pt>
                <c:pt idx="174">
                  <c:v>86.847999999999999</c:v>
                </c:pt>
                <c:pt idx="175">
                  <c:v>86.6</c:v>
                </c:pt>
                <c:pt idx="176">
                  <c:v>86.352000000000004</c:v>
                </c:pt>
                <c:pt idx="177">
                  <c:v>86.103999999999999</c:v>
                </c:pt>
                <c:pt idx="178">
                  <c:v>85.855999999999995</c:v>
                </c:pt>
                <c:pt idx="179">
                  <c:v>85.608000000000004</c:v>
                </c:pt>
                <c:pt idx="180">
                  <c:v>85.36</c:v>
                </c:pt>
                <c:pt idx="181">
                  <c:v>85.111999999999995</c:v>
                </c:pt>
                <c:pt idx="182">
                  <c:v>84.864000000000004</c:v>
                </c:pt>
                <c:pt idx="183">
                  <c:v>84.616</c:v>
                </c:pt>
                <c:pt idx="184">
                  <c:v>84.367999999999995</c:v>
                </c:pt>
                <c:pt idx="185">
                  <c:v>84.12</c:v>
                </c:pt>
                <c:pt idx="186">
                  <c:v>83.872</c:v>
                </c:pt>
                <c:pt idx="187">
                  <c:v>83.623999999999995</c:v>
                </c:pt>
                <c:pt idx="188">
                  <c:v>83.376000000000005</c:v>
                </c:pt>
                <c:pt idx="189">
                  <c:v>83.128</c:v>
                </c:pt>
                <c:pt idx="190">
                  <c:v>82.88</c:v>
                </c:pt>
                <c:pt idx="191">
                  <c:v>82.632000000000005</c:v>
                </c:pt>
                <c:pt idx="192">
                  <c:v>82.384</c:v>
                </c:pt>
                <c:pt idx="193">
                  <c:v>82.135999999999996</c:v>
                </c:pt>
                <c:pt idx="194">
                  <c:v>81.888000000000005</c:v>
                </c:pt>
                <c:pt idx="195">
                  <c:v>81.64</c:v>
                </c:pt>
                <c:pt idx="196">
                  <c:v>81.391999999999996</c:v>
                </c:pt>
                <c:pt idx="197">
                  <c:v>81.144000000000005</c:v>
                </c:pt>
                <c:pt idx="198">
                  <c:v>80.896000000000001</c:v>
                </c:pt>
                <c:pt idx="199">
                  <c:v>80.647999999999996</c:v>
                </c:pt>
                <c:pt idx="200">
                  <c:v>80.400000000000006</c:v>
                </c:pt>
                <c:pt idx="201">
                  <c:v>80.152000000000001</c:v>
                </c:pt>
                <c:pt idx="202">
                  <c:v>79.903999999999996</c:v>
                </c:pt>
                <c:pt idx="203">
                  <c:v>79.656000000000006</c:v>
                </c:pt>
                <c:pt idx="204">
                  <c:v>79.408000000000001</c:v>
                </c:pt>
                <c:pt idx="205">
                  <c:v>79.16</c:v>
                </c:pt>
                <c:pt idx="206">
                  <c:v>78.912000000000006</c:v>
                </c:pt>
                <c:pt idx="207">
                  <c:v>78.664000000000001</c:v>
                </c:pt>
                <c:pt idx="208">
                  <c:v>78.415999999999997</c:v>
                </c:pt>
                <c:pt idx="209">
                  <c:v>78.168000000000006</c:v>
                </c:pt>
                <c:pt idx="210">
                  <c:v>77.92</c:v>
                </c:pt>
                <c:pt idx="211">
                  <c:v>77.671999999999997</c:v>
                </c:pt>
                <c:pt idx="212">
                  <c:v>77.424000000000007</c:v>
                </c:pt>
                <c:pt idx="213">
                  <c:v>77.176000000000002</c:v>
                </c:pt>
                <c:pt idx="214">
                  <c:v>76.927999999999997</c:v>
                </c:pt>
                <c:pt idx="215">
                  <c:v>76.680000000000007</c:v>
                </c:pt>
                <c:pt idx="216">
                  <c:v>76.432000000000002</c:v>
                </c:pt>
                <c:pt idx="217">
                  <c:v>76.183999999999997</c:v>
                </c:pt>
                <c:pt idx="218">
                  <c:v>75.936000000000007</c:v>
                </c:pt>
                <c:pt idx="219">
                  <c:v>75.688000000000002</c:v>
                </c:pt>
                <c:pt idx="220">
                  <c:v>75.44</c:v>
                </c:pt>
                <c:pt idx="221">
                  <c:v>75.191999999999993</c:v>
                </c:pt>
                <c:pt idx="222">
                  <c:v>74.944000000000003</c:v>
                </c:pt>
                <c:pt idx="223">
                  <c:v>74.695999999999998</c:v>
                </c:pt>
                <c:pt idx="224">
                  <c:v>74.447999999999993</c:v>
                </c:pt>
                <c:pt idx="225">
                  <c:v>74.2</c:v>
                </c:pt>
                <c:pt idx="226">
                  <c:v>73.951999999999998</c:v>
                </c:pt>
                <c:pt idx="227">
                  <c:v>73.703999999999994</c:v>
                </c:pt>
                <c:pt idx="228">
                  <c:v>73.456000000000003</c:v>
                </c:pt>
                <c:pt idx="229">
                  <c:v>73.207999999999998</c:v>
                </c:pt>
                <c:pt idx="230">
                  <c:v>72.959999999999994</c:v>
                </c:pt>
                <c:pt idx="231">
                  <c:v>72.712000000000003</c:v>
                </c:pt>
                <c:pt idx="232">
                  <c:v>72.463999999999999</c:v>
                </c:pt>
                <c:pt idx="233">
                  <c:v>72.215999999999994</c:v>
                </c:pt>
                <c:pt idx="234">
                  <c:v>71.968000000000004</c:v>
                </c:pt>
                <c:pt idx="235">
                  <c:v>71.72</c:v>
                </c:pt>
                <c:pt idx="236">
                  <c:v>71.471999999999994</c:v>
                </c:pt>
                <c:pt idx="237">
                  <c:v>71.224000000000004</c:v>
                </c:pt>
                <c:pt idx="238">
                  <c:v>70.975999999999999</c:v>
                </c:pt>
                <c:pt idx="239">
                  <c:v>70.727999999999994</c:v>
                </c:pt>
                <c:pt idx="240">
                  <c:v>70.48</c:v>
                </c:pt>
                <c:pt idx="241">
                  <c:v>70.231999999999999</c:v>
                </c:pt>
                <c:pt idx="242">
                  <c:v>69.983999999999995</c:v>
                </c:pt>
                <c:pt idx="243">
                  <c:v>69.736000000000004</c:v>
                </c:pt>
                <c:pt idx="244">
                  <c:v>69.488</c:v>
                </c:pt>
                <c:pt idx="245">
                  <c:v>69.239999999999995</c:v>
                </c:pt>
                <c:pt idx="246">
                  <c:v>68.992000000000004</c:v>
                </c:pt>
                <c:pt idx="247">
                  <c:v>68.744</c:v>
                </c:pt>
                <c:pt idx="248">
                  <c:v>68.495999999999995</c:v>
                </c:pt>
                <c:pt idx="249">
                  <c:v>68.248000000000005</c:v>
                </c:pt>
                <c:pt idx="250">
                  <c:v>68</c:v>
                </c:pt>
                <c:pt idx="251">
                  <c:v>67.751999999999995</c:v>
                </c:pt>
                <c:pt idx="252">
                  <c:v>67.504000000000005</c:v>
                </c:pt>
                <c:pt idx="253">
                  <c:v>67.256</c:v>
                </c:pt>
                <c:pt idx="254">
                  <c:v>67.007999999999996</c:v>
                </c:pt>
                <c:pt idx="255">
                  <c:v>66.760000000000005</c:v>
                </c:pt>
                <c:pt idx="256">
                  <c:v>66.512</c:v>
                </c:pt>
                <c:pt idx="257">
                  <c:v>66.263999999999996</c:v>
                </c:pt>
                <c:pt idx="258">
                  <c:v>66.016000000000005</c:v>
                </c:pt>
                <c:pt idx="259">
                  <c:v>65.768000000000001</c:v>
                </c:pt>
                <c:pt idx="260">
                  <c:v>65.52</c:v>
                </c:pt>
                <c:pt idx="261">
                  <c:v>65.272000000000006</c:v>
                </c:pt>
                <c:pt idx="262">
                  <c:v>65.024000000000001</c:v>
                </c:pt>
                <c:pt idx="263">
                  <c:v>64.775999999999996</c:v>
                </c:pt>
                <c:pt idx="264">
                  <c:v>64.528000000000006</c:v>
                </c:pt>
                <c:pt idx="265">
                  <c:v>64.28</c:v>
                </c:pt>
                <c:pt idx="266">
                  <c:v>64.031999999999996</c:v>
                </c:pt>
                <c:pt idx="267">
                  <c:v>63.783999999999999</c:v>
                </c:pt>
                <c:pt idx="268">
                  <c:v>63.536000000000001</c:v>
                </c:pt>
                <c:pt idx="269">
                  <c:v>63.287999999999997</c:v>
                </c:pt>
                <c:pt idx="270">
                  <c:v>63.04</c:v>
                </c:pt>
                <c:pt idx="271">
                  <c:v>62.792000000000002</c:v>
                </c:pt>
                <c:pt idx="272">
                  <c:v>62.543999999999997</c:v>
                </c:pt>
                <c:pt idx="273">
                  <c:v>62.295999999999999</c:v>
                </c:pt>
                <c:pt idx="274">
                  <c:v>62.048000000000002</c:v>
                </c:pt>
                <c:pt idx="275">
                  <c:v>61.8</c:v>
                </c:pt>
                <c:pt idx="276">
                  <c:v>61.552</c:v>
                </c:pt>
                <c:pt idx="277">
                  <c:v>61.304000000000002</c:v>
                </c:pt>
                <c:pt idx="278">
                  <c:v>61.055999999999997</c:v>
                </c:pt>
                <c:pt idx="279">
                  <c:v>60.808</c:v>
                </c:pt>
                <c:pt idx="280">
                  <c:v>60.56</c:v>
                </c:pt>
                <c:pt idx="281">
                  <c:v>60.311999999999998</c:v>
                </c:pt>
                <c:pt idx="282">
                  <c:v>60.064</c:v>
                </c:pt>
                <c:pt idx="283">
                  <c:v>59.816000000000003</c:v>
                </c:pt>
                <c:pt idx="284">
                  <c:v>59.567999999999998</c:v>
                </c:pt>
                <c:pt idx="285">
                  <c:v>59.32</c:v>
                </c:pt>
                <c:pt idx="286">
                  <c:v>59.072000000000003</c:v>
                </c:pt>
                <c:pt idx="287">
                  <c:v>58.823999999999998</c:v>
                </c:pt>
                <c:pt idx="288">
                  <c:v>58.576000000000001</c:v>
                </c:pt>
                <c:pt idx="289">
                  <c:v>58.328000000000003</c:v>
                </c:pt>
                <c:pt idx="290">
                  <c:v>58.08</c:v>
                </c:pt>
                <c:pt idx="291">
                  <c:v>57.832000000000001</c:v>
                </c:pt>
                <c:pt idx="292">
                  <c:v>57.584000000000003</c:v>
                </c:pt>
                <c:pt idx="293">
                  <c:v>57.335999999999999</c:v>
                </c:pt>
                <c:pt idx="294">
                  <c:v>57.088000000000001</c:v>
                </c:pt>
                <c:pt idx="295">
                  <c:v>56.84</c:v>
                </c:pt>
                <c:pt idx="296">
                  <c:v>56.591999999999999</c:v>
                </c:pt>
                <c:pt idx="297">
                  <c:v>56.344000000000001</c:v>
                </c:pt>
                <c:pt idx="298">
                  <c:v>56.095999999999997</c:v>
                </c:pt>
                <c:pt idx="299">
                  <c:v>55.847999999999999</c:v>
                </c:pt>
                <c:pt idx="300">
                  <c:v>55.6</c:v>
                </c:pt>
                <c:pt idx="301">
                  <c:v>55.351999999999997</c:v>
                </c:pt>
                <c:pt idx="302">
                  <c:v>55.103999999999999</c:v>
                </c:pt>
                <c:pt idx="303">
                  <c:v>54.856000000000002</c:v>
                </c:pt>
                <c:pt idx="304">
                  <c:v>54.607999999999997</c:v>
                </c:pt>
                <c:pt idx="305">
                  <c:v>54.36</c:v>
                </c:pt>
                <c:pt idx="306">
                  <c:v>54.112000000000002</c:v>
                </c:pt>
                <c:pt idx="307">
                  <c:v>53.863999999999997</c:v>
                </c:pt>
                <c:pt idx="308">
                  <c:v>53.616</c:v>
                </c:pt>
                <c:pt idx="309">
                  <c:v>53.368000000000002</c:v>
                </c:pt>
                <c:pt idx="310">
                  <c:v>53.12</c:v>
                </c:pt>
                <c:pt idx="311">
                  <c:v>52.872</c:v>
                </c:pt>
                <c:pt idx="312">
                  <c:v>52.624000000000002</c:v>
                </c:pt>
                <c:pt idx="313">
                  <c:v>52.375999999999998</c:v>
                </c:pt>
                <c:pt idx="314">
                  <c:v>52.128</c:v>
                </c:pt>
                <c:pt idx="315">
                  <c:v>51.88</c:v>
                </c:pt>
                <c:pt idx="316">
                  <c:v>51.631999999999998</c:v>
                </c:pt>
                <c:pt idx="317">
                  <c:v>51.384</c:v>
                </c:pt>
                <c:pt idx="318">
                  <c:v>51.136000000000003</c:v>
                </c:pt>
                <c:pt idx="319">
                  <c:v>50.887999999999998</c:v>
                </c:pt>
                <c:pt idx="320">
                  <c:v>50.64</c:v>
                </c:pt>
                <c:pt idx="321">
                  <c:v>50.392000000000003</c:v>
                </c:pt>
                <c:pt idx="322">
                  <c:v>50.143999999999998</c:v>
                </c:pt>
                <c:pt idx="323">
                  <c:v>49.896000000000001</c:v>
                </c:pt>
                <c:pt idx="324">
                  <c:v>49.648000000000003</c:v>
                </c:pt>
                <c:pt idx="325">
                  <c:v>49.4</c:v>
                </c:pt>
                <c:pt idx="326">
                  <c:v>49.152000000000001</c:v>
                </c:pt>
                <c:pt idx="327">
                  <c:v>48.904000000000003</c:v>
                </c:pt>
                <c:pt idx="328">
                  <c:v>48.655999999999999</c:v>
                </c:pt>
                <c:pt idx="329">
                  <c:v>48.408000000000001</c:v>
                </c:pt>
                <c:pt idx="330">
                  <c:v>48.16</c:v>
                </c:pt>
                <c:pt idx="331">
                  <c:v>47.911999999999999</c:v>
                </c:pt>
                <c:pt idx="332">
                  <c:v>47.664000000000001</c:v>
                </c:pt>
                <c:pt idx="333">
                  <c:v>47.415999999999997</c:v>
                </c:pt>
                <c:pt idx="334">
                  <c:v>47.167999999999999</c:v>
                </c:pt>
                <c:pt idx="335">
                  <c:v>46.92</c:v>
                </c:pt>
                <c:pt idx="336">
                  <c:v>46.671999999999997</c:v>
                </c:pt>
                <c:pt idx="337">
                  <c:v>46.423999999999999</c:v>
                </c:pt>
                <c:pt idx="338">
                  <c:v>46.176000000000002</c:v>
                </c:pt>
                <c:pt idx="339">
                  <c:v>45.927999999999997</c:v>
                </c:pt>
                <c:pt idx="340">
                  <c:v>45.68</c:v>
                </c:pt>
                <c:pt idx="341">
                  <c:v>45.432000000000002</c:v>
                </c:pt>
                <c:pt idx="342">
                  <c:v>45.183999999999997</c:v>
                </c:pt>
                <c:pt idx="343">
                  <c:v>44.936</c:v>
                </c:pt>
                <c:pt idx="344">
                  <c:v>44.688000000000002</c:v>
                </c:pt>
                <c:pt idx="345">
                  <c:v>44.44</c:v>
                </c:pt>
                <c:pt idx="346">
                  <c:v>44.192</c:v>
                </c:pt>
                <c:pt idx="347">
                  <c:v>43.944000000000003</c:v>
                </c:pt>
                <c:pt idx="348">
                  <c:v>43.695999999999998</c:v>
                </c:pt>
                <c:pt idx="349">
                  <c:v>43.448</c:v>
                </c:pt>
                <c:pt idx="350">
                  <c:v>43.2</c:v>
                </c:pt>
                <c:pt idx="351">
                  <c:v>42.951999999999998</c:v>
                </c:pt>
                <c:pt idx="352">
                  <c:v>42.704000000000001</c:v>
                </c:pt>
                <c:pt idx="353">
                  <c:v>42.456000000000003</c:v>
                </c:pt>
                <c:pt idx="354">
                  <c:v>42.207999999999998</c:v>
                </c:pt>
                <c:pt idx="355">
                  <c:v>41.96</c:v>
                </c:pt>
                <c:pt idx="356">
                  <c:v>41.712000000000003</c:v>
                </c:pt>
                <c:pt idx="357">
                  <c:v>41.463999999999999</c:v>
                </c:pt>
                <c:pt idx="358">
                  <c:v>41.216000000000001</c:v>
                </c:pt>
                <c:pt idx="359">
                  <c:v>40.968000000000004</c:v>
                </c:pt>
                <c:pt idx="360">
                  <c:v>40.72</c:v>
                </c:pt>
                <c:pt idx="361">
                  <c:v>40.472000000000001</c:v>
                </c:pt>
                <c:pt idx="362">
                  <c:v>40.223999999999997</c:v>
                </c:pt>
                <c:pt idx="363">
                  <c:v>39.975999999999999</c:v>
                </c:pt>
                <c:pt idx="364">
                  <c:v>39.728000000000002</c:v>
                </c:pt>
                <c:pt idx="365">
                  <c:v>39.479999999999997</c:v>
                </c:pt>
                <c:pt idx="366">
                  <c:v>39.231999999999999</c:v>
                </c:pt>
                <c:pt idx="367">
                  <c:v>38.984000000000002</c:v>
                </c:pt>
                <c:pt idx="368">
                  <c:v>38.735999999999997</c:v>
                </c:pt>
                <c:pt idx="369">
                  <c:v>38.488</c:v>
                </c:pt>
                <c:pt idx="370">
                  <c:v>38.24</c:v>
                </c:pt>
                <c:pt idx="371">
                  <c:v>37.991999999999997</c:v>
                </c:pt>
                <c:pt idx="372">
                  <c:v>37.744</c:v>
                </c:pt>
                <c:pt idx="373">
                  <c:v>37.496000000000002</c:v>
                </c:pt>
                <c:pt idx="374">
                  <c:v>37.247999999999998</c:v>
                </c:pt>
                <c:pt idx="375">
                  <c:v>37</c:v>
                </c:pt>
                <c:pt idx="376">
                  <c:v>36.752000000000002</c:v>
                </c:pt>
                <c:pt idx="377">
                  <c:v>36.503999999999998</c:v>
                </c:pt>
                <c:pt idx="378">
                  <c:v>36.256</c:v>
                </c:pt>
                <c:pt idx="379">
                  <c:v>36.008000000000003</c:v>
                </c:pt>
                <c:pt idx="380">
                  <c:v>35.76</c:v>
                </c:pt>
                <c:pt idx="381">
                  <c:v>35.512</c:v>
                </c:pt>
                <c:pt idx="382">
                  <c:v>35.264000000000003</c:v>
                </c:pt>
                <c:pt idx="383">
                  <c:v>35.015999999999998</c:v>
                </c:pt>
                <c:pt idx="384">
                  <c:v>34.768000000000001</c:v>
                </c:pt>
                <c:pt idx="385">
                  <c:v>34.520000000000003</c:v>
                </c:pt>
                <c:pt idx="386">
                  <c:v>34.271999999999998</c:v>
                </c:pt>
                <c:pt idx="387">
                  <c:v>34.024000000000001</c:v>
                </c:pt>
                <c:pt idx="388">
                  <c:v>33.776000000000003</c:v>
                </c:pt>
                <c:pt idx="389">
                  <c:v>33.527999999999999</c:v>
                </c:pt>
                <c:pt idx="390">
                  <c:v>33.28</c:v>
                </c:pt>
                <c:pt idx="391">
                  <c:v>33.031999999999996</c:v>
                </c:pt>
                <c:pt idx="392">
                  <c:v>32.783999999999999</c:v>
                </c:pt>
                <c:pt idx="393">
                  <c:v>32.536000000000001</c:v>
                </c:pt>
                <c:pt idx="394">
                  <c:v>32.287999999999997</c:v>
                </c:pt>
                <c:pt idx="395">
                  <c:v>32.04</c:v>
                </c:pt>
                <c:pt idx="396">
                  <c:v>31.792000000000002</c:v>
                </c:pt>
                <c:pt idx="397">
                  <c:v>31.544</c:v>
                </c:pt>
                <c:pt idx="398">
                  <c:v>31.295999999999999</c:v>
                </c:pt>
                <c:pt idx="399">
                  <c:v>31.047999999999998</c:v>
                </c:pt>
                <c:pt idx="400">
                  <c:v>30.8</c:v>
                </c:pt>
                <c:pt idx="401">
                  <c:v>30.552</c:v>
                </c:pt>
                <c:pt idx="402">
                  <c:v>30.303999999999998</c:v>
                </c:pt>
                <c:pt idx="403">
                  <c:v>30.056000000000001</c:v>
                </c:pt>
                <c:pt idx="404">
                  <c:v>29.808</c:v>
                </c:pt>
                <c:pt idx="405">
                  <c:v>29.56</c:v>
                </c:pt>
                <c:pt idx="406">
                  <c:v>29.312000000000001</c:v>
                </c:pt>
                <c:pt idx="407">
                  <c:v>29.064</c:v>
                </c:pt>
                <c:pt idx="408">
                  <c:v>28.815999999999999</c:v>
                </c:pt>
                <c:pt idx="409">
                  <c:v>28.568000000000001</c:v>
                </c:pt>
                <c:pt idx="410">
                  <c:v>28.32</c:v>
                </c:pt>
                <c:pt idx="411">
                  <c:v>28.071999999999999</c:v>
                </c:pt>
                <c:pt idx="412">
                  <c:v>27.824000000000002</c:v>
                </c:pt>
                <c:pt idx="413">
                  <c:v>27.576000000000001</c:v>
                </c:pt>
                <c:pt idx="414">
                  <c:v>27.327999999999999</c:v>
                </c:pt>
                <c:pt idx="415">
                  <c:v>27.08</c:v>
                </c:pt>
                <c:pt idx="416">
                  <c:v>26.832000000000001</c:v>
                </c:pt>
                <c:pt idx="417">
                  <c:v>26.584</c:v>
                </c:pt>
                <c:pt idx="418">
                  <c:v>26.335999999999999</c:v>
                </c:pt>
                <c:pt idx="419">
                  <c:v>26.088000000000001</c:v>
                </c:pt>
                <c:pt idx="420">
                  <c:v>25.84</c:v>
                </c:pt>
                <c:pt idx="421">
                  <c:v>25.591999999999999</c:v>
                </c:pt>
                <c:pt idx="422">
                  <c:v>25.344000000000001</c:v>
                </c:pt>
                <c:pt idx="423">
                  <c:v>25.096</c:v>
                </c:pt>
                <c:pt idx="424">
                  <c:v>24.847999999999999</c:v>
                </c:pt>
                <c:pt idx="425">
                  <c:v>24.6</c:v>
                </c:pt>
                <c:pt idx="426">
                  <c:v>24.352</c:v>
                </c:pt>
                <c:pt idx="427">
                  <c:v>24.103999999999999</c:v>
                </c:pt>
                <c:pt idx="428">
                  <c:v>23.856000000000002</c:v>
                </c:pt>
                <c:pt idx="429">
                  <c:v>23.608000000000001</c:v>
                </c:pt>
                <c:pt idx="430">
                  <c:v>23.36</c:v>
                </c:pt>
                <c:pt idx="431">
                  <c:v>23.111999999999998</c:v>
                </c:pt>
                <c:pt idx="432">
                  <c:v>22.864000000000001</c:v>
                </c:pt>
                <c:pt idx="433">
                  <c:v>22.616</c:v>
                </c:pt>
                <c:pt idx="434">
                  <c:v>22.367999999999999</c:v>
                </c:pt>
                <c:pt idx="435">
                  <c:v>22.12</c:v>
                </c:pt>
                <c:pt idx="436">
                  <c:v>21.872</c:v>
                </c:pt>
                <c:pt idx="437">
                  <c:v>21.623999999999999</c:v>
                </c:pt>
                <c:pt idx="438">
                  <c:v>21.376000000000001</c:v>
                </c:pt>
                <c:pt idx="439">
                  <c:v>21.128</c:v>
                </c:pt>
                <c:pt idx="440">
                  <c:v>20.88</c:v>
                </c:pt>
                <c:pt idx="441">
                  <c:v>20.632000000000001</c:v>
                </c:pt>
                <c:pt idx="442">
                  <c:v>20.384</c:v>
                </c:pt>
                <c:pt idx="443">
                  <c:v>20.135999999999999</c:v>
                </c:pt>
                <c:pt idx="444">
                  <c:v>19.888000000000002</c:v>
                </c:pt>
                <c:pt idx="445">
                  <c:v>19.64</c:v>
                </c:pt>
                <c:pt idx="446">
                  <c:v>19.391999999999999</c:v>
                </c:pt>
                <c:pt idx="447">
                  <c:v>19.143999999999998</c:v>
                </c:pt>
                <c:pt idx="448">
                  <c:v>18.896000000000001</c:v>
                </c:pt>
                <c:pt idx="449">
                  <c:v>18.648</c:v>
                </c:pt>
                <c:pt idx="450">
                  <c:v>18.399999999999999</c:v>
                </c:pt>
                <c:pt idx="451">
                  <c:v>18.152000000000001</c:v>
                </c:pt>
                <c:pt idx="452">
                  <c:v>17.904</c:v>
                </c:pt>
                <c:pt idx="453">
                  <c:v>17.655999999999999</c:v>
                </c:pt>
                <c:pt idx="454">
                  <c:v>17.408000000000001</c:v>
                </c:pt>
                <c:pt idx="455">
                  <c:v>17.16</c:v>
                </c:pt>
                <c:pt idx="456">
                  <c:v>16.911999999999999</c:v>
                </c:pt>
                <c:pt idx="457">
                  <c:v>16.664000000000001</c:v>
                </c:pt>
                <c:pt idx="458">
                  <c:v>16.416</c:v>
                </c:pt>
                <c:pt idx="459">
                  <c:v>16.167999999999999</c:v>
                </c:pt>
                <c:pt idx="460">
                  <c:v>15.92</c:v>
                </c:pt>
                <c:pt idx="461">
                  <c:v>15.672000000000001</c:v>
                </c:pt>
                <c:pt idx="462">
                  <c:v>15.423999999999999</c:v>
                </c:pt>
                <c:pt idx="463">
                  <c:v>15.176</c:v>
                </c:pt>
                <c:pt idx="464">
                  <c:v>14.928000000000001</c:v>
                </c:pt>
                <c:pt idx="465">
                  <c:v>14.68</c:v>
                </c:pt>
                <c:pt idx="466">
                  <c:v>14.432</c:v>
                </c:pt>
                <c:pt idx="467">
                  <c:v>14.183999999999999</c:v>
                </c:pt>
                <c:pt idx="468">
                  <c:v>13.936</c:v>
                </c:pt>
                <c:pt idx="469">
                  <c:v>13.688000000000001</c:v>
                </c:pt>
                <c:pt idx="470">
                  <c:v>13.44</c:v>
                </c:pt>
                <c:pt idx="471">
                  <c:v>13.192</c:v>
                </c:pt>
                <c:pt idx="472">
                  <c:v>12.944000000000001</c:v>
                </c:pt>
                <c:pt idx="473">
                  <c:v>12.696</c:v>
                </c:pt>
                <c:pt idx="474">
                  <c:v>12.448</c:v>
                </c:pt>
                <c:pt idx="475">
                  <c:v>12.2</c:v>
                </c:pt>
                <c:pt idx="476">
                  <c:v>11.952</c:v>
                </c:pt>
                <c:pt idx="477">
                  <c:v>11.704000000000001</c:v>
                </c:pt>
                <c:pt idx="478">
                  <c:v>11.456</c:v>
                </c:pt>
                <c:pt idx="479">
                  <c:v>11.208</c:v>
                </c:pt>
                <c:pt idx="480">
                  <c:v>10.96</c:v>
                </c:pt>
                <c:pt idx="481">
                  <c:v>10.712</c:v>
                </c:pt>
                <c:pt idx="482">
                  <c:v>10.464</c:v>
                </c:pt>
                <c:pt idx="483">
                  <c:v>10.215999999999999</c:v>
                </c:pt>
                <c:pt idx="484">
                  <c:v>9.968</c:v>
                </c:pt>
                <c:pt idx="485">
                  <c:v>9.7200000000000006</c:v>
                </c:pt>
                <c:pt idx="486">
                  <c:v>9.4719999999999995</c:v>
                </c:pt>
                <c:pt idx="487">
                  <c:v>9.2240000000000002</c:v>
                </c:pt>
                <c:pt idx="488">
                  <c:v>8.9760000000000009</c:v>
                </c:pt>
                <c:pt idx="489">
                  <c:v>8.7279999999999998</c:v>
                </c:pt>
                <c:pt idx="490">
                  <c:v>8.48</c:v>
                </c:pt>
                <c:pt idx="491">
                  <c:v>8.2319999999999993</c:v>
                </c:pt>
                <c:pt idx="492">
                  <c:v>7.984</c:v>
                </c:pt>
                <c:pt idx="493">
                  <c:v>7.7359999999999998</c:v>
                </c:pt>
                <c:pt idx="494">
                  <c:v>7.4880000000000004</c:v>
                </c:pt>
                <c:pt idx="495">
                  <c:v>7.24</c:v>
                </c:pt>
                <c:pt idx="496">
                  <c:v>6.992</c:v>
                </c:pt>
                <c:pt idx="497">
                  <c:v>6.7439999999999998</c:v>
                </c:pt>
                <c:pt idx="498">
                  <c:v>6.4960000000000004</c:v>
                </c:pt>
                <c:pt idx="499">
                  <c:v>6.2480000000000002</c:v>
                </c:pt>
                <c:pt idx="500">
                  <c:v>6</c:v>
                </c:pt>
                <c:pt idx="501">
                  <c:v>5.7519999999999998</c:v>
                </c:pt>
                <c:pt idx="502">
                  <c:v>5.5039999999999996</c:v>
                </c:pt>
                <c:pt idx="503">
                  <c:v>5.2560000000000002</c:v>
                </c:pt>
                <c:pt idx="504">
                  <c:v>5.008</c:v>
                </c:pt>
                <c:pt idx="505">
                  <c:v>4.76</c:v>
                </c:pt>
                <c:pt idx="506">
                  <c:v>4.5119999999999996</c:v>
                </c:pt>
                <c:pt idx="507">
                  <c:v>4.2640000000000002</c:v>
                </c:pt>
                <c:pt idx="508">
                  <c:v>4.016</c:v>
                </c:pt>
                <c:pt idx="509">
                  <c:v>3.7679999999999998</c:v>
                </c:pt>
                <c:pt idx="510">
                  <c:v>3.52</c:v>
                </c:pt>
                <c:pt idx="511">
                  <c:v>3.2719999999999998</c:v>
                </c:pt>
                <c:pt idx="512">
                  <c:v>3.024</c:v>
                </c:pt>
                <c:pt idx="513">
                  <c:v>2.7759999999999998</c:v>
                </c:pt>
                <c:pt idx="514">
                  <c:v>2.528</c:v>
                </c:pt>
                <c:pt idx="515">
                  <c:v>2.2799999999999998</c:v>
                </c:pt>
                <c:pt idx="516">
                  <c:v>2.032</c:v>
                </c:pt>
                <c:pt idx="517">
                  <c:v>1.784</c:v>
                </c:pt>
                <c:pt idx="518">
                  <c:v>1.536</c:v>
                </c:pt>
                <c:pt idx="519">
                  <c:v>1.288</c:v>
                </c:pt>
                <c:pt idx="520">
                  <c:v>1.04</c:v>
                </c:pt>
                <c:pt idx="521">
                  <c:v>0.79200000000000004</c:v>
                </c:pt>
                <c:pt idx="522">
                  <c:v>0.54400000000000004</c:v>
                </c:pt>
              </c:numCache>
            </c:numRef>
          </c:xVal>
          <c:yVal>
            <c:numRef>
              <c:f>'bead_2024-05-22_1232_24.7degC_M'!$E$2:$E$524</c:f>
              <c:numCache>
                <c:formatCode>General</c:formatCode>
                <c:ptCount val="523"/>
                <c:pt idx="0">
                  <c:v>1.9267822736030828E-3</c:v>
                </c:pt>
                <c:pt idx="1">
                  <c:v>1.9267822736030828E-3</c:v>
                </c:pt>
                <c:pt idx="2">
                  <c:v>1.9267822736030828E-3</c:v>
                </c:pt>
                <c:pt idx="3">
                  <c:v>1.9267822736030828E-3</c:v>
                </c:pt>
                <c:pt idx="4">
                  <c:v>1.9267822736030828E-3</c:v>
                </c:pt>
                <c:pt idx="5">
                  <c:v>0</c:v>
                </c:pt>
                <c:pt idx="6">
                  <c:v>1.9267822736030828E-3</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1.9267822736030828E-3</c:v>
                </c:pt>
                <c:pt idx="24">
                  <c:v>1.9267822736030828E-3</c:v>
                </c:pt>
                <c:pt idx="25">
                  <c:v>1.9267822736030828E-3</c:v>
                </c:pt>
                <c:pt idx="26">
                  <c:v>1.9267822736030828E-3</c:v>
                </c:pt>
                <c:pt idx="27">
                  <c:v>1.9267822736030828E-3</c:v>
                </c:pt>
                <c:pt idx="28">
                  <c:v>1.9267822736030828E-3</c:v>
                </c:pt>
                <c:pt idx="29">
                  <c:v>1.9267822736030828E-3</c:v>
                </c:pt>
                <c:pt idx="30">
                  <c:v>1.9267822736030828E-3</c:v>
                </c:pt>
                <c:pt idx="31">
                  <c:v>1.9267822736030828E-3</c:v>
                </c:pt>
                <c:pt idx="32">
                  <c:v>1.9267822736030828E-3</c:v>
                </c:pt>
                <c:pt idx="33">
                  <c:v>1.9267822736030828E-3</c:v>
                </c:pt>
                <c:pt idx="34">
                  <c:v>1.9267822736030828E-3</c:v>
                </c:pt>
                <c:pt idx="35">
                  <c:v>1.9267822736030828E-3</c:v>
                </c:pt>
                <c:pt idx="36">
                  <c:v>1.9267822736030828E-3</c:v>
                </c:pt>
                <c:pt idx="37">
                  <c:v>1.9267822736030828E-3</c:v>
                </c:pt>
                <c:pt idx="38">
                  <c:v>1.9267822736030828E-3</c:v>
                </c:pt>
                <c:pt idx="39">
                  <c:v>1.9267822736030828E-3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1.9267822736030828E-3</c:v>
                </c:pt>
                <c:pt idx="73">
                  <c:v>1.9267822736030828E-3</c:v>
                </c:pt>
                <c:pt idx="74">
                  <c:v>1.9267822736030828E-3</c:v>
                </c:pt>
                <c:pt idx="75">
                  <c:v>1.9267822736030828E-3</c:v>
                </c:pt>
                <c:pt idx="76">
                  <c:v>1.9267822736030828E-3</c:v>
                </c:pt>
                <c:pt idx="77">
                  <c:v>3.8535645472061657E-3</c:v>
                </c:pt>
                <c:pt idx="78">
                  <c:v>3.8535645472061657E-3</c:v>
                </c:pt>
                <c:pt idx="79">
                  <c:v>3.8535645472061657E-3</c:v>
                </c:pt>
                <c:pt idx="80">
                  <c:v>3.8535645472061657E-3</c:v>
                </c:pt>
                <c:pt idx="81">
                  <c:v>3.8535645472061657E-3</c:v>
                </c:pt>
                <c:pt idx="82">
                  <c:v>3.8535645472061657E-3</c:v>
                </c:pt>
                <c:pt idx="83">
                  <c:v>3.8535645472061657E-3</c:v>
                </c:pt>
                <c:pt idx="84">
                  <c:v>3.8535645472061657E-3</c:v>
                </c:pt>
                <c:pt idx="85">
                  <c:v>1.9267822736030828E-3</c:v>
                </c:pt>
                <c:pt idx="86">
                  <c:v>1.9267822736030828E-3</c:v>
                </c:pt>
                <c:pt idx="87">
                  <c:v>1.9267822736030828E-3</c:v>
                </c:pt>
                <c:pt idx="88">
                  <c:v>1.9267822736030828E-3</c:v>
                </c:pt>
                <c:pt idx="89">
                  <c:v>1.9267822736030828E-3</c:v>
                </c:pt>
                <c:pt idx="90">
                  <c:v>1.9267822736030828E-3</c:v>
                </c:pt>
                <c:pt idx="91">
                  <c:v>1.9267822736030828E-3</c:v>
                </c:pt>
                <c:pt idx="92">
                  <c:v>0</c:v>
                </c:pt>
                <c:pt idx="93">
                  <c:v>1.9267822736030828E-3</c:v>
                </c:pt>
                <c:pt idx="94">
                  <c:v>1.9267822736030828E-3</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1.9267822736030828E-3</c:v>
                </c:pt>
                <c:pt idx="123">
                  <c:v>1.9267822736030828E-3</c:v>
                </c:pt>
                <c:pt idx="124">
                  <c:v>1.9267822736030828E-3</c:v>
                </c:pt>
                <c:pt idx="125">
                  <c:v>1.9267822736030828E-3</c:v>
                </c:pt>
                <c:pt idx="126">
                  <c:v>1.9267822736030828E-3</c:v>
                </c:pt>
                <c:pt idx="127">
                  <c:v>1.9267822736030828E-3</c:v>
                </c:pt>
                <c:pt idx="128">
                  <c:v>1.9267822736030828E-3</c:v>
                </c:pt>
                <c:pt idx="129">
                  <c:v>1.9267822736030828E-3</c:v>
                </c:pt>
                <c:pt idx="130">
                  <c:v>1.9267822736030828E-3</c:v>
                </c:pt>
                <c:pt idx="131">
                  <c:v>1.9267822736030828E-3</c:v>
                </c:pt>
                <c:pt idx="132">
                  <c:v>1.9267822736030828E-3</c:v>
                </c:pt>
                <c:pt idx="133">
                  <c:v>1.9267822736030828E-3</c:v>
                </c:pt>
                <c:pt idx="134">
                  <c:v>1.9267822736030828E-3</c:v>
                </c:pt>
                <c:pt idx="135">
                  <c:v>1.9267822736030828E-3</c:v>
                </c:pt>
                <c:pt idx="136">
                  <c:v>1.9267822736030828E-3</c:v>
                </c:pt>
                <c:pt idx="137">
                  <c:v>1.9267822736030828E-3</c:v>
                </c:pt>
                <c:pt idx="138">
                  <c:v>1.9267822736030828E-3</c:v>
                </c:pt>
                <c:pt idx="139">
                  <c:v>1.9267822736030828E-3</c:v>
                </c:pt>
                <c:pt idx="140">
                  <c:v>1.9267822736030828E-3</c:v>
                </c:pt>
                <c:pt idx="141">
                  <c:v>1.9267822736030828E-3</c:v>
                </c:pt>
                <c:pt idx="142">
                  <c:v>1.9267822736030828E-3</c:v>
                </c:pt>
                <c:pt idx="143">
                  <c:v>0</c:v>
                </c:pt>
                <c:pt idx="144">
                  <c:v>0</c:v>
                </c:pt>
                <c:pt idx="145">
                  <c:v>0</c:v>
                </c:pt>
                <c:pt idx="146">
                  <c:v>0</c:v>
                </c:pt>
                <c:pt idx="147">
                  <c:v>0</c:v>
                </c:pt>
                <c:pt idx="148">
                  <c:v>0</c:v>
                </c:pt>
                <c:pt idx="149">
                  <c:v>0</c:v>
                </c:pt>
                <c:pt idx="150">
                  <c:v>0</c:v>
                </c:pt>
                <c:pt idx="151">
                  <c:v>0</c:v>
                </c:pt>
                <c:pt idx="152">
                  <c:v>0</c:v>
                </c:pt>
                <c:pt idx="153">
                  <c:v>0</c:v>
                </c:pt>
                <c:pt idx="154">
                  <c:v>0</c:v>
                </c:pt>
                <c:pt idx="155">
                  <c:v>1.9267822736030828E-3</c:v>
                </c:pt>
                <c:pt idx="156">
                  <c:v>1.9267822736030828E-3</c:v>
                </c:pt>
                <c:pt idx="157">
                  <c:v>1.9267822736030828E-3</c:v>
                </c:pt>
                <c:pt idx="158">
                  <c:v>1.9267822736030828E-3</c:v>
                </c:pt>
                <c:pt idx="159">
                  <c:v>1.9267822736030828E-3</c:v>
                </c:pt>
                <c:pt idx="160">
                  <c:v>1.9267822736030828E-3</c:v>
                </c:pt>
                <c:pt idx="161">
                  <c:v>1.9267822736030828E-3</c:v>
                </c:pt>
                <c:pt idx="162">
                  <c:v>1.9267822736030828E-3</c:v>
                </c:pt>
                <c:pt idx="163">
                  <c:v>1.9267822736030828E-3</c:v>
                </c:pt>
                <c:pt idx="164">
                  <c:v>1.9267822736030828E-3</c:v>
                </c:pt>
                <c:pt idx="165">
                  <c:v>1.9267822736030828E-3</c:v>
                </c:pt>
                <c:pt idx="166">
                  <c:v>1.9267822736030828E-3</c:v>
                </c:pt>
                <c:pt idx="167">
                  <c:v>1.9267822736030828E-3</c:v>
                </c:pt>
                <c:pt idx="168">
                  <c:v>1.9267822736030828E-3</c:v>
                </c:pt>
                <c:pt idx="169">
                  <c:v>1.9267822736030828E-3</c:v>
                </c:pt>
                <c:pt idx="170">
                  <c:v>1.9267822736030828E-3</c:v>
                </c:pt>
                <c:pt idx="171">
                  <c:v>1.9267822736030828E-3</c:v>
                </c:pt>
                <c:pt idx="172">
                  <c:v>1.9267822736030828E-3</c:v>
                </c:pt>
                <c:pt idx="173">
                  <c:v>1.9267822736030828E-3</c:v>
                </c:pt>
                <c:pt idx="174">
                  <c:v>1.9267822736030828E-3</c:v>
                </c:pt>
                <c:pt idx="175">
                  <c:v>1.9267822736030828E-3</c:v>
                </c:pt>
                <c:pt idx="176">
                  <c:v>1.9267822736030828E-3</c:v>
                </c:pt>
                <c:pt idx="177">
                  <c:v>3.8535645472061657E-3</c:v>
                </c:pt>
                <c:pt idx="178">
                  <c:v>3.8535645472061657E-3</c:v>
                </c:pt>
                <c:pt idx="179">
                  <c:v>1.9267822736030828E-3</c:v>
                </c:pt>
                <c:pt idx="180">
                  <c:v>1.9267822736030828E-3</c:v>
                </c:pt>
                <c:pt idx="181">
                  <c:v>1.9267822736030828E-3</c:v>
                </c:pt>
                <c:pt idx="182">
                  <c:v>3.8535645472061657E-3</c:v>
                </c:pt>
                <c:pt idx="183">
                  <c:v>3.8535645472061657E-3</c:v>
                </c:pt>
                <c:pt idx="184">
                  <c:v>3.8535645472061657E-3</c:v>
                </c:pt>
                <c:pt idx="185">
                  <c:v>3.8535645472061657E-3</c:v>
                </c:pt>
                <c:pt idx="186">
                  <c:v>3.8535645472061657E-3</c:v>
                </c:pt>
                <c:pt idx="187">
                  <c:v>1.9267822736030828E-3</c:v>
                </c:pt>
                <c:pt idx="188">
                  <c:v>3.8535645472061657E-3</c:v>
                </c:pt>
                <c:pt idx="189">
                  <c:v>1.9267822736030828E-3</c:v>
                </c:pt>
                <c:pt idx="190">
                  <c:v>1.9267822736030828E-3</c:v>
                </c:pt>
                <c:pt idx="191">
                  <c:v>1.9267822736030828E-3</c:v>
                </c:pt>
                <c:pt idx="192">
                  <c:v>3.8535645472061657E-3</c:v>
                </c:pt>
                <c:pt idx="193">
                  <c:v>3.8535645472061657E-3</c:v>
                </c:pt>
                <c:pt idx="194">
                  <c:v>1.9267822736030828E-3</c:v>
                </c:pt>
                <c:pt idx="195">
                  <c:v>3.8535645472061657E-3</c:v>
                </c:pt>
                <c:pt idx="196">
                  <c:v>3.8535645472061657E-3</c:v>
                </c:pt>
                <c:pt idx="197">
                  <c:v>1.9267822736030828E-3</c:v>
                </c:pt>
                <c:pt idx="198">
                  <c:v>3.8535645472061657E-3</c:v>
                </c:pt>
                <c:pt idx="199">
                  <c:v>3.8535645472061657E-3</c:v>
                </c:pt>
                <c:pt idx="200">
                  <c:v>3.8535645472061657E-3</c:v>
                </c:pt>
                <c:pt idx="201">
                  <c:v>3.8535645472061657E-3</c:v>
                </c:pt>
                <c:pt idx="202">
                  <c:v>3.8535645472061657E-3</c:v>
                </c:pt>
                <c:pt idx="203">
                  <c:v>3.8535645472061657E-3</c:v>
                </c:pt>
                <c:pt idx="204">
                  <c:v>3.8535645472061657E-3</c:v>
                </c:pt>
                <c:pt idx="205">
                  <c:v>3.8535645472061657E-3</c:v>
                </c:pt>
                <c:pt idx="206">
                  <c:v>5.7803468208092483E-3</c:v>
                </c:pt>
                <c:pt idx="207">
                  <c:v>5.7803468208092483E-3</c:v>
                </c:pt>
                <c:pt idx="208">
                  <c:v>3.8535645472061657E-3</c:v>
                </c:pt>
                <c:pt idx="209">
                  <c:v>5.7803468208092483E-3</c:v>
                </c:pt>
                <c:pt idx="210">
                  <c:v>5.7803468208092483E-3</c:v>
                </c:pt>
                <c:pt idx="211">
                  <c:v>5.7803468208092483E-3</c:v>
                </c:pt>
                <c:pt idx="212">
                  <c:v>3.8535645472061657E-3</c:v>
                </c:pt>
                <c:pt idx="213">
                  <c:v>5.7803468208092483E-3</c:v>
                </c:pt>
                <c:pt idx="214">
                  <c:v>5.7803468208092483E-3</c:v>
                </c:pt>
                <c:pt idx="215">
                  <c:v>3.8535645472061657E-3</c:v>
                </c:pt>
                <c:pt idx="216">
                  <c:v>3.8535645472061657E-3</c:v>
                </c:pt>
                <c:pt idx="217">
                  <c:v>3.8535645472061657E-3</c:v>
                </c:pt>
                <c:pt idx="218">
                  <c:v>3.8535645472061657E-3</c:v>
                </c:pt>
                <c:pt idx="219">
                  <c:v>3.8535645472061657E-3</c:v>
                </c:pt>
                <c:pt idx="220">
                  <c:v>3.8535645472061657E-3</c:v>
                </c:pt>
                <c:pt idx="221">
                  <c:v>3.8535645472061657E-3</c:v>
                </c:pt>
                <c:pt idx="222">
                  <c:v>3.8535645472061657E-3</c:v>
                </c:pt>
                <c:pt idx="223">
                  <c:v>3.8535645472061657E-3</c:v>
                </c:pt>
                <c:pt idx="224">
                  <c:v>3.8535645472061657E-3</c:v>
                </c:pt>
                <c:pt idx="225">
                  <c:v>3.8535645472061657E-3</c:v>
                </c:pt>
                <c:pt idx="226">
                  <c:v>3.8535645472061657E-3</c:v>
                </c:pt>
                <c:pt idx="227">
                  <c:v>3.8535645472061657E-3</c:v>
                </c:pt>
                <c:pt idx="228">
                  <c:v>3.8535645472061657E-3</c:v>
                </c:pt>
                <c:pt idx="229">
                  <c:v>3.8535645472061657E-3</c:v>
                </c:pt>
                <c:pt idx="230">
                  <c:v>3.8535645472061657E-3</c:v>
                </c:pt>
                <c:pt idx="231">
                  <c:v>3.8535645472061657E-3</c:v>
                </c:pt>
                <c:pt idx="232">
                  <c:v>3.8535645472061657E-3</c:v>
                </c:pt>
                <c:pt idx="233">
                  <c:v>3.8535645472061657E-3</c:v>
                </c:pt>
                <c:pt idx="234">
                  <c:v>3.8535645472061657E-3</c:v>
                </c:pt>
                <c:pt idx="235">
                  <c:v>3.8535645472061657E-3</c:v>
                </c:pt>
                <c:pt idx="236">
                  <c:v>3.8535645472061657E-3</c:v>
                </c:pt>
                <c:pt idx="237">
                  <c:v>3.8535645472061657E-3</c:v>
                </c:pt>
                <c:pt idx="238">
                  <c:v>3.8535645472061657E-3</c:v>
                </c:pt>
                <c:pt idx="239">
                  <c:v>3.8535645472061657E-3</c:v>
                </c:pt>
                <c:pt idx="240">
                  <c:v>3.8535645472061657E-3</c:v>
                </c:pt>
                <c:pt idx="241">
                  <c:v>3.8535645472061657E-3</c:v>
                </c:pt>
                <c:pt idx="242">
                  <c:v>3.8535645472061657E-3</c:v>
                </c:pt>
                <c:pt idx="243">
                  <c:v>3.8535645472061657E-3</c:v>
                </c:pt>
                <c:pt idx="244">
                  <c:v>1.9267822736030828E-3</c:v>
                </c:pt>
                <c:pt idx="245">
                  <c:v>1.9267822736030828E-3</c:v>
                </c:pt>
                <c:pt idx="246">
                  <c:v>1.9267822736030828E-3</c:v>
                </c:pt>
                <c:pt idx="247">
                  <c:v>1.9267822736030828E-3</c:v>
                </c:pt>
                <c:pt idx="248">
                  <c:v>1.9267822736030828E-3</c:v>
                </c:pt>
                <c:pt idx="249">
                  <c:v>0</c:v>
                </c:pt>
                <c:pt idx="250">
                  <c:v>0</c:v>
                </c:pt>
                <c:pt idx="251">
                  <c:v>0</c:v>
                </c:pt>
                <c:pt idx="252">
                  <c:v>0</c:v>
                </c:pt>
                <c:pt idx="253">
                  <c:v>1.9267822736030828E-3</c:v>
                </c:pt>
                <c:pt idx="254">
                  <c:v>1.9267822736030828E-3</c:v>
                </c:pt>
                <c:pt idx="255">
                  <c:v>0</c:v>
                </c:pt>
                <c:pt idx="256">
                  <c:v>1.9267822736030828E-3</c:v>
                </c:pt>
                <c:pt idx="257">
                  <c:v>0</c:v>
                </c:pt>
                <c:pt idx="258">
                  <c:v>1.9267822736030828E-3</c:v>
                </c:pt>
                <c:pt idx="259">
                  <c:v>1.9267822736030828E-3</c:v>
                </c:pt>
                <c:pt idx="260">
                  <c:v>1.9267822736030828E-3</c:v>
                </c:pt>
                <c:pt idx="261">
                  <c:v>1.9267822736030828E-3</c:v>
                </c:pt>
                <c:pt idx="262">
                  <c:v>1.9267822736030828E-3</c:v>
                </c:pt>
                <c:pt idx="263">
                  <c:v>1.9267822736030828E-3</c:v>
                </c:pt>
                <c:pt idx="264">
                  <c:v>1.9267822736030828E-3</c:v>
                </c:pt>
                <c:pt idx="265">
                  <c:v>1.9267822736030828E-3</c:v>
                </c:pt>
                <c:pt idx="266">
                  <c:v>1.9267822736030828E-3</c:v>
                </c:pt>
                <c:pt idx="267">
                  <c:v>1.9267822736030828E-3</c:v>
                </c:pt>
                <c:pt idx="268">
                  <c:v>1.9267822736030828E-3</c:v>
                </c:pt>
                <c:pt idx="269">
                  <c:v>1.9267822736030828E-3</c:v>
                </c:pt>
                <c:pt idx="270">
                  <c:v>1.9267822736030828E-3</c:v>
                </c:pt>
                <c:pt idx="271">
                  <c:v>1.9267822736030828E-3</c:v>
                </c:pt>
                <c:pt idx="272">
                  <c:v>1.9267822736030828E-3</c:v>
                </c:pt>
                <c:pt idx="273">
                  <c:v>1.9267822736030828E-3</c:v>
                </c:pt>
                <c:pt idx="274">
                  <c:v>1.9267822736030828E-3</c:v>
                </c:pt>
                <c:pt idx="275">
                  <c:v>1.9267822736030828E-3</c:v>
                </c:pt>
                <c:pt idx="276">
                  <c:v>1.9267822736030828E-3</c:v>
                </c:pt>
                <c:pt idx="277">
                  <c:v>1.9267822736030828E-3</c:v>
                </c:pt>
                <c:pt idx="278">
                  <c:v>1.9267822736030828E-3</c:v>
                </c:pt>
                <c:pt idx="279">
                  <c:v>1.9267822736030828E-3</c:v>
                </c:pt>
                <c:pt idx="280">
                  <c:v>1.9267822736030828E-3</c:v>
                </c:pt>
                <c:pt idx="281">
                  <c:v>1.9267822736030828E-3</c:v>
                </c:pt>
                <c:pt idx="282">
                  <c:v>1.9267822736030828E-3</c:v>
                </c:pt>
                <c:pt idx="283">
                  <c:v>1.9267822736030828E-3</c:v>
                </c:pt>
                <c:pt idx="284">
                  <c:v>1.9267822736030828E-3</c:v>
                </c:pt>
                <c:pt idx="285">
                  <c:v>1.9267822736030828E-3</c:v>
                </c:pt>
                <c:pt idx="286">
                  <c:v>1.9267822736030828E-3</c:v>
                </c:pt>
                <c:pt idx="287">
                  <c:v>1.9267822736030828E-3</c:v>
                </c:pt>
                <c:pt idx="288">
                  <c:v>1.9267822736030828E-3</c:v>
                </c:pt>
                <c:pt idx="289">
                  <c:v>1.9267822736030828E-3</c:v>
                </c:pt>
                <c:pt idx="290">
                  <c:v>1.9267822736030828E-3</c:v>
                </c:pt>
                <c:pt idx="291">
                  <c:v>1.9267822736030828E-3</c:v>
                </c:pt>
                <c:pt idx="292">
                  <c:v>1.9267822736030828E-3</c:v>
                </c:pt>
                <c:pt idx="293">
                  <c:v>3.8535645472061657E-3</c:v>
                </c:pt>
                <c:pt idx="294">
                  <c:v>1.9267822736030828E-3</c:v>
                </c:pt>
                <c:pt idx="295">
                  <c:v>3.8535645472061657E-3</c:v>
                </c:pt>
                <c:pt idx="296">
                  <c:v>3.8535645472061657E-3</c:v>
                </c:pt>
                <c:pt idx="297">
                  <c:v>3.8535645472061657E-3</c:v>
                </c:pt>
                <c:pt idx="298">
                  <c:v>3.8535645472061657E-3</c:v>
                </c:pt>
                <c:pt idx="299">
                  <c:v>3.8535645472061657E-3</c:v>
                </c:pt>
                <c:pt idx="300">
                  <c:v>3.8535645472061657E-3</c:v>
                </c:pt>
                <c:pt idx="301">
                  <c:v>3.8535645472061657E-3</c:v>
                </c:pt>
                <c:pt idx="302">
                  <c:v>3.8535645472061657E-3</c:v>
                </c:pt>
                <c:pt idx="303">
                  <c:v>3.8535645472061657E-3</c:v>
                </c:pt>
                <c:pt idx="304">
                  <c:v>3.8535645472061657E-3</c:v>
                </c:pt>
                <c:pt idx="305">
                  <c:v>3.8535645472061657E-3</c:v>
                </c:pt>
                <c:pt idx="306">
                  <c:v>3.8535645472061657E-3</c:v>
                </c:pt>
                <c:pt idx="307">
                  <c:v>3.8535645472061657E-3</c:v>
                </c:pt>
                <c:pt idx="308">
                  <c:v>3.8535645472061657E-3</c:v>
                </c:pt>
                <c:pt idx="309">
                  <c:v>3.8535645472061657E-3</c:v>
                </c:pt>
                <c:pt idx="310">
                  <c:v>3.8535645472061657E-3</c:v>
                </c:pt>
                <c:pt idx="311">
                  <c:v>3.8535645472061657E-3</c:v>
                </c:pt>
                <c:pt idx="312">
                  <c:v>3.8535645472061657E-3</c:v>
                </c:pt>
                <c:pt idx="313">
                  <c:v>3.8535645472061657E-3</c:v>
                </c:pt>
                <c:pt idx="314">
                  <c:v>1.9267822736030828E-3</c:v>
                </c:pt>
                <c:pt idx="315">
                  <c:v>3.8535645472061657E-3</c:v>
                </c:pt>
                <c:pt idx="316">
                  <c:v>3.8535645472061657E-3</c:v>
                </c:pt>
                <c:pt idx="317">
                  <c:v>3.8535645472061657E-3</c:v>
                </c:pt>
                <c:pt idx="318">
                  <c:v>3.8535645472061657E-3</c:v>
                </c:pt>
                <c:pt idx="319">
                  <c:v>3.8535645472061657E-3</c:v>
                </c:pt>
                <c:pt idx="320">
                  <c:v>3.8535645472061657E-3</c:v>
                </c:pt>
                <c:pt idx="321">
                  <c:v>3.8535645472061657E-3</c:v>
                </c:pt>
                <c:pt idx="322">
                  <c:v>5.7803468208092483E-3</c:v>
                </c:pt>
                <c:pt idx="323">
                  <c:v>3.8535645472061657E-3</c:v>
                </c:pt>
                <c:pt idx="324">
                  <c:v>3.8535645472061657E-3</c:v>
                </c:pt>
                <c:pt idx="325">
                  <c:v>3.8535645472061657E-3</c:v>
                </c:pt>
                <c:pt idx="326">
                  <c:v>3.8535645472061657E-3</c:v>
                </c:pt>
                <c:pt idx="327">
                  <c:v>3.8535645472061657E-3</c:v>
                </c:pt>
                <c:pt idx="328">
                  <c:v>3.8535645472061657E-3</c:v>
                </c:pt>
                <c:pt idx="329">
                  <c:v>3.8535645472061657E-3</c:v>
                </c:pt>
                <c:pt idx="330">
                  <c:v>3.8535645472061657E-3</c:v>
                </c:pt>
                <c:pt idx="331">
                  <c:v>3.8535645472061657E-3</c:v>
                </c:pt>
                <c:pt idx="332">
                  <c:v>3.8535645472061657E-3</c:v>
                </c:pt>
                <c:pt idx="333">
                  <c:v>3.8535645472061657E-3</c:v>
                </c:pt>
                <c:pt idx="334">
                  <c:v>3.8535645472061657E-3</c:v>
                </c:pt>
                <c:pt idx="335">
                  <c:v>3.8535645472061657E-3</c:v>
                </c:pt>
                <c:pt idx="336">
                  <c:v>3.8535645472061657E-3</c:v>
                </c:pt>
                <c:pt idx="337">
                  <c:v>3.8535645472061657E-3</c:v>
                </c:pt>
                <c:pt idx="338">
                  <c:v>3.8535645472061657E-3</c:v>
                </c:pt>
                <c:pt idx="339">
                  <c:v>3.8535645472061657E-3</c:v>
                </c:pt>
                <c:pt idx="340">
                  <c:v>1.9267822736030828E-3</c:v>
                </c:pt>
                <c:pt idx="341">
                  <c:v>1.9267822736030828E-3</c:v>
                </c:pt>
                <c:pt idx="342">
                  <c:v>1.9267822736030828E-3</c:v>
                </c:pt>
                <c:pt idx="343">
                  <c:v>1.9267822736030828E-3</c:v>
                </c:pt>
                <c:pt idx="344">
                  <c:v>1.9267822736030828E-3</c:v>
                </c:pt>
                <c:pt idx="345">
                  <c:v>1.9267822736030828E-3</c:v>
                </c:pt>
                <c:pt idx="346">
                  <c:v>1.9267822736030828E-3</c:v>
                </c:pt>
                <c:pt idx="347">
                  <c:v>3.8535645472061657E-3</c:v>
                </c:pt>
                <c:pt idx="348">
                  <c:v>3.8535645472061657E-3</c:v>
                </c:pt>
                <c:pt idx="349">
                  <c:v>3.8535645472061657E-3</c:v>
                </c:pt>
                <c:pt idx="350">
                  <c:v>1.9267822736030828E-3</c:v>
                </c:pt>
                <c:pt idx="351">
                  <c:v>3.8535645472061657E-3</c:v>
                </c:pt>
                <c:pt idx="352">
                  <c:v>1.9267822736030828E-3</c:v>
                </c:pt>
                <c:pt idx="353">
                  <c:v>3.8535645472061657E-3</c:v>
                </c:pt>
                <c:pt idx="354">
                  <c:v>1.9267822736030828E-3</c:v>
                </c:pt>
                <c:pt idx="355">
                  <c:v>1.9267822736030828E-3</c:v>
                </c:pt>
                <c:pt idx="356">
                  <c:v>3.8535645472061657E-3</c:v>
                </c:pt>
                <c:pt idx="357">
                  <c:v>1.9267822736030828E-3</c:v>
                </c:pt>
                <c:pt idx="358">
                  <c:v>3.8535645472061657E-3</c:v>
                </c:pt>
                <c:pt idx="359">
                  <c:v>3.8535645472061657E-3</c:v>
                </c:pt>
                <c:pt idx="360">
                  <c:v>3.8535645472061657E-3</c:v>
                </c:pt>
                <c:pt idx="361">
                  <c:v>3.8535645472061657E-3</c:v>
                </c:pt>
                <c:pt idx="362">
                  <c:v>3.8535645472061657E-3</c:v>
                </c:pt>
                <c:pt idx="363">
                  <c:v>3.8535645472061657E-3</c:v>
                </c:pt>
                <c:pt idx="364">
                  <c:v>3.8535645472061657E-3</c:v>
                </c:pt>
                <c:pt idx="365">
                  <c:v>3.8535645472061657E-3</c:v>
                </c:pt>
                <c:pt idx="366">
                  <c:v>3.8535645472061657E-3</c:v>
                </c:pt>
                <c:pt idx="367">
                  <c:v>3.8535645472061657E-3</c:v>
                </c:pt>
                <c:pt idx="368">
                  <c:v>3.8535645472061657E-3</c:v>
                </c:pt>
                <c:pt idx="369">
                  <c:v>3.8535645472061657E-3</c:v>
                </c:pt>
                <c:pt idx="370">
                  <c:v>3.8535645472061657E-3</c:v>
                </c:pt>
                <c:pt idx="371">
                  <c:v>1.9267822736030828E-3</c:v>
                </c:pt>
                <c:pt idx="372">
                  <c:v>1.9267822736030828E-3</c:v>
                </c:pt>
                <c:pt idx="373">
                  <c:v>1.9267822736030828E-3</c:v>
                </c:pt>
                <c:pt idx="374">
                  <c:v>1.9267822736030828E-3</c:v>
                </c:pt>
                <c:pt idx="375">
                  <c:v>1.9267822736030828E-3</c:v>
                </c:pt>
                <c:pt idx="376">
                  <c:v>1.9267822736030828E-3</c:v>
                </c:pt>
                <c:pt idx="377">
                  <c:v>1.9267822736030828E-3</c:v>
                </c:pt>
                <c:pt idx="378">
                  <c:v>1.9267822736030828E-3</c:v>
                </c:pt>
                <c:pt idx="379">
                  <c:v>1.9267822736030828E-3</c:v>
                </c:pt>
                <c:pt idx="380">
                  <c:v>0</c:v>
                </c:pt>
                <c:pt idx="381">
                  <c:v>1.9267822736030828E-3</c:v>
                </c:pt>
                <c:pt idx="382">
                  <c:v>1.9267822736030828E-3</c:v>
                </c:pt>
                <c:pt idx="383">
                  <c:v>1.9267822736030828E-3</c:v>
                </c:pt>
                <c:pt idx="384">
                  <c:v>1.9267822736030828E-3</c:v>
                </c:pt>
                <c:pt idx="385">
                  <c:v>1.9267822736030828E-3</c:v>
                </c:pt>
                <c:pt idx="386">
                  <c:v>1.9267822736030828E-3</c:v>
                </c:pt>
                <c:pt idx="387">
                  <c:v>1.9267822736030828E-3</c:v>
                </c:pt>
                <c:pt idx="388">
                  <c:v>1.9267822736030828E-3</c:v>
                </c:pt>
                <c:pt idx="389">
                  <c:v>1.9267822736030828E-3</c:v>
                </c:pt>
                <c:pt idx="390">
                  <c:v>1.9267822736030828E-3</c:v>
                </c:pt>
                <c:pt idx="391">
                  <c:v>3.8535645472061657E-3</c:v>
                </c:pt>
                <c:pt idx="392">
                  <c:v>3.8535645472061657E-3</c:v>
                </c:pt>
                <c:pt idx="393">
                  <c:v>3.8535645472061657E-3</c:v>
                </c:pt>
                <c:pt idx="394">
                  <c:v>3.8535645472061657E-3</c:v>
                </c:pt>
                <c:pt idx="395">
                  <c:v>3.8535645472061657E-3</c:v>
                </c:pt>
                <c:pt idx="396">
                  <c:v>3.8535645472061657E-3</c:v>
                </c:pt>
                <c:pt idx="397">
                  <c:v>1.9267822736030828E-3</c:v>
                </c:pt>
                <c:pt idx="398">
                  <c:v>1.9267822736030828E-3</c:v>
                </c:pt>
                <c:pt idx="399">
                  <c:v>0</c:v>
                </c:pt>
                <c:pt idx="400">
                  <c:v>0</c:v>
                </c:pt>
                <c:pt idx="401">
                  <c:v>0</c:v>
                </c:pt>
                <c:pt idx="402">
                  <c:v>1.9267822736030828E-3</c:v>
                </c:pt>
                <c:pt idx="403">
                  <c:v>1.9267822736030828E-3</c:v>
                </c:pt>
                <c:pt idx="404">
                  <c:v>1.9267822736030828E-3</c:v>
                </c:pt>
                <c:pt idx="405">
                  <c:v>1.9267822736030828E-3</c:v>
                </c:pt>
                <c:pt idx="406">
                  <c:v>0</c:v>
                </c:pt>
                <c:pt idx="407">
                  <c:v>0</c:v>
                </c:pt>
                <c:pt idx="408">
                  <c:v>0</c:v>
                </c:pt>
                <c:pt idx="409">
                  <c:v>0</c:v>
                </c:pt>
                <c:pt idx="410">
                  <c:v>0</c:v>
                </c:pt>
                <c:pt idx="411">
                  <c:v>3.8535645472061657E-3</c:v>
                </c:pt>
                <c:pt idx="412">
                  <c:v>9.6339113680154135E-3</c:v>
                </c:pt>
                <c:pt idx="413">
                  <c:v>1.9267822736030827E-2</c:v>
                </c:pt>
                <c:pt idx="414">
                  <c:v>3.8535645472061654E-2</c:v>
                </c:pt>
                <c:pt idx="415">
                  <c:v>6.7437379576107889E-2</c:v>
                </c:pt>
                <c:pt idx="416">
                  <c:v>0.11560693641618495</c:v>
                </c:pt>
                <c:pt idx="417">
                  <c:v>0.18497109826589594</c:v>
                </c:pt>
                <c:pt idx="418">
                  <c:v>0.2774566473988439</c:v>
                </c:pt>
                <c:pt idx="419">
                  <c:v>0.38921001926782273</c:v>
                </c:pt>
                <c:pt idx="420">
                  <c:v>0.51252408477842004</c:v>
                </c:pt>
                <c:pt idx="421">
                  <c:v>0.63391136801541426</c:v>
                </c:pt>
                <c:pt idx="422">
                  <c:v>0.73988439306358378</c:v>
                </c:pt>
                <c:pt idx="423">
                  <c:v>0.83044315992292861</c:v>
                </c:pt>
                <c:pt idx="424">
                  <c:v>0.89788053949903657</c:v>
                </c:pt>
                <c:pt idx="425">
                  <c:v>0.94605009633911363</c:v>
                </c:pt>
                <c:pt idx="426">
                  <c:v>0.97880539499036601</c:v>
                </c:pt>
                <c:pt idx="427">
                  <c:v>0.9942196531791907</c:v>
                </c:pt>
                <c:pt idx="428">
                  <c:v>1</c:v>
                </c:pt>
                <c:pt idx="429">
                  <c:v>0.99229287090558771</c:v>
                </c:pt>
                <c:pt idx="430">
                  <c:v>0.97495183044315981</c:v>
                </c:pt>
                <c:pt idx="431">
                  <c:v>0.94605009633911363</c:v>
                </c:pt>
                <c:pt idx="432">
                  <c:v>0.90558766859344886</c:v>
                </c:pt>
                <c:pt idx="433">
                  <c:v>0.85163776493256249</c:v>
                </c:pt>
                <c:pt idx="434">
                  <c:v>0.78227360308285154</c:v>
                </c:pt>
                <c:pt idx="435">
                  <c:v>0.6955684007707128</c:v>
                </c:pt>
                <c:pt idx="436">
                  <c:v>0.59152215799614638</c:v>
                </c:pt>
                <c:pt idx="437">
                  <c:v>0.47206165703275532</c:v>
                </c:pt>
                <c:pt idx="438">
                  <c:v>0.34874759152215801</c:v>
                </c:pt>
                <c:pt idx="439">
                  <c:v>0.22736030828516374</c:v>
                </c:pt>
                <c:pt idx="440">
                  <c:v>0.12524084778420039</c:v>
                </c:pt>
                <c:pt idx="441">
                  <c:v>5.2023121387283239E-2</c:v>
                </c:pt>
                <c:pt idx="442">
                  <c:v>9.6339113680154135E-3</c:v>
                </c:pt>
                <c:pt idx="443">
                  <c:v>3.8535645472061657E-3</c:v>
                </c:pt>
                <c:pt idx="444">
                  <c:v>3.0828516377649325E-2</c:v>
                </c:pt>
                <c:pt idx="445">
                  <c:v>9.0558766859344886E-2</c:v>
                </c:pt>
                <c:pt idx="446">
                  <c:v>0.1791907514450867</c:v>
                </c:pt>
                <c:pt idx="447">
                  <c:v>0.28516377649325625</c:v>
                </c:pt>
                <c:pt idx="448">
                  <c:v>0.39884393063583806</c:v>
                </c:pt>
                <c:pt idx="449">
                  <c:v>0.50867052023121384</c:v>
                </c:pt>
                <c:pt idx="450">
                  <c:v>0.60693641618497107</c:v>
                </c:pt>
                <c:pt idx="451">
                  <c:v>0.69364161849710981</c:v>
                </c:pt>
                <c:pt idx="452">
                  <c:v>0.76300578034682076</c:v>
                </c:pt>
                <c:pt idx="453">
                  <c:v>0.82080924855491322</c:v>
                </c:pt>
                <c:pt idx="454">
                  <c:v>0.86705202312138718</c:v>
                </c:pt>
                <c:pt idx="455">
                  <c:v>0.90366088631984587</c:v>
                </c:pt>
                <c:pt idx="456">
                  <c:v>0.93063583815028894</c:v>
                </c:pt>
                <c:pt idx="457">
                  <c:v>0.94605009633911363</c:v>
                </c:pt>
                <c:pt idx="458">
                  <c:v>0.95183044315992293</c:v>
                </c:pt>
                <c:pt idx="459">
                  <c:v>0.94605009633911363</c:v>
                </c:pt>
                <c:pt idx="460">
                  <c:v>0.92678227360308274</c:v>
                </c:pt>
                <c:pt idx="461">
                  <c:v>0.89017341040462428</c:v>
                </c:pt>
                <c:pt idx="462">
                  <c:v>0.83429672447013481</c:v>
                </c:pt>
                <c:pt idx="463">
                  <c:v>0.75529865125240836</c:v>
                </c:pt>
                <c:pt idx="464">
                  <c:v>0.65703275529865124</c:v>
                </c:pt>
                <c:pt idx="465">
                  <c:v>0.54335260115606931</c:v>
                </c:pt>
                <c:pt idx="466">
                  <c:v>0.42389210019267826</c:v>
                </c:pt>
                <c:pt idx="467">
                  <c:v>0.31213872832369943</c:v>
                </c:pt>
                <c:pt idx="468">
                  <c:v>0.21772639691714832</c:v>
                </c:pt>
                <c:pt idx="469">
                  <c:v>0.1445086705202312</c:v>
                </c:pt>
                <c:pt idx="470">
                  <c:v>9.2485549132947972E-2</c:v>
                </c:pt>
                <c:pt idx="471">
                  <c:v>5.7803468208092477E-2</c:v>
                </c:pt>
                <c:pt idx="472">
                  <c:v>3.4682080924855488E-2</c:v>
                </c:pt>
                <c:pt idx="473">
                  <c:v>1.9267822736030827E-2</c:v>
                </c:pt>
                <c:pt idx="474">
                  <c:v>9.6339113680154135E-3</c:v>
                </c:pt>
                <c:pt idx="475">
                  <c:v>3.8535645472061657E-3</c:v>
                </c:pt>
                <c:pt idx="476">
                  <c:v>1.9267822736030828E-3</c:v>
                </c:pt>
                <c:pt idx="477">
                  <c:v>0</c:v>
                </c:pt>
                <c:pt idx="478">
                  <c:v>0</c:v>
                </c:pt>
                <c:pt idx="479">
                  <c:v>1.9267822736030828E-3</c:v>
                </c:pt>
                <c:pt idx="480">
                  <c:v>1.9267822736030828E-3</c:v>
                </c:pt>
                <c:pt idx="481">
                  <c:v>0</c:v>
                </c:pt>
                <c:pt idx="482">
                  <c:v>1.9267822736030828E-3</c:v>
                </c:pt>
                <c:pt idx="483">
                  <c:v>1.9267822736030828E-3</c:v>
                </c:pt>
                <c:pt idx="484">
                  <c:v>1.9267822736030828E-3</c:v>
                </c:pt>
                <c:pt idx="485">
                  <c:v>1.9267822736030828E-3</c:v>
                </c:pt>
                <c:pt idx="486">
                  <c:v>1.9267822736030828E-3</c:v>
                </c:pt>
                <c:pt idx="487">
                  <c:v>1.9267822736030828E-3</c:v>
                </c:pt>
                <c:pt idx="488">
                  <c:v>1.9267822736030828E-3</c:v>
                </c:pt>
                <c:pt idx="489">
                  <c:v>3.8535645472061657E-3</c:v>
                </c:pt>
                <c:pt idx="490">
                  <c:v>1.9267822736030828E-3</c:v>
                </c:pt>
                <c:pt idx="491">
                  <c:v>3.8535645472061657E-3</c:v>
                </c:pt>
                <c:pt idx="492">
                  <c:v>3.8535645472061657E-3</c:v>
                </c:pt>
                <c:pt idx="493">
                  <c:v>3.8535645472061657E-3</c:v>
                </c:pt>
                <c:pt idx="494">
                  <c:v>3.8535645472061657E-3</c:v>
                </c:pt>
                <c:pt idx="495">
                  <c:v>3.8535645472061657E-3</c:v>
                </c:pt>
                <c:pt idx="496">
                  <c:v>3.8535645472061657E-3</c:v>
                </c:pt>
                <c:pt idx="497">
                  <c:v>3.8535645472061657E-3</c:v>
                </c:pt>
                <c:pt idx="498">
                  <c:v>3.8535645472061657E-3</c:v>
                </c:pt>
                <c:pt idx="499">
                  <c:v>3.8535645472061657E-3</c:v>
                </c:pt>
                <c:pt idx="500">
                  <c:v>3.8535645472061657E-3</c:v>
                </c:pt>
                <c:pt idx="501">
                  <c:v>3.8535645472061657E-3</c:v>
                </c:pt>
                <c:pt idx="502">
                  <c:v>3.8535645472061657E-3</c:v>
                </c:pt>
                <c:pt idx="503">
                  <c:v>3.8535645472061657E-3</c:v>
                </c:pt>
                <c:pt idx="504">
                  <c:v>3.8535645472061657E-3</c:v>
                </c:pt>
                <c:pt idx="505">
                  <c:v>3.8535645472061657E-3</c:v>
                </c:pt>
                <c:pt idx="506">
                  <c:v>3.8535645472061657E-3</c:v>
                </c:pt>
                <c:pt idx="507">
                  <c:v>3.8535645472061657E-3</c:v>
                </c:pt>
                <c:pt idx="508">
                  <c:v>3.8535645472061657E-3</c:v>
                </c:pt>
                <c:pt idx="509">
                  <c:v>3.8535645472061657E-3</c:v>
                </c:pt>
                <c:pt idx="510">
                  <c:v>3.8535645472061657E-3</c:v>
                </c:pt>
                <c:pt idx="511">
                  <c:v>3.8535645472061657E-3</c:v>
                </c:pt>
                <c:pt idx="512">
                  <c:v>3.8535645472061657E-3</c:v>
                </c:pt>
                <c:pt idx="513">
                  <c:v>3.8535645472061657E-3</c:v>
                </c:pt>
                <c:pt idx="514">
                  <c:v>5.7803468208092483E-3</c:v>
                </c:pt>
                <c:pt idx="515">
                  <c:v>5.7803468208092483E-3</c:v>
                </c:pt>
                <c:pt idx="516">
                  <c:v>5.7803468208092483E-3</c:v>
                </c:pt>
                <c:pt idx="517">
                  <c:v>5.7803468208092483E-3</c:v>
                </c:pt>
                <c:pt idx="518">
                  <c:v>5.7803468208092483E-3</c:v>
                </c:pt>
                <c:pt idx="519">
                  <c:v>5.7803468208092483E-3</c:v>
                </c:pt>
                <c:pt idx="520">
                  <c:v>5.7803468208092483E-3</c:v>
                </c:pt>
                <c:pt idx="521">
                  <c:v>5.7803468208092483E-3</c:v>
                </c:pt>
                <c:pt idx="522">
                  <c:v>5.7803468208092483E-3</c:v>
                </c:pt>
              </c:numCache>
            </c:numRef>
          </c:yVal>
          <c:smooth val="0"/>
          <c:extLst>
            <c:ext xmlns:c16="http://schemas.microsoft.com/office/drawing/2014/chart" uri="{C3380CC4-5D6E-409C-BE32-E72D297353CC}">
              <c16:uniqueId val="{00000000-AF1B-4A61-9139-8A733CBE0AE9}"/>
            </c:ext>
          </c:extLst>
        </c:ser>
        <c:dLbls>
          <c:showLegendKey val="0"/>
          <c:showVal val="0"/>
          <c:showCatName val="0"/>
          <c:showSerName val="0"/>
          <c:showPercent val="0"/>
          <c:showBubbleSize val="0"/>
        </c:dLbls>
        <c:axId val="1751935216"/>
        <c:axId val="1751939536"/>
      </c:scatterChart>
      <c:valAx>
        <c:axId val="1751935216"/>
        <c:scaling>
          <c:orientation val="minMax"/>
          <c:max val="60"/>
        </c:scaling>
        <c:delete val="0"/>
        <c:axPos val="b"/>
        <c:majorGridlines>
          <c:spPr>
            <a:ln w="9525" cap="flat" cmpd="sng" algn="ctr">
              <a:noFill/>
              <a:round/>
            </a:ln>
            <a:effectLst/>
          </c:spPr>
        </c:majorGridlines>
        <c:title>
          <c:tx>
            <c:rich>
              <a:bodyPr rot="0" spcFirstLastPara="1" vertOverflow="ellipsis" vert="horz" wrap="square" anchor="ctr" anchorCtr="1"/>
              <a:lstStyle/>
              <a:p>
                <a:pPr>
                  <a:defRPr lang="ja-JP"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050" dirty="0"/>
                  <a:t>z (mm)</a:t>
                </a:r>
                <a:endParaRPr lang="ja-JP" sz="1050"/>
              </a:p>
            </c:rich>
          </c:tx>
          <c:layout>
            <c:manualLayout>
              <c:xMode val="edge"/>
              <c:yMode val="edge"/>
              <c:x val="0.4743737970253718"/>
              <c:y val="0.90598789734616503"/>
            </c:manualLayout>
          </c:layout>
          <c:overlay val="0"/>
          <c:spPr>
            <a:noFill/>
            <a:ln>
              <a:noFill/>
            </a:ln>
            <a:effectLst/>
          </c:spPr>
          <c:txPr>
            <a:bodyPr rot="0" spcFirstLastPara="1" vertOverflow="ellipsis" vert="horz" wrap="square" anchor="ctr" anchorCtr="1"/>
            <a:lstStyle/>
            <a:p>
              <a:pPr>
                <a:defRPr lang="ja-JP"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CH"/>
            </a:p>
          </c:txPr>
        </c:title>
        <c:numFmt formatCode="General" sourceLinked="1"/>
        <c:majorTickMark val="in"/>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CH"/>
          </a:p>
        </c:txPr>
        <c:crossAx val="1751939536"/>
        <c:crosses val="autoZero"/>
        <c:crossBetween val="midCat"/>
      </c:valAx>
      <c:valAx>
        <c:axId val="1751939536"/>
        <c:scaling>
          <c:orientation val="minMax"/>
          <c:max val="1.1000000000000001"/>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lang="ja-JP"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900" dirty="0"/>
                  <a:t>Normalized </a:t>
                </a:r>
                <a:r>
                  <a:rPr lang="en-US" sz="900" i="1" dirty="0"/>
                  <a:t>E</a:t>
                </a:r>
                <a:r>
                  <a:rPr lang="en-US" sz="900" i="1" baseline="-25000" dirty="0"/>
                  <a:t>z</a:t>
                </a:r>
                <a:r>
                  <a:rPr lang="en-US" sz="900" dirty="0"/>
                  <a:t> (z) (arb. unit)</a:t>
                </a:r>
                <a:endParaRPr lang="ja-JP" sz="900" dirty="0"/>
              </a:p>
            </c:rich>
          </c:tx>
          <c:layout>
            <c:manualLayout>
              <c:xMode val="edge"/>
              <c:yMode val="edge"/>
              <c:x val="8.7936081242532861E-3"/>
              <c:y val="0.11457937745450646"/>
            </c:manualLayout>
          </c:layout>
          <c:overlay val="0"/>
          <c:spPr>
            <a:noFill/>
            <a:ln>
              <a:noFill/>
            </a:ln>
            <a:effectLst/>
          </c:spPr>
          <c:txPr>
            <a:bodyPr rot="-5400000" spcFirstLastPara="1" vertOverflow="ellipsis" vert="horz" wrap="square" anchor="ctr" anchorCtr="1"/>
            <a:lstStyle/>
            <a:p>
              <a:pPr>
                <a:defRPr lang="ja-JP"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CH"/>
            </a:p>
          </c:txPr>
        </c:title>
        <c:numFmt formatCode="General" sourceLinked="1"/>
        <c:majorTickMark val="in"/>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CH"/>
          </a:p>
        </c:txPr>
        <c:crossAx val="1751935216"/>
        <c:crosses val="autoZero"/>
        <c:crossBetween val="midCat"/>
      </c:valAx>
      <c:spPr>
        <a:noFill/>
        <a:ln w="9525">
          <a:solidFill>
            <a:schemeClr val="tx1">
              <a:lumMod val="50000"/>
              <a:lumOff val="50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600">
          <a:latin typeface="Times New Roman" panose="02020603050405020304" pitchFamily="18" charset="0"/>
          <a:cs typeface="Times New Roman" panose="02020603050405020304" pitchFamily="18" charset="0"/>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324520367080149"/>
          <c:y val="7.0629999759289422E-2"/>
          <c:w val="0.69810130021135908"/>
          <c:h val="0.63093903202253054"/>
        </c:manualLayout>
      </c:layout>
      <c:scatterChart>
        <c:scatterStyle val="lineMarker"/>
        <c:varyColors val="0"/>
        <c:ser>
          <c:idx val="0"/>
          <c:order val="0"/>
          <c:spPr>
            <a:ln w="12700" cap="rnd">
              <a:solidFill>
                <a:srgbClr val="0000FF"/>
              </a:solidFill>
              <a:round/>
            </a:ln>
            <a:effectLst/>
          </c:spPr>
          <c:marker>
            <c:symbol val="circle"/>
            <c:size val="3"/>
            <c:spPr>
              <a:solidFill>
                <a:srgbClr val="0000FF"/>
              </a:solidFill>
              <a:ln w="9525">
                <a:noFill/>
              </a:ln>
              <a:effectLst/>
            </c:spPr>
          </c:marker>
          <c:xVal>
            <c:numRef>
              <c:f>'SpectImg_FPS1_Gain100_2024-06-2'!$D$13:$EX$13</c:f>
              <c:numCache>
                <c:formatCode>General</c:formatCode>
                <c:ptCount val="151"/>
                <c:pt idx="0">
                  <c:v>350</c:v>
                </c:pt>
                <c:pt idx="1">
                  <c:v>355</c:v>
                </c:pt>
                <c:pt idx="2">
                  <c:v>360</c:v>
                </c:pt>
                <c:pt idx="3">
                  <c:v>365</c:v>
                </c:pt>
                <c:pt idx="4">
                  <c:v>370</c:v>
                </c:pt>
                <c:pt idx="5">
                  <c:v>375</c:v>
                </c:pt>
                <c:pt idx="6">
                  <c:v>380</c:v>
                </c:pt>
                <c:pt idx="7">
                  <c:v>385</c:v>
                </c:pt>
                <c:pt idx="8">
                  <c:v>390</c:v>
                </c:pt>
                <c:pt idx="9">
                  <c:v>395</c:v>
                </c:pt>
                <c:pt idx="10">
                  <c:v>400</c:v>
                </c:pt>
                <c:pt idx="11">
                  <c:v>405</c:v>
                </c:pt>
                <c:pt idx="12">
                  <c:v>410</c:v>
                </c:pt>
                <c:pt idx="13">
                  <c:v>415</c:v>
                </c:pt>
                <c:pt idx="14">
                  <c:v>420</c:v>
                </c:pt>
                <c:pt idx="15">
                  <c:v>425</c:v>
                </c:pt>
                <c:pt idx="16">
                  <c:v>430</c:v>
                </c:pt>
                <c:pt idx="17">
                  <c:v>435</c:v>
                </c:pt>
                <c:pt idx="18">
                  <c:v>440</c:v>
                </c:pt>
                <c:pt idx="19">
                  <c:v>445</c:v>
                </c:pt>
                <c:pt idx="20">
                  <c:v>450</c:v>
                </c:pt>
                <c:pt idx="21">
                  <c:v>455</c:v>
                </c:pt>
                <c:pt idx="22">
                  <c:v>460</c:v>
                </c:pt>
                <c:pt idx="23">
                  <c:v>465</c:v>
                </c:pt>
                <c:pt idx="24">
                  <c:v>470</c:v>
                </c:pt>
                <c:pt idx="25">
                  <c:v>475</c:v>
                </c:pt>
                <c:pt idx="26">
                  <c:v>480</c:v>
                </c:pt>
                <c:pt idx="27">
                  <c:v>485</c:v>
                </c:pt>
                <c:pt idx="28">
                  <c:v>490</c:v>
                </c:pt>
                <c:pt idx="29">
                  <c:v>495</c:v>
                </c:pt>
                <c:pt idx="30">
                  <c:v>500</c:v>
                </c:pt>
                <c:pt idx="31">
                  <c:v>505</c:v>
                </c:pt>
                <c:pt idx="32">
                  <c:v>510</c:v>
                </c:pt>
                <c:pt idx="33">
                  <c:v>515</c:v>
                </c:pt>
                <c:pt idx="34">
                  <c:v>520</c:v>
                </c:pt>
                <c:pt idx="35">
                  <c:v>525</c:v>
                </c:pt>
                <c:pt idx="36">
                  <c:v>530</c:v>
                </c:pt>
                <c:pt idx="37">
                  <c:v>535</c:v>
                </c:pt>
                <c:pt idx="38">
                  <c:v>540</c:v>
                </c:pt>
                <c:pt idx="39">
                  <c:v>545</c:v>
                </c:pt>
                <c:pt idx="40">
                  <c:v>550</c:v>
                </c:pt>
                <c:pt idx="41">
                  <c:v>555</c:v>
                </c:pt>
                <c:pt idx="42">
                  <c:v>560</c:v>
                </c:pt>
                <c:pt idx="43">
                  <c:v>565</c:v>
                </c:pt>
                <c:pt idx="44">
                  <c:v>570</c:v>
                </c:pt>
                <c:pt idx="45">
                  <c:v>575</c:v>
                </c:pt>
                <c:pt idx="46">
                  <c:v>580</c:v>
                </c:pt>
                <c:pt idx="47">
                  <c:v>585</c:v>
                </c:pt>
                <c:pt idx="48">
                  <c:v>590</c:v>
                </c:pt>
                <c:pt idx="49">
                  <c:v>595</c:v>
                </c:pt>
                <c:pt idx="50">
                  <c:v>600</c:v>
                </c:pt>
                <c:pt idx="51">
                  <c:v>605</c:v>
                </c:pt>
                <c:pt idx="52">
                  <c:v>610</c:v>
                </c:pt>
                <c:pt idx="53">
                  <c:v>615</c:v>
                </c:pt>
                <c:pt idx="54">
                  <c:v>620</c:v>
                </c:pt>
                <c:pt idx="55">
                  <c:v>625</c:v>
                </c:pt>
                <c:pt idx="56">
                  <c:v>630</c:v>
                </c:pt>
                <c:pt idx="57">
                  <c:v>635</c:v>
                </c:pt>
                <c:pt idx="58">
                  <c:v>640</c:v>
                </c:pt>
                <c:pt idx="59">
                  <c:v>645</c:v>
                </c:pt>
                <c:pt idx="60">
                  <c:v>650</c:v>
                </c:pt>
                <c:pt idx="61">
                  <c:v>655</c:v>
                </c:pt>
                <c:pt idx="62">
                  <c:v>660</c:v>
                </c:pt>
                <c:pt idx="63">
                  <c:v>665</c:v>
                </c:pt>
                <c:pt idx="64">
                  <c:v>670</c:v>
                </c:pt>
                <c:pt idx="65">
                  <c:v>675</c:v>
                </c:pt>
                <c:pt idx="66">
                  <c:v>680</c:v>
                </c:pt>
                <c:pt idx="67">
                  <c:v>685</c:v>
                </c:pt>
                <c:pt idx="68">
                  <c:v>690</c:v>
                </c:pt>
                <c:pt idx="69">
                  <c:v>695</c:v>
                </c:pt>
                <c:pt idx="70">
                  <c:v>700</c:v>
                </c:pt>
                <c:pt idx="71">
                  <c:v>705</c:v>
                </c:pt>
                <c:pt idx="72">
                  <c:v>710</c:v>
                </c:pt>
                <c:pt idx="73">
                  <c:v>715</c:v>
                </c:pt>
                <c:pt idx="74">
                  <c:v>720</c:v>
                </c:pt>
                <c:pt idx="75">
                  <c:v>725</c:v>
                </c:pt>
                <c:pt idx="76">
                  <c:v>730</c:v>
                </c:pt>
                <c:pt idx="77">
                  <c:v>735</c:v>
                </c:pt>
                <c:pt idx="78">
                  <c:v>740</c:v>
                </c:pt>
                <c:pt idx="79">
                  <c:v>745</c:v>
                </c:pt>
                <c:pt idx="80">
                  <c:v>750</c:v>
                </c:pt>
                <c:pt idx="81">
                  <c:v>755</c:v>
                </c:pt>
                <c:pt idx="82">
                  <c:v>760</c:v>
                </c:pt>
                <c:pt idx="83">
                  <c:v>765</c:v>
                </c:pt>
                <c:pt idx="84">
                  <c:v>770</c:v>
                </c:pt>
                <c:pt idx="85">
                  <c:v>775</c:v>
                </c:pt>
                <c:pt idx="86">
                  <c:v>780</c:v>
                </c:pt>
                <c:pt idx="87">
                  <c:v>785</c:v>
                </c:pt>
                <c:pt idx="88">
                  <c:v>790</c:v>
                </c:pt>
                <c:pt idx="89">
                  <c:v>795</c:v>
                </c:pt>
                <c:pt idx="90">
                  <c:v>800</c:v>
                </c:pt>
                <c:pt idx="91">
                  <c:v>805</c:v>
                </c:pt>
                <c:pt idx="92">
                  <c:v>810</c:v>
                </c:pt>
                <c:pt idx="93">
                  <c:v>815</c:v>
                </c:pt>
                <c:pt idx="94">
                  <c:v>820</c:v>
                </c:pt>
                <c:pt idx="95">
                  <c:v>825</c:v>
                </c:pt>
                <c:pt idx="96">
                  <c:v>830</c:v>
                </c:pt>
                <c:pt idx="97">
                  <c:v>835</c:v>
                </c:pt>
                <c:pt idx="98">
                  <c:v>840</c:v>
                </c:pt>
                <c:pt idx="99">
                  <c:v>845</c:v>
                </c:pt>
                <c:pt idx="100">
                  <c:v>850</c:v>
                </c:pt>
                <c:pt idx="101">
                  <c:v>855</c:v>
                </c:pt>
                <c:pt idx="102">
                  <c:v>860</c:v>
                </c:pt>
                <c:pt idx="103">
                  <c:v>865</c:v>
                </c:pt>
                <c:pt idx="104">
                  <c:v>870</c:v>
                </c:pt>
                <c:pt idx="105">
                  <c:v>875</c:v>
                </c:pt>
                <c:pt idx="106">
                  <c:v>880</c:v>
                </c:pt>
                <c:pt idx="107">
                  <c:v>885</c:v>
                </c:pt>
                <c:pt idx="108">
                  <c:v>890</c:v>
                </c:pt>
                <c:pt idx="109">
                  <c:v>895</c:v>
                </c:pt>
                <c:pt idx="110">
                  <c:v>900</c:v>
                </c:pt>
                <c:pt idx="111">
                  <c:v>905</c:v>
                </c:pt>
                <c:pt idx="112">
                  <c:v>910</c:v>
                </c:pt>
                <c:pt idx="113">
                  <c:v>915</c:v>
                </c:pt>
                <c:pt idx="114">
                  <c:v>920</c:v>
                </c:pt>
                <c:pt idx="115">
                  <c:v>925</c:v>
                </c:pt>
                <c:pt idx="116">
                  <c:v>930</c:v>
                </c:pt>
                <c:pt idx="117">
                  <c:v>935</c:v>
                </c:pt>
                <c:pt idx="118">
                  <c:v>940</c:v>
                </c:pt>
                <c:pt idx="119">
                  <c:v>945</c:v>
                </c:pt>
                <c:pt idx="120">
                  <c:v>950</c:v>
                </c:pt>
                <c:pt idx="121">
                  <c:v>955</c:v>
                </c:pt>
                <c:pt idx="122">
                  <c:v>960</c:v>
                </c:pt>
                <c:pt idx="123">
                  <c:v>965</c:v>
                </c:pt>
                <c:pt idx="124">
                  <c:v>970</c:v>
                </c:pt>
                <c:pt idx="125">
                  <c:v>975</c:v>
                </c:pt>
                <c:pt idx="126">
                  <c:v>980</c:v>
                </c:pt>
                <c:pt idx="127">
                  <c:v>985</c:v>
                </c:pt>
                <c:pt idx="128">
                  <c:v>990</c:v>
                </c:pt>
                <c:pt idx="129">
                  <c:v>995</c:v>
                </c:pt>
                <c:pt idx="130">
                  <c:v>1000</c:v>
                </c:pt>
                <c:pt idx="131">
                  <c:v>1005</c:v>
                </c:pt>
                <c:pt idx="132">
                  <c:v>1010</c:v>
                </c:pt>
                <c:pt idx="133">
                  <c:v>1015</c:v>
                </c:pt>
                <c:pt idx="134">
                  <c:v>1020</c:v>
                </c:pt>
                <c:pt idx="135">
                  <c:v>1025</c:v>
                </c:pt>
                <c:pt idx="136">
                  <c:v>1030</c:v>
                </c:pt>
                <c:pt idx="137">
                  <c:v>1035</c:v>
                </c:pt>
                <c:pt idx="138">
                  <c:v>1040</c:v>
                </c:pt>
                <c:pt idx="139">
                  <c:v>1045</c:v>
                </c:pt>
                <c:pt idx="140">
                  <c:v>1050</c:v>
                </c:pt>
                <c:pt idx="141">
                  <c:v>1055</c:v>
                </c:pt>
                <c:pt idx="142">
                  <c:v>1060</c:v>
                </c:pt>
                <c:pt idx="143">
                  <c:v>1065</c:v>
                </c:pt>
                <c:pt idx="144">
                  <c:v>1070</c:v>
                </c:pt>
                <c:pt idx="145">
                  <c:v>1075</c:v>
                </c:pt>
                <c:pt idx="146">
                  <c:v>1080</c:v>
                </c:pt>
                <c:pt idx="147">
                  <c:v>1085</c:v>
                </c:pt>
                <c:pt idx="148">
                  <c:v>1090</c:v>
                </c:pt>
                <c:pt idx="149">
                  <c:v>1095</c:v>
                </c:pt>
                <c:pt idx="150">
                  <c:v>1100</c:v>
                </c:pt>
              </c:numCache>
            </c:numRef>
          </c:xVal>
          <c:yVal>
            <c:numRef>
              <c:f>'SpectImg_FPS1_Gain100_2024-06-2'!$D$14:$EX$14</c:f>
              <c:numCache>
                <c:formatCode>General</c:formatCode>
                <c:ptCount val="151"/>
                <c:pt idx="0">
                  <c:v>17800</c:v>
                </c:pt>
                <c:pt idx="1">
                  <c:v>19676</c:v>
                </c:pt>
                <c:pt idx="2">
                  <c:v>17164</c:v>
                </c:pt>
                <c:pt idx="3">
                  <c:v>18208</c:v>
                </c:pt>
                <c:pt idx="4">
                  <c:v>17720</c:v>
                </c:pt>
                <c:pt idx="5">
                  <c:v>19528</c:v>
                </c:pt>
                <c:pt idx="6">
                  <c:v>22184</c:v>
                </c:pt>
                <c:pt idx="7">
                  <c:v>22084</c:v>
                </c:pt>
                <c:pt idx="8">
                  <c:v>26112</c:v>
                </c:pt>
                <c:pt idx="9">
                  <c:v>31608</c:v>
                </c:pt>
                <c:pt idx="10">
                  <c:v>38348</c:v>
                </c:pt>
                <c:pt idx="11">
                  <c:v>49840</c:v>
                </c:pt>
                <c:pt idx="12">
                  <c:v>56668</c:v>
                </c:pt>
                <c:pt idx="13">
                  <c:v>65596</c:v>
                </c:pt>
                <c:pt idx="14">
                  <c:v>73596</c:v>
                </c:pt>
                <c:pt idx="15">
                  <c:v>78424</c:v>
                </c:pt>
                <c:pt idx="16">
                  <c:v>83428</c:v>
                </c:pt>
                <c:pt idx="17">
                  <c:v>84704</c:v>
                </c:pt>
                <c:pt idx="18">
                  <c:v>82332</c:v>
                </c:pt>
                <c:pt idx="19">
                  <c:v>79608</c:v>
                </c:pt>
                <c:pt idx="20">
                  <c:v>71052</c:v>
                </c:pt>
                <c:pt idx="21">
                  <c:v>63352</c:v>
                </c:pt>
                <c:pt idx="22">
                  <c:v>56956</c:v>
                </c:pt>
                <c:pt idx="23">
                  <c:v>48976</c:v>
                </c:pt>
                <c:pt idx="24">
                  <c:v>45060</c:v>
                </c:pt>
                <c:pt idx="25">
                  <c:v>40480</c:v>
                </c:pt>
                <c:pt idx="26">
                  <c:v>37436</c:v>
                </c:pt>
                <c:pt idx="27">
                  <c:v>33620</c:v>
                </c:pt>
                <c:pt idx="28">
                  <c:v>29236</c:v>
                </c:pt>
                <c:pt idx="29">
                  <c:v>29980</c:v>
                </c:pt>
                <c:pt idx="30">
                  <c:v>27244</c:v>
                </c:pt>
                <c:pt idx="31">
                  <c:v>23620</c:v>
                </c:pt>
                <c:pt idx="32">
                  <c:v>25004</c:v>
                </c:pt>
                <c:pt idx="33">
                  <c:v>21660</c:v>
                </c:pt>
                <c:pt idx="34">
                  <c:v>24764</c:v>
                </c:pt>
                <c:pt idx="35">
                  <c:v>21136</c:v>
                </c:pt>
                <c:pt idx="36">
                  <c:v>21536</c:v>
                </c:pt>
                <c:pt idx="37">
                  <c:v>19880</c:v>
                </c:pt>
                <c:pt idx="38">
                  <c:v>20564</c:v>
                </c:pt>
                <c:pt idx="39">
                  <c:v>21864</c:v>
                </c:pt>
                <c:pt idx="40">
                  <c:v>19872</c:v>
                </c:pt>
                <c:pt idx="41">
                  <c:v>21884</c:v>
                </c:pt>
                <c:pt idx="42">
                  <c:v>25304</c:v>
                </c:pt>
                <c:pt idx="43">
                  <c:v>20124</c:v>
                </c:pt>
                <c:pt idx="44">
                  <c:v>19384</c:v>
                </c:pt>
                <c:pt idx="45">
                  <c:v>21968</c:v>
                </c:pt>
                <c:pt idx="46">
                  <c:v>21324</c:v>
                </c:pt>
                <c:pt idx="47">
                  <c:v>19600</c:v>
                </c:pt>
                <c:pt idx="48">
                  <c:v>20608</c:v>
                </c:pt>
                <c:pt idx="49">
                  <c:v>23196</c:v>
                </c:pt>
                <c:pt idx="50">
                  <c:v>19436</c:v>
                </c:pt>
                <c:pt idx="51">
                  <c:v>18368</c:v>
                </c:pt>
                <c:pt idx="52">
                  <c:v>20804</c:v>
                </c:pt>
                <c:pt idx="53">
                  <c:v>19576</c:v>
                </c:pt>
                <c:pt idx="54">
                  <c:v>17800</c:v>
                </c:pt>
                <c:pt idx="55">
                  <c:v>20636</c:v>
                </c:pt>
                <c:pt idx="56">
                  <c:v>20972</c:v>
                </c:pt>
                <c:pt idx="57">
                  <c:v>19260</c:v>
                </c:pt>
                <c:pt idx="58">
                  <c:v>19968</c:v>
                </c:pt>
                <c:pt idx="59">
                  <c:v>17432</c:v>
                </c:pt>
                <c:pt idx="60">
                  <c:v>20824</c:v>
                </c:pt>
                <c:pt idx="61">
                  <c:v>19376</c:v>
                </c:pt>
                <c:pt idx="62">
                  <c:v>21060</c:v>
                </c:pt>
                <c:pt idx="63">
                  <c:v>18400</c:v>
                </c:pt>
                <c:pt idx="64">
                  <c:v>19612</c:v>
                </c:pt>
                <c:pt idx="65">
                  <c:v>20684</c:v>
                </c:pt>
                <c:pt idx="66">
                  <c:v>19020</c:v>
                </c:pt>
                <c:pt idx="67">
                  <c:v>20104</c:v>
                </c:pt>
                <c:pt idx="68">
                  <c:v>21276</c:v>
                </c:pt>
                <c:pt idx="69">
                  <c:v>31124</c:v>
                </c:pt>
                <c:pt idx="70">
                  <c:v>25144</c:v>
                </c:pt>
                <c:pt idx="71">
                  <c:v>21776</c:v>
                </c:pt>
                <c:pt idx="72">
                  <c:v>22384</c:v>
                </c:pt>
                <c:pt idx="73">
                  <c:v>23364</c:v>
                </c:pt>
                <c:pt idx="74">
                  <c:v>21952</c:v>
                </c:pt>
                <c:pt idx="75">
                  <c:v>22424</c:v>
                </c:pt>
                <c:pt idx="76">
                  <c:v>21396</c:v>
                </c:pt>
                <c:pt idx="77">
                  <c:v>19060</c:v>
                </c:pt>
                <c:pt idx="78">
                  <c:v>22504</c:v>
                </c:pt>
                <c:pt idx="79">
                  <c:v>20212</c:v>
                </c:pt>
                <c:pt idx="80">
                  <c:v>20032</c:v>
                </c:pt>
                <c:pt idx="81">
                  <c:v>22232</c:v>
                </c:pt>
                <c:pt idx="82">
                  <c:v>23432</c:v>
                </c:pt>
                <c:pt idx="83">
                  <c:v>23740</c:v>
                </c:pt>
                <c:pt idx="84">
                  <c:v>24072</c:v>
                </c:pt>
                <c:pt idx="85">
                  <c:v>24144</c:v>
                </c:pt>
                <c:pt idx="86">
                  <c:v>25400</c:v>
                </c:pt>
                <c:pt idx="87">
                  <c:v>26876</c:v>
                </c:pt>
                <c:pt idx="88">
                  <c:v>27352</c:v>
                </c:pt>
                <c:pt idx="89">
                  <c:v>27840</c:v>
                </c:pt>
                <c:pt idx="90">
                  <c:v>27592</c:v>
                </c:pt>
                <c:pt idx="91">
                  <c:v>29592</c:v>
                </c:pt>
                <c:pt idx="92">
                  <c:v>29388</c:v>
                </c:pt>
                <c:pt idx="93">
                  <c:v>31088</c:v>
                </c:pt>
                <c:pt idx="94">
                  <c:v>30048</c:v>
                </c:pt>
                <c:pt idx="95">
                  <c:v>26788</c:v>
                </c:pt>
                <c:pt idx="96">
                  <c:v>27776</c:v>
                </c:pt>
                <c:pt idx="97">
                  <c:v>26148</c:v>
                </c:pt>
                <c:pt idx="98">
                  <c:v>26364</c:v>
                </c:pt>
                <c:pt idx="99">
                  <c:v>28164</c:v>
                </c:pt>
                <c:pt idx="100">
                  <c:v>25632</c:v>
                </c:pt>
                <c:pt idx="101">
                  <c:v>26048</c:v>
                </c:pt>
                <c:pt idx="102">
                  <c:v>26008</c:v>
                </c:pt>
                <c:pt idx="103">
                  <c:v>24716</c:v>
                </c:pt>
                <c:pt idx="104">
                  <c:v>24516</c:v>
                </c:pt>
                <c:pt idx="105">
                  <c:v>22912</c:v>
                </c:pt>
                <c:pt idx="106">
                  <c:v>23976</c:v>
                </c:pt>
                <c:pt idx="107">
                  <c:v>23528</c:v>
                </c:pt>
                <c:pt idx="108">
                  <c:v>21244</c:v>
                </c:pt>
                <c:pt idx="109">
                  <c:v>20304</c:v>
                </c:pt>
                <c:pt idx="110">
                  <c:v>21252</c:v>
                </c:pt>
                <c:pt idx="111">
                  <c:v>20332</c:v>
                </c:pt>
                <c:pt idx="112">
                  <c:v>19532</c:v>
                </c:pt>
                <c:pt idx="113">
                  <c:v>20744</c:v>
                </c:pt>
                <c:pt idx="114">
                  <c:v>19468</c:v>
                </c:pt>
                <c:pt idx="115">
                  <c:v>22292</c:v>
                </c:pt>
                <c:pt idx="116">
                  <c:v>21300</c:v>
                </c:pt>
                <c:pt idx="117">
                  <c:v>20492</c:v>
                </c:pt>
                <c:pt idx="118">
                  <c:v>19520</c:v>
                </c:pt>
                <c:pt idx="119">
                  <c:v>19708</c:v>
                </c:pt>
                <c:pt idx="120">
                  <c:v>20368</c:v>
                </c:pt>
                <c:pt idx="121">
                  <c:v>17408</c:v>
                </c:pt>
                <c:pt idx="122">
                  <c:v>20600</c:v>
                </c:pt>
                <c:pt idx="123">
                  <c:v>18636</c:v>
                </c:pt>
                <c:pt idx="124">
                  <c:v>19036</c:v>
                </c:pt>
                <c:pt idx="125">
                  <c:v>19452</c:v>
                </c:pt>
                <c:pt idx="126">
                  <c:v>18292</c:v>
                </c:pt>
                <c:pt idx="127">
                  <c:v>17500</c:v>
                </c:pt>
                <c:pt idx="128">
                  <c:v>17672</c:v>
                </c:pt>
                <c:pt idx="129">
                  <c:v>17436</c:v>
                </c:pt>
                <c:pt idx="130">
                  <c:v>17628</c:v>
                </c:pt>
                <c:pt idx="131">
                  <c:v>18008</c:v>
                </c:pt>
                <c:pt idx="132">
                  <c:v>17536</c:v>
                </c:pt>
                <c:pt idx="133">
                  <c:v>18840</c:v>
                </c:pt>
                <c:pt idx="134">
                  <c:v>17404</c:v>
                </c:pt>
                <c:pt idx="135">
                  <c:v>18332</c:v>
                </c:pt>
                <c:pt idx="136">
                  <c:v>16536</c:v>
                </c:pt>
                <c:pt idx="137">
                  <c:v>19192</c:v>
                </c:pt>
                <c:pt idx="138">
                  <c:v>17960</c:v>
                </c:pt>
                <c:pt idx="139">
                  <c:v>18624</c:v>
                </c:pt>
                <c:pt idx="140">
                  <c:v>17020</c:v>
                </c:pt>
                <c:pt idx="141">
                  <c:v>16932</c:v>
                </c:pt>
                <c:pt idx="142">
                  <c:v>16260</c:v>
                </c:pt>
                <c:pt idx="143">
                  <c:v>18632</c:v>
                </c:pt>
                <c:pt idx="144">
                  <c:v>17556</c:v>
                </c:pt>
                <c:pt idx="145">
                  <c:v>17648</c:v>
                </c:pt>
                <c:pt idx="146">
                  <c:v>17828</c:v>
                </c:pt>
                <c:pt idx="147">
                  <c:v>17316</c:v>
                </c:pt>
                <c:pt idx="148">
                  <c:v>16348</c:v>
                </c:pt>
                <c:pt idx="149">
                  <c:v>18108</c:v>
                </c:pt>
                <c:pt idx="150">
                  <c:v>16816</c:v>
                </c:pt>
              </c:numCache>
            </c:numRef>
          </c:yVal>
          <c:smooth val="0"/>
          <c:extLst>
            <c:ext xmlns:c16="http://schemas.microsoft.com/office/drawing/2014/chart" uri="{C3380CC4-5D6E-409C-BE32-E72D297353CC}">
              <c16:uniqueId val="{00000000-61DB-4C47-B62E-A044A13ADBC7}"/>
            </c:ext>
          </c:extLst>
        </c:ser>
        <c:dLbls>
          <c:showLegendKey val="0"/>
          <c:showVal val="0"/>
          <c:showCatName val="0"/>
          <c:showSerName val="0"/>
          <c:showPercent val="0"/>
          <c:showBubbleSize val="0"/>
        </c:dLbls>
        <c:axId val="1815255775"/>
        <c:axId val="1815250495"/>
      </c:scatterChart>
      <c:valAx>
        <c:axId val="1815255775"/>
        <c:scaling>
          <c:orientation val="minMax"/>
          <c:max val="1100"/>
          <c:min val="350"/>
        </c:scaling>
        <c:delete val="0"/>
        <c:axPos val="b"/>
        <c:majorGridlines>
          <c:spPr>
            <a:ln w="9525" cap="flat" cmpd="sng" algn="ctr">
              <a:noFill/>
              <a:round/>
            </a:ln>
            <a:effectLst/>
          </c:spPr>
        </c:majorGridlines>
        <c:title>
          <c:tx>
            <c:rich>
              <a:bodyPr rot="0" spcFirstLastPara="1" vertOverflow="ellipsis" vert="horz" wrap="square" anchor="ctr" anchorCtr="1"/>
              <a:lstStyle/>
              <a:p>
                <a:pPr>
                  <a:defRPr lang="ja-JP"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dirty="0"/>
                  <a:t>Wavelength  [nm]</a:t>
                </a:r>
                <a:endParaRPr lang="ja-JP"/>
              </a:p>
            </c:rich>
          </c:tx>
          <c:layout>
            <c:manualLayout>
              <c:xMode val="edge"/>
              <c:yMode val="edge"/>
              <c:x val="0.42690211640211639"/>
              <c:y val="0.83745740740740726"/>
            </c:manualLayout>
          </c:layout>
          <c:overlay val="0"/>
          <c:spPr>
            <a:noFill/>
            <a:ln>
              <a:noFill/>
            </a:ln>
            <a:effectLst/>
          </c:spPr>
          <c:txPr>
            <a:bodyPr rot="0" spcFirstLastPara="1" vertOverflow="ellipsis" vert="horz" wrap="square" anchor="ctr" anchorCtr="1"/>
            <a:lstStyle/>
            <a:p>
              <a:pPr>
                <a:defRPr lang="ja-JP"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CH"/>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CH"/>
          </a:p>
        </c:txPr>
        <c:crossAx val="1815250495"/>
        <c:crosses val="autoZero"/>
        <c:crossBetween val="midCat"/>
      </c:valAx>
      <c:valAx>
        <c:axId val="1815250495"/>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lang="ja-JP"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dirty="0"/>
                  <a:t>Intensity  [a.u.]</a:t>
                </a:r>
                <a:endParaRPr lang="ja-JP" dirty="0"/>
              </a:p>
            </c:rich>
          </c:tx>
          <c:layout>
            <c:manualLayout>
              <c:xMode val="edge"/>
              <c:yMode val="edge"/>
              <c:x val="4.4650793650793649E-2"/>
              <c:y val="0.15720155900217442"/>
            </c:manualLayout>
          </c:layout>
          <c:overlay val="0"/>
          <c:spPr>
            <a:noFill/>
            <a:ln>
              <a:noFill/>
            </a:ln>
            <a:effectLst/>
          </c:spPr>
          <c:txPr>
            <a:bodyPr rot="-5400000" spcFirstLastPara="1" vertOverflow="ellipsis" vert="horz" wrap="square" anchor="ctr" anchorCtr="1"/>
            <a:lstStyle/>
            <a:p>
              <a:pPr>
                <a:defRPr lang="ja-JP"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CH"/>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CH"/>
          </a:p>
        </c:txPr>
        <c:crossAx val="1815255775"/>
        <c:crosses val="autoZero"/>
        <c:crossBetween val="midCat"/>
      </c:valAx>
      <c:spPr>
        <a:noFill/>
        <a:ln>
          <a:solidFill>
            <a:schemeClr val="tx1">
              <a:lumMod val="50000"/>
              <a:lumOff val="50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latin typeface="Times New Roman" panose="02020603050405020304" pitchFamily="18" charset="0"/>
          <a:cs typeface="Times New Roman" panose="02020603050405020304" pitchFamily="18" charset="0"/>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1B51F0-8459-FB47-ADE4-60D80CC98F54}" type="doc">
      <dgm:prSet loTypeId="urn:microsoft.com/office/officeart/2005/8/layout/matrix3" loCatId="" qsTypeId="urn:microsoft.com/office/officeart/2005/8/quickstyle/simple1" qsCatId="simple" csTypeId="urn:microsoft.com/office/officeart/2005/8/colors/accent1_2" csCatId="accent1" phldr="1"/>
      <dgm:spPr/>
      <dgm:t>
        <a:bodyPr/>
        <a:lstStyle/>
        <a:p>
          <a:endParaRPr lang="en-GB"/>
        </a:p>
      </dgm:t>
    </dgm:pt>
    <dgm:pt modelId="{4297AF77-E1E1-234C-875B-997C5B34390B}">
      <dgm:prSet phldrT="[Text]"/>
      <dgm:spPr/>
      <dgm:t>
        <a:bodyPr/>
        <a:lstStyle/>
        <a:p>
          <a:r>
            <a:rPr lang="en-GB" dirty="0"/>
            <a:t>Infra-structure</a:t>
          </a:r>
        </a:p>
      </dgm:t>
    </dgm:pt>
    <dgm:pt modelId="{C661E4FD-E522-0249-A19E-17543BF60100}" type="parTrans" cxnId="{58561422-7DFA-764F-916B-D9A325D01911}">
      <dgm:prSet/>
      <dgm:spPr/>
      <dgm:t>
        <a:bodyPr/>
        <a:lstStyle/>
        <a:p>
          <a:endParaRPr lang="en-GB"/>
        </a:p>
      </dgm:t>
    </dgm:pt>
    <dgm:pt modelId="{C6F266F2-E7BB-B44E-89A8-D433891D7078}" type="sibTrans" cxnId="{58561422-7DFA-764F-916B-D9A325D01911}">
      <dgm:prSet/>
      <dgm:spPr/>
      <dgm:t>
        <a:bodyPr/>
        <a:lstStyle/>
        <a:p>
          <a:endParaRPr lang="en-GB"/>
        </a:p>
      </dgm:t>
    </dgm:pt>
    <dgm:pt modelId="{A2BC1000-7E0B-4141-9BC8-32CE29DF9A62}">
      <dgm:prSet phldrT="[Text]"/>
      <dgm:spPr/>
      <dgm:t>
        <a:bodyPr/>
        <a:lstStyle/>
        <a:p>
          <a:r>
            <a:rPr lang="en-GB" dirty="0"/>
            <a:t>Personnel, expertise</a:t>
          </a:r>
        </a:p>
      </dgm:t>
    </dgm:pt>
    <dgm:pt modelId="{45195AE6-6A60-CC40-AF2A-5E2D2A3F4FD6}" type="parTrans" cxnId="{FC184D7B-1540-704D-843F-0592AD93676C}">
      <dgm:prSet/>
      <dgm:spPr/>
      <dgm:t>
        <a:bodyPr/>
        <a:lstStyle/>
        <a:p>
          <a:endParaRPr lang="en-GB"/>
        </a:p>
      </dgm:t>
    </dgm:pt>
    <dgm:pt modelId="{5F9A5506-CE42-984D-BA3D-DC5250166796}" type="sibTrans" cxnId="{FC184D7B-1540-704D-843F-0592AD93676C}">
      <dgm:prSet/>
      <dgm:spPr/>
      <dgm:t>
        <a:bodyPr/>
        <a:lstStyle/>
        <a:p>
          <a:endParaRPr lang="en-GB"/>
        </a:p>
      </dgm:t>
    </dgm:pt>
    <dgm:pt modelId="{34DC5186-E89A-2147-A7AA-15FACB9D04B6}">
      <dgm:prSet phldrT="[Text]"/>
      <dgm:spPr/>
      <dgm:t>
        <a:bodyPr/>
        <a:lstStyle/>
        <a:p>
          <a:r>
            <a:rPr lang="en-GB" dirty="0"/>
            <a:t>EAJADE</a:t>
          </a:r>
        </a:p>
        <a:p>
          <a:r>
            <a:rPr lang="en-GB" dirty="0"/>
            <a:t>LC studies at CERN</a:t>
          </a:r>
        </a:p>
      </dgm:t>
    </dgm:pt>
    <dgm:pt modelId="{1DA98851-020E-9647-BEAD-E6D58D116074}" type="parTrans" cxnId="{E4C2FF91-A8D5-A04D-BEBC-CA306C1FC304}">
      <dgm:prSet/>
      <dgm:spPr/>
      <dgm:t>
        <a:bodyPr/>
        <a:lstStyle/>
        <a:p>
          <a:endParaRPr lang="en-GB"/>
        </a:p>
      </dgm:t>
    </dgm:pt>
    <dgm:pt modelId="{C2710439-1722-714E-BC04-E87783EDA3DD}" type="sibTrans" cxnId="{E4C2FF91-A8D5-A04D-BEBC-CA306C1FC304}">
      <dgm:prSet/>
      <dgm:spPr/>
      <dgm:t>
        <a:bodyPr/>
        <a:lstStyle/>
        <a:p>
          <a:endParaRPr lang="en-GB"/>
        </a:p>
      </dgm:t>
    </dgm:pt>
    <dgm:pt modelId="{9DCC25C9-81A1-A54F-95FD-22803AE5E24D}">
      <dgm:prSet phldrT="[Text]"/>
      <dgm:spPr>
        <a:solidFill>
          <a:schemeClr val="accent3"/>
        </a:solidFill>
      </dgm:spPr>
      <dgm:t>
        <a:bodyPr/>
        <a:lstStyle/>
        <a:p>
          <a:r>
            <a:rPr lang="en-GB" dirty="0"/>
            <a:t>Material funds</a:t>
          </a:r>
        </a:p>
      </dgm:t>
    </dgm:pt>
    <dgm:pt modelId="{4B18E3F1-C4C6-0444-B925-C36631FBBC22}" type="parTrans" cxnId="{2EE8217E-85AB-1349-BCF5-068269835E1F}">
      <dgm:prSet/>
      <dgm:spPr/>
      <dgm:t>
        <a:bodyPr/>
        <a:lstStyle/>
        <a:p>
          <a:endParaRPr lang="en-GB"/>
        </a:p>
      </dgm:t>
    </dgm:pt>
    <dgm:pt modelId="{C451A7DA-ECA4-5640-A2ED-A2638D1E27D1}" type="sibTrans" cxnId="{2EE8217E-85AB-1349-BCF5-068269835E1F}">
      <dgm:prSet/>
      <dgm:spPr/>
      <dgm:t>
        <a:bodyPr/>
        <a:lstStyle/>
        <a:p>
          <a:endParaRPr lang="en-GB"/>
        </a:p>
      </dgm:t>
    </dgm:pt>
    <dgm:pt modelId="{64A1374C-48F4-404C-BB34-E33D3EA04C71}" type="pres">
      <dgm:prSet presAssocID="{791B51F0-8459-FB47-ADE4-60D80CC98F54}" presName="matrix" presStyleCnt="0">
        <dgm:presLayoutVars>
          <dgm:chMax val="1"/>
          <dgm:dir/>
          <dgm:resizeHandles val="exact"/>
        </dgm:presLayoutVars>
      </dgm:prSet>
      <dgm:spPr/>
    </dgm:pt>
    <dgm:pt modelId="{1EAA836F-8CD5-2542-8B03-C203FF9B5B0D}" type="pres">
      <dgm:prSet presAssocID="{791B51F0-8459-FB47-ADE4-60D80CC98F54}" presName="diamond" presStyleLbl="bgShp" presStyleIdx="0" presStyleCnt="1"/>
      <dgm:spPr/>
    </dgm:pt>
    <dgm:pt modelId="{2D671120-6B88-9645-9F6C-719A57F0A114}" type="pres">
      <dgm:prSet presAssocID="{791B51F0-8459-FB47-ADE4-60D80CC98F54}" presName="quad1" presStyleLbl="node1" presStyleIdx="0" presStyleCnt="4">
        <dgm:presLayoutVars>
          <dgm:chMax val="0"/>
          <dgm:chPref val="0"/>
          <dgm:bulletEnabled val="1"/>
        </dgm:presLayoutVars>
      </dgm:prSet>
      <dgm:spPr/>
    </dgm:pt>
    <dgm:pt modelId="{DEF4DB45-A497-5842-987B-8C8DED453BEA}" type="pres">
      <dgm:prSet presAssocID="{791B51F0-8459-FB47-ADE4-60D80CC98F54}" presName="quad2" presStyleLbl="node1" presStyleIdx="1" presStyleCnt="4">
        <dgm:presLayoutVars>
          <dgm:chMax val="0"/>
          <dgm:chPref val="0"/>
          <dgm:bulletEnabled val="1"/>
        </dgm:presLayoutVars>
      </dgm:prSet>
      <dgm:spPr/>
    </dgm:pt>
    <dgm:pt modelId="{9F7A4C87-DCAA-E242-97A3-F02B9DBD8735}" type="pres">
      <dgm:prSet presAssocID="{791B51F0-8459-FB47-ADE4-60D80CC98F54}" presName="quad3" presStyleLbl="node1" presStyleIdx="2" presStyleCnt="4">
        <dgm:presLayoutVars>
          <dgm:chMax val="0"/>
          <dgm:chPref val="0"/>
          <dgm:bulletEnabled val="1"/>
        </dgm:presLayoutVars>
      </dgm:prSet>
      <dgm:spPr/>
    </dgm:pt>
    <dgm:pt modelId="{CC40126F-44F4-8644-A51D-BC509BF5ACE6}" type="pres">
      <dgm:prSet presAssocID="{791B51F0-8459-FB47-ADE4-60D80CC98F54}" presName="quad4" presStyleLbl="node1" presStyleIdx="3" presStyleCnt="4">
        <dgm:presLayoutVars>
          <dgm:chMax val="0"/>
          <dgm:chPref val="0"/>
          <dgm:bulletEnabled val="1"/>
        </dgm:presLayoutVars>
      </dgm:prSet>
      <dgm:spPr/>
    </dgm:pt>
  </dgm:ptLst>
  <dgm:cxnLst>
    <dgm:cxn modelId="{58561422-7DFA-764F-916B-D9A325D01911}" srcId="{791B51F0-8459-FB47-ADE4-60D80CC98F54}" destId="{4297AF77-E1E1-234C-875B-997C5B34390B}" srcOrd="0" destOrd="0" parTransId="{C661E4FD-E522-0249-A19E-17543BF60100}" sibTransId="{C6F266F2-E7BB-B44E-89A8-D433891D7078}"/>
    <dgm:cxn modelId="{57F54970-E951-B747-ACEB-FBA951174B07}" type="presOf" srcId="{4297AF77-E1E1-234C-875B-997C5B34390B}" destId="{2D671120-6B88-9645-9F6C-719A57F0A114}" srcOrd="0" destOrd="0" presId="urn:microsoft.com/office/officeart/2005/8/layout/matrix3"/>
    <dgm:cxn modelId="{FC184D7B-1540-704D-843F-0592AD93676C}" srcId="{791B51F0-8459-FB47-ADE4-60D80CC98F54}" destId="{A2BC1000-7E0B-4141-9BC8-32CE29DF9A62}" srcOrd="1" destOrd="0" parTransId="{45195AE6-6A60-CC40-AF2A-5E2D2A3F4FD6}" sibTransId="{5F9A5506-CE42-984D-BA3D-DC5250166796}"/>
    <dgm:cxn modelId="{2EE8217E-85AB-1349-BCF5-068269835E1F}" srcId="{791B51F0-8459-FB47-ADE4-60D80CC98F54}" destId="{9DCC25C9-81A1-A54F-95FD-22803AE5E24D}" srcOrd="3" destOrd="0" parTransId="{4B18E3F1-C4C6-0444-B925-C36631FBBC22}" sibTransId="{C451A7DA-ECA4-5640-A2ED-A2638D1E27D1}"/>
    <dgm:cxn modelId="{E4C2FF91-A8D5-A04D-BEBC-CA306C1FC304}" srcId="{791B51F0-8459-FB47-ADE4-60D80CC98F54}" destId="{34DC5186-E89A-2147-A7AA-15FACB9D04B6}" srcOrd="2" destOrd="0" parTransId="{1DA98851-020E-9647-BEAD-E6D58D116074}" sibTransId="{C2710439-1722-714E-BC04-E87783EDA3DD}"/>
    <dgm:cxn modelId="{C0113C9C-5D76-534E-9248-E3ADA581C4BD}" type="presOf" srcId="{34DC5186-E89A-2147-A7AA-15FACB9D04B6}" destId="{9F7A4C87-DCAA-E242-97A3-F02B9DBD8735}" srcOrd="0" destOrd="0" presId="urn:microsoft.com/office/officeart/2005/8/layout/matrix3"/>
    <dgm:cxn modelId="{A70038C1-BD1B-854A-9099-B2D773E763A8}" type="presOf" srcId="{9DCC25C9-81A1-A54F-95FD-22803AE5E24D}" destId="{CC40126F-44F4-8644-A51D-BC509BF5ACE6}" srcOrd="0" destOrd="0" presId="urn:microsoft.com/office/officeart/2005/8/layout/matrix3"/>
    <dgm:cxn modelId="{EDECCED8-A4AF-8C40-A923-730D82C15D7F}" type="presOf" srcId="{791B51F0-8459-FB47-ADE4-60D80CC98F54}" destId="{64A1374C-48F4-404C-BB34-E33D3EA04C71}" srcOrd="0" destOrd="0" presId="urn:microsoft.com/office/officeart/2005/8/layout/matrix3"/>
    <dgm:cxn modelId="{3250A2DB-0EC7-0E4E-8304-F34805894390}" type="presOf" srcId="{A2BC1000-7E0B-4141-9BC8-32CE29DF9A62}" destId="{DEF4DB45-A497-5842-987B-8C8DED453BEA}" srcOrd="0" destOrd="0" presId="urn:microsoft.com/office/officeart/2005/8/layout/matrix3"/>
    <dgm:cxn modelId="{F92068D4-B922-3E42-AEC7-9C5792AFA7B5}" type="presParOf" srcId="{64A1374C-48F4-404C-BB34-E33D3EA04C71}" destId="{1EAA836F-8CD5-2542-8B03-C203FF9B5B0D}" srcOrd="0" destOrd="0" presId="urn:microsoft.com/office/officeart/2005/8/layout/matrix3"/>
    <dgm:cxn modelId="{9AF2174E-1A43-154C-860D-9FBB1C880C47}" type="presParOf" srcId="{64A1374C-48F4-404C-BB34-E33D3EA04C71}" destId="{2D671120-6B88-9645-9F6C-719A57F0A114}" srcOrd="1" destOrd="0" presId="urn:microsoft.com/office/officeart/2005/8/layout/matrix3"/>
    <dgm:cxn modelId="{331968B6-6376-5642-8A02-1FED649FBDA2}" type="presParOf" srcId="{64A1374C-48F4-404C-BB34-E33D3EA04C71}" destId="{DEF4DB45-A497-5842-987B-8C8DED453BEA}" srcOrd="2" destOrd="0" presId="urn:microsoft.com/office/officeart/2005/8/layout/matrix3"/>
    <dgm:cxn modelId="{E5465D78-DF8D-7B48-9E63-46404EE5DCE5}" type="presParOf" srcId="{64A1374C-48F4-404C-BB34-E33D3EA04C71}" destId="{9F7A4C87-DCAA-E242-97A3-F02B9DBD8735}" srcOrd="3" destOrd="0" presId="urn:microsoft.com/office/officeart/2005/8/layout/matrix3"/>
    <dgm:cxn modelId="{E1ACC07B-6708-AA4B-91BE-4A58360F9212}" type="presParOf" srcId="{64A1374C-48F4-404C-BB34-E33D3EA04C71}" destId="{CC40126F-44F4-8644-A51D-BC509BF5ACE6}"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A836F-8CD5-2542-8B03-C203FF9B5B0D}">
      <dsp:nvSpPr>
        <dsp:cNvPr id="0" name=""/>
        <dsp:cNvSpPr/>
      </dsp:nvSpPr>
      <dsp:spPr>
        <a:xfrm>
          <a:off x="641328" y="0"/>
          <a:ext cx="3645438" cy="364543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671120-6B88-9645-9F6C-719A57F0A114}">
      <dsp:nvSpPr>
        <dsp:cNvPr id="0" name=""/>
        <dsp:cNvSpPr/>
      </dsp:nvSpPr>
      <dsp:spPr>
        <a:xfrm>
          <a:off x="987645" y="346316"/>
          <a:ext cx="1421720" cy="14217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Infra-structure</a:t>
          </a:r>
        </a:p>
      </dsp:txBody>
      <dsp:txXfrm>
        <a:off x="1057048" y="415719"/>
        <a:ext cx="1282914" cy="1282914"/>
      </dsp:txXfrm>
    </dsp:sp>
    <dsp:sp modelId="{DEF4DB45-A497-5842-987B-8C8DED453BEA}">
      <dsp:nvSpPr>
        <dsp:cNvPr id="0" name=""/>
        <dsp:cNvSpPr/>
      </dsp:nvSpPr>
      <dsp:spPr>
        <a:xfrm>
          <a:off x="2518729" y="346316"/>
          <a:ext cx="1421720" cy="14217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Personnel, expertise</a:t>
          </a:r>
        </a:p>
      </dsp:txBody>
      <dsp:txXfrm>
        <a:off x="2588132" y="415719"/>
        <a:ext cx="1282914" cy="1282914"/>
      </dsp:txXfrm>
    </dsp:sp>
    <dsp:sp modelId="{9F7A4C87-DCAA-E242-97A3-F02B9DBD8735}">
      <dsp:nvSpPr>
        <dsp:cNvPr id="0" name=""/>
        <dsp:cNvSpPr/>
      </dsp:nvSpPr>
      <dsp:spPr>
        <a:xfrm>
          <a:off x="987645" y="1877400"/>
          <a:ext cx="1421720" cy="14217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EAJADE</a:t>
          </a:r>
        </a:p>
        <a:p>
          <a:pPr marL="0" lvl="0" indent="0" algn="ctr" defTabSz="800100">
            <a:lnSpc>
              <a:spcPct val="90000"/>
            </a:lnSpc>
            <a:spcBef>
              <a:spcPct val="0"/>
            </a:spcBef>
            <a:spcAft>
              <a:spcPct val="35000"/>
            </a:spcAft>
            <a:buNone/>
          </a:pPr>
          <a:r>
            <a:rPr lang="en-GB" sz="1800" kern="1200" dirty="0"/>
            <a:t>LC studies at CERN</a:t>
          </a:r>
        </a:p>
      </dsp:txBody>
      <dsp:txXfrm>
        <a:off x="1057048" y="1946803"/>
        <a:ext cx="1282914" cy="1282914"/>
      </dsp:txXfrm>
    </dsp:sp>
    <dsp:sp modelId="{CC40126F-44F4-8644-A51D-BC509BF5ACE6}">
      <dsp:nvSpPr>
        <dsp:cNvPr id="0" name=""/>
        <dsp:cNvSpPr/>
      </dsp:nvSpPr>
      <dsp:spPr>
        <a:xfrm>
          <a:off x="2518729" y="1877400"/>
          <a:ext cx="1421720" cy="142172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Material funds</a:t>
          </a:r>
        </a:p>
      </dsp:txBody>
      <dsp:txXfrm>
        <a:off x="2588132" y="1946803"/>
        <a:ext cx="1282914" cy="1282914"/>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6BDA77-4F80-4748-96DD-792FAC3E5C9B}" type="datetimeFigureOut">
              <a:rPr lang="en-US" smtClean="0"/>
              <a:t>11/25/24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04A67-32F9-5E4A-8D26-2BDB02F145E3}" type="slidenum">
              <a:rPr lang="en-US" smtClean="0"/>
              <a:t>‹#›</a:t>
            </a:fld>
            <a:endParaRPr lang="en-US"/>
          </a:p>
        </p:txBody>
      </p:sp>
    </p:spTree>
    <p:extLst>
      <p:ext uri="{BB962C8B-B14F-4D97-AF65-F5344CB8AC3E}">
        <p14:creationId xmlns:p14="http://schemas.microsoft.com/office/powerpoint/2010/main" val="35083734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196EE-CD24-E24C-8BAB-56DCE43175D7}" type="datetimeFigureOut">
              <a:rPr lang="en-US" smtClean="0"/>
              <a:t>11/25/24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482A1-C57B-4646-B465-83AF9B114B9C}" type="slidenum">
              <a:rPr lang="en-US" smtClean="0"/>
              <a:t>‹#›</a:t>
            </a:fld>
            <a:endParaRPr lang="en-US"/>
          </a:p>
        </p:txBody>
      </p:sp>
    </p:spTree>
    <p:extLst>
      <p:ext uri="{BB962C8B-B14F-4D97-AF65-F5344CB8AC3E}">
        <p14:creationId xmlns:p14="http://schemas.microsoft.com/office/powerpoint/2010/main" val="19509559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en-US" altLang="ja-JP" dirty="0"/>
          </a:p>
          <a:p>
            <a:endParaRPr kumimoji="1" lang="en-US" altLang="ja-JP" dirty="0"/>
          </a:p>
          <a:p>
            <a:endParaRPr kumimoji="1" lang="ja-JP" altLang="en-US"/>
          </a:p>
        </p:txBody>
      </p:sp>
      <p:sp>
        <p:nvSpPr>
          <p:cNvPr id="4" name="スライド番号プレースホルダー 3"/>
          <p:cNvSpPr>
            <a:spLocks noGrp="1"/>
          </p:cNvSpPr>
          <p:nvPr>
            <p:ph type="sldNum" sz="quarter" idx="10"/>
          </p:nvPr>
        </p:nvSpPr>
        <p:spPr/>
        <p:txBody>
          <a:bodyPr/>
          <a:lstStyle/>
          <a:p>
            <a:fld id="{CA702BCF-F495-4045-8CB0-F9AE486BC193}" type="slidenum">
              <a:rPr kumimoji="1" lang="ja-JP" altLang="en-US" smtClean="0"/>
              <a:t>1</a:t>
            </a:fld>
            <a:endParaRPr kumimoji="1" lang="ja-JP" altLang="en-US"/>
          </a:p>
        </p:txBody>
      </p:sp>
    </p:spTree>
    <p:extLst>
      <p:ext uri="{BB962C8B-B14F-4D97-AF65-F5344CB8AC3E}">
        <p14:creationId xmlns:p14="http://schemas.microsoft.com/office/powerpoint/2010/main" val="505253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937" indent="0" algn="l">
              <a:lnSpc>
                <a:spcPct val="100000"/>
              </a:lnSpc>
              <a:spcBef>
                <a:spcPts val="600"/>
              </a:spcBef>
              <a:buNone/>
            </a:pPr>
            <a:endParaRPr lang="en-US" altLang="ja-JP" sz="1200" b="1" u="none" strike="noStrike" dirty="0">
              <a:solidFill>
                <a:schemeClr val="tx1">
                  <a:lumMod val="50000"/>
                  <a:lumOff val="50000"/>
                </a:schemeClr>
              </a:solidFill>
              <a:effectLst/>
              <a:latin typeface="Arial" panose="020B0604020202020204" pitchFamily="34" charset="0"/>
              <a:cs typeface="Arial" panose="020B0604020202020204" pitchFamily="34" charset="0"/>
            </a:endParaRPr>
          </a:p>
          <a:p>
            <a:pPr algn="l"/>
            <a:endParaRPr lang="en-US" dirty="0"/>
          </a:p>
        </p:txBody>
      </p:sp>
    </p:spTree>
    <p:extLst>
      <p:ext uri="{BB962C8B-B14F-4D97-AF65-F5344CB8AC3E}">
        <p14:creationId xmlns:p14="http://schemas.microsoft.com/office/powerpoint/2010/main" val="1883300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5822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14</a:t>
            </a:fld>
            <a:endParaRPr lang="en-US"/>
          </a:p>
        </p:txBody>
      </p:sp>
    </p:spTree>
    <p:extLst>
      <p:ext uri="{BB962C8B-B14F-4D97-AF65-F5344CB8AC3E}">
        <p14:creationId xmlns:p14="http://schemas.microsoft.com/office/powerpoint/2010/main" val="15634952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15</a:t>
            </a:fld>
            <a:endParaRPr lang="en-US"/>
          </a:p>
        </p:txBody>
      </p:sp>
    </p:spTree>
    <p:extLst>
      <p:ext uri="{BB962C8B-B14F-4D97-AF65-F5344CB8AC3E}">
        <p14:creationId xmlns:p14="http://schemas.microsoft.com/office/powerpoint/2010/main" val="367606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688C5F-E596-4D1E-9276-4E3789C5DFF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77348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688C5F-E596-4D1E-9276-4E3789C5DFF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42759588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0924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dirty="0"/>
              <a:t>Chang </a:t>
            </a:r>
            <a:r>
              <a:rPr lang="en-GB" sz="2400" dirty="0" err="1"/>
              <a:t>eKEK</a:t>
            </a:r>
            <a:r>
              <a:rPr lang="en-GB" sz="2400" dirty="0"/>
              <a:t> name </a:t>
            </a:r>
          </a:p>
          <a:p>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498170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1281636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46928-EE63-1286-71E6-642FFFBB48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33A6FD-2D37-CF93-6D31-C37E16B294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DA1BFC-4991-9A5B-A4A7-7D9C28C6C27B}"/>
              </a:ext>
            </a:extLst>
          </p:cNvPr>
          <p:cNvSpPr>
            <a:spLocks noGrp="1"/>
          </p:cNvSpPr>
          <p:nvPr>
            <p:ph type="body" idx="1"/>
          </p:nvPr>
        </p:nvSpPr>
        <p:spPr/>
        <p:txBody>
          <a:bodyPr/>
          <a:lstStyle/>
          <a:p>
            <a:endParaRPr lang="en-DE" dirty="0"/>
          </a:p>
        </p:txBody>
      </p:sp>
      <p:sp>
        <p:nvSpPr>
          <p:cNvPr id="4" name="Slide Number Placeholder 3">
            <a:extLst>
              <a:ext uri="{FF2B5EF4-FFF2-40B4-BE49-F238E27FC236}">
                <a16:creationId xmlns:a16="http://schemas.microsoft.com/office/drawing/2014/main" id="{B89F938E-B39F-1AB7-98AB-5D422A32AF2E}"/>
              </a:ext>
            </a:extLst>
          </p:cNvPr>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580187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t>
            </a:r>
            <a:r>
              <a:rPr lang="en-DE" dirty="0"/>
              <a:t>ow to map on WPs?</a:t>
            </a:r>
          </a:p>
          <a:p>
            <a:r>
              <a:rPr lang="en-DE" dirty="0"/>
              <a:t>What is ATS (under ATC)?</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598690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E6345-D2A9-1006-B0A7-4D478653B0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26E046-B591-D11A-BF89-03A4300DB7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DBF86E-FF08-C72F-2E6E-3F6EA6C9CFAC}"/>
              </a:ext>
            </a:extLst>
          </p:cNvPr>
          <p:cNvSpPr>
            <a:spLocks noGrp="1"/>
          </p:cNvSpPr>
          <p:nvPr>
            <p:ph type="body" idx="1"/>
          </p:nvPr>
        </p:nvSpPr>
        <p:spPr/>
        <p:txBody>
          <a:bodyPr/>
          <a:lstStyle/>
          <a:p>
            <a:endParaRPr lang="en-DE" dirty="0"/>
          </a:p>
        </p:txBody>
      </p:sp>
      <p:sp>
        <p:nvSpPr>
          <p:cNvPr id="4" name="Slide Number Placeholder 3">
            <a:extLst>
              <a:ext uri="{FF2B5EF4-FFF2-40B4-BE49-F238E27FC236}">
                <a16:creationId xmlns:a16="http://schemas.microsoft.com/office/drawing/2014/main" id="{C30527B5-5C2F-FA84-BB1E-EBAF6764C44A}"/>
              </a:ext>
            </a:extLst>
          </p:cNvPr>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30499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7</a:t>
            </a:fld>
            <a:endParaRPr lang="en-US"/>
          </a:p>
        </p:txBody>
      </p:sp>
    </p:spTree>
    <p:extLst>
      <p:ext uri="{BB962C8B-B14F-4D97-AF65-F5344CB8AC3E}">
        <p14:creationId xmlns:p14="http://schemas.microsoft.com/office/powerpoint/2010/main" val="2359388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56638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WP1 in a nutshell</a:t>
            </a:r>
          </a:p>
        </p:txBody>
      </p:sp>
    </p:spTree>
    <p:extLst>
      <p:ext uri="{BB962C8B-B14F-4D97-AF65-F5344CB8AC3E}">
        <p14:creationId xmlns:p14="http://schemas.microsoft.com/office/powerpoint/2010/main" val="2194519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Master" Target="../slideMasters/slideMaster4.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Master" Target="../slideMasters/slideMaster4.xml"/><Relationship Id="rId1" Type="http://schemas.openxmlformats.org/officeDocument/2006/relationships/themeOverride" Target="../theme/themeOverride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Master" Target="../slideMasters/slideMaster4.xml"/><Relationship Id="rId1" Type="http://schemas.openxmlformats.org/officeDocument/2006/relationships/themeOverride" Target="../theme/themeOverride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de-CH"/>
              <a:t>September 2020</a:t>
            </a:r>
            <a:endParaRPr lang="en-US" dirty="0"/>
          </a:p>
        </p:txBody>
      </p:sp>
      <p:sp>
        <p:nvSpPr>
          <p:cNvPr id="7" name="Content Placeholder 6"/>
          <p:cNvSpPr>
            <a:spLocks noGrp="1"/>
          </p:cNvSpPr>
          <p:nvPr>
            <p:ph sz="quarter" idx="13" hasCustomPrompt="1"/>
          </p:nvPr>
        </p:nvSpPr>
        <p:spPr>
          <a:xfrm>
            <a:off x="3588181" y="4009334"/>
            <a:ext cx="4711700" cy="505051"/>
          </a:xfrm>
          <a:prstGeom prst="rect">
            <a:avLst/>
          </a:prstGeom>
        </p:spPr>
        <p:txBody>
          <a:bodyPr/>
          <a:lstStyle>
            <a:lvl1pPr>
              <a:defRPr sz="2000" b="0" i="0" baseline="0">
                <a:latin typeface="Avenir Book" charset="0"/>
                <a:ea typeface="Avenir Book" charset="0"/>
                <a:cs typeface="Avenir Book" charset="0"/>
              </a:defRPr>
            </a:lvl1pPr>
          </a:lstStyle>
          <a:p>
            <a:pPr lvl="0"/>
            <a:r>
              <a:rPr lang="en-US" dirty="0"/>
              <a:t>The Conference X, 13 October 2017</a:t>
            </a:r>
          </a:p>
        </p:txBody>
      </p:sp>
      <p:sp>
        <p:nvSpPr>
          <p:cNvPr id="9" name="Content Placeholder 8"/>
          <p:cNvSpPr>
            <a:spLocks noGrp="1"/>
          </p:cNvSpPr>
          <p:nvPr>
            <p:ph sz="quarter" idx="14" hasCustomPrompt="1"/>
          </p:nvPr>
        </p:nvSpPr>
        <p:spPr>
          <a:xfrm>
            <a:off x="4154125" y="5383296"/>
            <a:ext cx="3579812" cy="547688"/>
          </a:xfrm>
          <a:prstGeom prst="rect">
            <a:avLst/>
          </a:prstGeom>
        </p:spPr>
        <p:txBody>
          <a:bodyPr/>
          <a:lstStyle>
            <a:lvl1pPr>
              <a:defRPr sz="1600" b="0" i="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246247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883" y="1144801"/>
            <a:ext cx="5753117" cy="5184563"/>
          </a:xfrm>
        </p:spPr>
        <p:txBody>
          <a:bodyPr/>
          <a:lstStyle>
            <a:lvl1pPr>
              <a:buClr>
                <a:srgbClr val="C00000"/>
              </a:buClr>
              <a:defRPr>
                <a:solidFill>
                  <a:srgbClr val="001489"/>
                </a:solidFill>
                <a:latin typeface="Lucida Sans Unicode" panose="020B0602030504020204" pitchFamily="34" charset="0"/>
                <a:cs typeface="Lucida Sans Unicode" panose="020B0602030504020204" pitchFamily="34" charset="0"/>
              </a:defRPr>
            </a:lvl1pPr>
            <a:lvl2pPr>
              <a:buClr>
                <a:srgbClr val="C00000"/>
              </a:buClr>
              <a:defRPr>
                <a:solidFill>
                  <a:srgbClr val="001489"/>
                </a:solidFill>
                <a:latin typeface="Lucida Sans Unicode" panose="020B0602030504020204" pitchFamily="34" charset="0"/>
                <a:cs typeface="Lucida Sans Unicode" panose="020B0602030504020204" pitchFamily="34" charset="0"/>
              </a:defRPr>
            </a:lvl2pPr>
            <a:lvl3pPr>
              <a:buClr>
                <a:srgbClr val="C00000"/>
              </a:buClr>
              <a:defRPr>
                <a:solidFill>
                  <a:srgbClr val="001489"/>
                </a:solidFill>
                <a:latin typeface="Lucida Sans Unicode" panose="020B0602030504020204" pitchFamily="34" charset="0"/>
                <a:cs typeface="Lucida Sans Unicode" panose="020B0602030504020204" pitchFamily="34" charset="0"/>
              </a:defRPr>
            </a:lvl3pPr>
            <a:lvl4pPr>
              <a:buClr>
                <a:srgbClr val="C00000"/>
              </a:buClr>
              <a:defRPr>
                <a:solidFill>
                  <a:srgbClr val="001489"/>
                </a:solidFill>
                <a:latin typeface="Lucida Sans Unicode" panose="020B0602030504020204" pitchFamily="34" charset="0"/>
                <a:cs typeface="Lucida Sans Unicode" panose="020B0602030504020204" pitchFamily="34" charset="0"/>
              </a:defRPr>
            </a:lvl4pPr>
            <a:lvl5pPr>
              <a:buClr>
                <a:srgbClr val="C00000"/>
              </a:buClr>
              <a:defRPr>
                <a:solidFill>
                  <a:srgbClr val="001489"/>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096000" y="1144801"/>
            <a:ext cx="5791200" cy="5177419"/>
          </a:xfrm>
        </p:spPr>
        <p:txBody>
          <a:bodyPr/>
          <a:lstStyle>
            <a:lvl1pPr>
              <a:buClr>
                <a:srgbClr val="C00000"/>
              </a:buClr>
              <a:defRPr>
                <a:solidFill>
                  <a:srgbClr val="0737A0"/>
                </a:solidFill>
                <a:latin typeface="Lucida Sans Unicode" panose="020B0602030504020204" pitchFamily="34" charset="0"/>
                <a:cs typeface="Lucida Sans Unicode" panose="020B0602030504020204" pitchFamily="34" charset="0"/>
              </a:defRPr>
            </a:lvl1pPr>
            <a:lvl2pPr>
              <a:buClr>
                <a:srgbClr val="C00000"/>
              </a:buClr>
              <a:defRPr>
                <a:solidFill>
                  <a:srgbClr val="0737A0"/>
                </a:solidFill>
                <a:latin typeface="Lucida Sans Unicode" panose="020B0602030504020204" pitchFamily="34" charset="0"/>
                <a:cs typeface="Lucida Sans Unicode" panose="020B0602030504020204" pitchFamily="34" charset="0"/>
              </a:defRPr>
            </a:lvl2pPr>
            <a:lvl3pPr>
              <a:buClr>
                <a:srgbClr val="C00000"/>
              </a:buClr>
              <a:defRPr>
                <a:solidFill>
                  <a:srgbClr val="0737A0"/>
                </a:solidFill>
                <a:latin typeface="Lucida Sans Unicode" panose="020B0602030504020204" pitchFamily="34" charset="0"/>
                <a:cs typeface="Lucida Sans Unicode" panose="020B0602030504020204" pitchFamily="34" charset="0"/>
              </a:defRPr>
            </a:lvl3pPr>
            <a:lvl4pPr>
              <a:buClr>
                <a:srgbClr val="C00000"/>
              </a:buClr>
              <a:defRPr>
                <a:solidFill>
                  <a:srgbClr val="0737A0"/>
                </a:solidFill>
                <a:latin typeface="Lucida Sans Unicode" panose="020B0602030504020204" pitchFamily="34" charset="0"/>
                <a:cs typeface="Lucida Sans Unicode" panose="020B0602030504020204" pitchFamily="34" charset="0"/>
              </a:defRPr>
            </a:lvl4pPr>
            <a:lvl5pPr>
              <a:buClr>
                <a:srgbClr val="C00000"/>
              </a:buClr>
              <a:defRPr>
                <a:solidFill>
                  <a:srgbClr val="0737A0"/>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8"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25 November 2024</a:t>
            </a:fld>
            <a:endParaRPr lang="en-GB" sz="1100" dirty="0"/>
          </a:p>
        </p:txBody>
      </p:sp>
      <p:sp>
        <p:nvSpPr>
          <p:cNvPr id="9"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11" name="Title 10"/>
          <p:cNvSpPr>
            <a:spLocks noGrp="1"/>
          </p:cNvSpPr>
          <p:nvPr>
            <p:ph type="title"/>
          </p:nvPr>
        </p:nvSpPr>
        <p:spPr>
          <a:xfrm>
            <a:off x="322799" y="234001"/>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4219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dirty="0"/>
          </a:p>
        </p:txBody>
      </p:sp>
      <p:sp>
        <p:nvSpPr>
          <p:cNvPr id="6"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25 November 2024</a:t>
            </a:fld>
            <a:endParaRPr lang="en-GB" sz="1100" dirty="0"/>
          </a:p>
        </p:txBody>
      </p:sp>
      <p:sp>
        <p:nvSpPr>
          <p:cNvPr id="7"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8" name="Title 10"/>
          <p:cNvSpPr txBox="1">
            <a:spLocks/>
          </p:cNvSpPr>
          <p:nvPr userDrawn="1"/>
        </p:nvSpPr>
        <p:spPr>
          <a:xfrm>
            <a:off x="323325" y="1461601"/>
            <a:ext cx="11545351" cy="880837"/>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rgbClr val="0737A0"/>
                </a:solidFill>
                <a:latin typeface="Lucida Sans Unicode" panose="020B0602030504020204" pitchFamily="34" charset="0"/>
                <a:ea typeface="+mj-ea"/>
                <a:cs typeface="Lucida Sans Unicode" panose="020B0602030504020204" pitchFamily="34" charset="0"/>
              </a:defRPr>
            </a:lvl1pPr>
          </a:lstStyle>
          <a:p>
            <a:r>
              <a:rPr lang="en-US" sz="3300" dirty="0"/>
              <a:t>Click to edit Master title style</a:t>
            </a:r>
            <a:endParaRPr lang="en-GB" sz="3300" dirty="0"/>
          </a:p>
        </p:txBody>
      </p:sp>
    </p:spTree>
    <p:extLst>
      <p:ext uri="{BB962C8B-B14F-4D97-AF65-F5344CB8AC3E}">
        <p14:creationId xmlns:p14="http://schemas.microsoft.com/office/powerpoint/2010/main" val="2695542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
        <p:nvSpPr>
          <p:cNvPr id="5"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25 November 2024</a:t>
            </a:fld>
            <a:endParaRPr lang="en-GB" sz="1100" dirty="0"/>
          </a:p>
        </p:txBody>
      </p:sp>
      <p:sp>
        <p:nvSpPr>
          <p:cNvPr id="8"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Tree>
    <p:extLst>
      <p:ext uri="{BB962C8B-B14F-4D97-AF65-F5344CB8AC3E}">
        <p14:creationId xmlns:p14="http://schemas.microsoft.com/office/powerpoint/2010/main" val="2477632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de-CH" altLang="ja-JP"/>
              <a:t>September 2020</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442A47-C5AE-FF42-B2ED-7A69B353F130}" type="slidenum">
              <a:rPr kumimoji="1" lang="ja-JP" altLang="en-US" smtClean="0"/>
              <a:t>‹#›</a:t>
            </a:fld>
            <a:endParaRPr kumimoji="1" lang="ja-JP" altLang="en-US"/>
          </a:p>
        </p:txBody>
      </p:sp>
    </p:spTree>
    <p:extLst>
      <p:ext uri="{BB962C8B-B14F-4D97-AF65-F5344CB8AC3E}">
        <p14:creationId xmlns:p14="http://schemas.microsoft.com/office/powerpoint/2010/main" val="24896388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2" name="Image 4" descr="logooutline.eps">
            <a:extLst>
              <a:ext uri="{FF2B5EF4-FFF2-40B4-BE49-F238E27FC236}">
                <a16:creationId xmlns:a16="http://schemas.microsoft.com/office/drawing/2014/main" id="{0DE60ED4-FD85-4BD9-958B-8E1B6E74B7B2}"/>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415367" y="2181225"/>
            <a:ext cx="3120793"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6959428"/>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Fond bleu">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2419649"/>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ogo + text">
    <p:bg>
      <p:bgPr>
        <a:solidFill>
          <a:srgbClr val="104282"/>
        </a:solidFill>
        <a:effectLst/>
      </p:bgPr>
    </p:bg>
    <p:spTree>
      <p:nvGrpSpPr>
        <p:cNvPr id="1" name=""/>
        <p:cNvGrpSpPr/>
        <p:nvPr/>
      </p:nvGrpSpPr>
      <p:grpSpPr>
        <a:xfrm>
          <a:off x="0" y="0"/>
          <a:ext cx="0" cy="0"/>
          <a:chOff x="0" y="0"/>
          <a:chExt cx="0" cy="0"/>
        </a:xfrm>
      </p:grpSpPr>
      <p:pic>
        <p:nvPicPr>
          <p:cNvPr id="3" name="Image 4" descr="logooutline.eps">
            <a:extLst>
              <a:ext uri="{FF2B5EF4-FFF2-40B4-BE49-F238E27FC236}">
                <a16:creationId xmlns:a16="http://schemas.microsoft.com/office/drawing/2014/main" id="{989EA90C-335E-4E1D-96FB-5369453F4848}"/>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883151" y="1636714"/>
            <a:ext cx="2292969"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609600" y="4795413"/>
            <a:ext cx="10969139" cy="940443"/>
          </a:xfrm>
          <a:prstGeom prst="rect">
            <a:avLst/>
          </a:prstGeom>
        </p:spPr>
        <p:txBody>
          <a:bodyPr/>
          <a:lstStyle>
            <a:lvl1pPr>
              <a:defRPr>
                <a:solidFill>
                  <a:srgbClr val="FFFFFF"/>
                </a:solidFill>
              </a:defRPr>
            </a:lvl1pPr>
          </a:lstStyle>
          <a:p>
            <a:r>
              <a:rPr lang="fr-CH" dirty="0"/>
              <a:t>Click to edit Master title style</a:t>
            </a:r>
            <a:endParaRPr lang="en-US" dirty="0"/>
          </a:p>
        </p:txBody>
      </p:sp>
    </p:spTree>
    <p:extLst>
      <p:ext uri="{BB962C8B-B14F-4D97-AF65-F5344CB8AC3E}">
        <p14:creationId xmlns:p14="http://schemas.microsoft.com/office/powerpoint/2010/main" val="1180177991"/>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Text Placeholder 12"/>
          <p:cNvSpPr>
            <a:spLocks noGrp="1"/>
          </p:cNvSpPr>
          <p:nvPr>
            <p:ph type="body" sz="quarter" idx="13"/>
          </p:nvPr>
        </p:nvSpPr>
        <p:spPr>
          <a:xfrm>
            <a:off x="563671" y="1127987"/>
            <a:ext cx="11018729" cy="4967287"/>
          </a:xfrm>
        </p:spPr>
        <p:txBody>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2">
            <a:extLst>
              <a:ext uri="{FF2B5EF4-FFF2-40B4-BE49-F238E27FC236}">
                <a16:creationId xmlns:a16="http://schemas.microsoft.com/office/drawing/2014/main" id="{8779913A-0EA4-4202-B376-7BE0064FAB29}"/>
              </a:ext>
            </a:extLst>
          </p:cNvPr>
          <p:cNvSpPr>
            <a:spLocks noGrp="1"/>
          </p:cNvSpPr>
          <p:nvPr>
            <p:ph type="dt" sz="half" idx="14"/>
          </p:nvPr>
        </p:nvSpPr>
        <p:spPr/>
        <p:txBody>
          <a:bodyPr/>
          <a:lstStyle>
            <a:lvl1pPr defTabSz="457200" eaLnBrk="0" hangingPunct="0">
              <a:defRPr/>
            </a:lvl1pPr>
          </a:lstStyle>
          <a:p>
            <a:pPr>
              <a:defRPr/>
            </a:pPr>
            <a:r>
              <a:rPr lang="de-CH" altLang="en-US"/>
              <a:t>September 2020</a:t>
            </a:r>
            <a:endParaRPr lang="en-US" altLang="en-US"/>
          </a:p>
        </p:txBody>
      </p:sp>
      <p:sp>
        <p:nvSpPr>
          <p:cNvPr id="6" name="Slide Number Placeholder 3">
            <a:extLst>
              <a:ext uri="{FF2B5EF4-FFF2-40B4-BE49-F238E27FC236}">
                <a16:creationId xmlns:a16="http://schemas.microsoft.com/office/drawing/2014/main" id="{A4E843F2-C92B-4677-A501-7A34213FE62F}"/>
              </a:ext>
            </a:extLst>
          </p:cNvPr>
          <p:cNvSpPr>
            <a:spLocks noGrp="1"/>
          </p:cNvSpPr>
          <p:nvPr>
            <p:ph type="sldNum" sz="quarter" idx="15"/>
          </p:nvPr>
        </p:nvSpPr>
        <p:spPr/>
        <p:txBody>
          <a:bodyPr/>
          <a:lstStyle>
            <a:lvl1pPr defTabSz="457200" eaLnBrk="0" hangingPunct="0">
              <a:defRPr/>
            </a:lvl1pPr>
          </a:lstStyle>
          <a:p>
            <a:pPr>
              <a:defRPr/>
            </a:pPr>
            <a:fld id="{84CA1A48-680E-414C-97A5-2072CA0912A6}" type="slidenum">
              <a:rPr lang="en-US" altLang="en-US"/>
              <a:pPr>
                <a:defRPr/>
              </a:pPr>
              <a:t>‹#›</a:t>
            </a:fld>
            <a:endParaRPr lang="en-US" altLang="en-US"/>
          </a:p>
        </p:txBody>
      </p:sp>
    </p:spTree>
    <p:extLst>
      <p:ext uri="{BB962C8B-B14F-4D97-AF65-F5344CB8AC3E}">
        <p14:creationId xmlns:p14="http://schemas.microsoft.com/office/powerpoint/2010/main" val="26165392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2" name="Title 1"/>
          <p:cNvSpPr>
            <a:spLocks noGrp="1"/>
          </p:cNvSpPr>
          <p:nvPr>
            <p:ph type="title"/>
          </p:nvPr>
        </p:nvSpPr>
        <p:spPr>
          <a:xfrm>
            <a:off x="1091183" y="0"/>
            <a:ext cx="10483849" cy="771525"/>
          </a:xfrm>
        </p:spPr>
        <p:txBody>
          <a:bodyPr/>
          <a:lstStyle/>
          <a:p>
            <a:r>
              <a:rPr lang="fr-CH"/>
              <a:t>Click to edit Master title style</a:t>
            </a:r>
            <a:endParaRPr lang="en-US"/>
          </a:p>
        </p:txBody>
      </p:sp>
      <p:sp>
        <p:nvSpPr>
          <p:cNvPr id="5" name="Text Placeholder 12"/>
          <p:cNvSpPr>
            <a:spLocks noGrp="1"/>
          </p:cNvSpPr>
          <p:nvPr>
            <p:ph type="body" sz="quarter" idx="13"/>
          </p:nvPr>
        </p:nvSpPr>
        <p:spPr>
          <a:xfrm>
            <a:off x="551384" y="1152526"/>
            <a:ext cx="11250083" cy="4967287"/>
          </a:xfrm>
        </p:spPr>
        <p:txBody>
          <a:bodyPr>
            <a:normAutofit/>
          </a:bodyPr>
          <a:lstStyle>
            <a:lvl1pPr marL="36576" indent="0">
              <a:buFontTx/>
              <a:buNone/>
              <a:defRPr sz="2000"/>
            </a:lvl1pPr>
            <a:lvl2pPr marL="448056" indent="0">
              <a:buFontTx/>
              <a:buNone/>
              <a:defRPr/>
            </a:lvl2pPr>
            <a:lvl3pPr marL="749808" indent="0">
              <a:buFontTx/>
              <a:buNone/>
              <a:defRPr/>
            </a:lvl3pPr>
            <a:lvl4pPr marL="1042416" indent="0">
              <a:buFontTx/>
              <a:buNone/>
              <a:defRPr/>
            </a:lvl4pPr>
            <a:lvl5pPr marL="1307592" indent="0">
              <a:buFontTx/>
              <a:buNone/>
              <a:defRPr/>
            </a:lvl5pPr>
          </a:lstStyle>
          <a:p>
            <a:pPr lvl="0"/>
            <a:r>
              <a:rPr lang="fr-CH" dirty="0"/>
              <a:t>Click to edit Master text styles</a:t>
            </a:r>
          </a:p>
        </p:txBody>
      </p:sp>
      <p:sp>
        <p:nvSpPr>
          <p:cNvPr id="4" name="Date Placeholder 2">
            <a:extLst>
              <a:ext uri="{FF2B5EF4-FFF2-40B4-BE49-F238E27FC236}">
                <a16:creationId xmlns:a16="http://schemas.microsoft.com/office/drawing/2014/main" id="{06012DC1-AEA4-4527-AA2C-F3C5F310638E}"/>
              </a:ext>
            </a:extLst>
          </p:cNvPr>
          <p:cNvSpPr>
            <a:spLocks noGrp="1"/>
          </p:cNvSpPr>
          <p:nvPr>
            <p:ph type="dt" sz="half" idx="14"/>
          </p:nvPr>
        </p:nvSpPr>
        <p:spPr/>
        <p:txBody>
          <a:bodyPr/>
          <a:lstStyle>
            <a:lvl1pPr defTabSz="457200" eaLnBrk="0" hangingPunct="0">
              <a:defRPr/>
            </a:lvl1pPr>
          </a:lstStyle>
          <a:p>
            <a:pPr>
              <a:defRPr/>
            </a:pPr>
            <a:r>
              <a:rPr lang="de-CH" altLang="en-US"/>
              <a:t>September 2020</a:t>
            </a:r>
            <a:endParaRPr lang="en-US" altLang="en-US"/>
          </a:p>
        </p:txBody>
      </p:sp>
      <p:sp>
        <p:nvSpPr>
          <p:cNvPr id="6" name="Slide Number Placeholder 3">
            <a:extLst>
              <a:ext uri="{FF2B5EF4-FFF2-40B4-BE49-F238E27FC236}">
                <a16:creationId xmlns:a16="http://schemas.microsoft.com/office/drawing/2014/main" id="{A2821C00-7BDA-4FC5-B55F-2287924835CE}"/>
              </a:ext>
            </a:extLst>
          </p:cNvPr>
          <p:cNvSpPr>
            <a:spLocks noGrp="1"/>
          </p:cNvSpPr>
          <p:nvPr>
            <p:ph type="sldNum" sz="quarter" idx="15"/>
          </p:nvPr>
        </p:nvSpPr>
        <p:spPr/>
        <p:txBody>
          <a:bodyPr/>
          <a:lstStyle>
            <a:lvl1pPr defTabSz="457200" eaLnBrk="0" hangingPunct="0">
              <a:defRPr/>
            </a:lvl1pPr>
          </a:lstStyle>
          <a:p>
            <a:pPr>
              <a:defRPr/>
            </a:pPr>
            <a:fld id="{5CB5AED3-26AD-487A-87EB-C04A4C3C2297}" type="slidenum">
              <a:rPr lang="en-US" altLang="en-US"/>
              <a:pPr>
                <a:defRPr/>
              </a:pPr>
              <a:t>‹#›</a:t>
            </a:fld>
            <a:endParaRPr lang="en-US" altLang="en-US"/>
          </a:p>
        </p:txBody>
      </p:sp>
    </p:spTree>
    <p:extLst>
      <p:ext uri="{BB962C8B-B14F-4D97-AF65-F5344CB8AC3E}">
        <p14:creationId xmlns:p14="http://schemas.microsoft.com/office/powerpoint/2010/main" val="18860301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Espace réservé du texte 2"/>
          <p:cNvSpPr>
            <a:spLocks noGrp="1"/>
          </p:cNvSpPr>
          <p:nvPr>
            <p:ph type="body" idx="1"/>
          </p:nvPr>
        </p:nvSpPr>
        <p:spPr>
          <a:xfrm>
            <a:off x="609600" y="5101967"/>
            <a:ext cx="5386917"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6" name="Espace réservé du texte 3"/>
          <p:cNvSpPr>
            <a:spLocks noGrp="1"/>
          </p:cNvSpPr>
          <p:nvPr>
            <p:ph type="body" sz="half" idx="3"/>
          </p:nvPr>
        </p:nvSpPr>
        <p:spPr>
          <a:xfrm>
            <a:off x="6193368" y="5101967"/>
            <a:ext cx="5389033"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7"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dirty="0"/>
          </a:p>
        </p:txBody>
      </p:sp>
      <p:sp>
        <p:nvSpPr>
          <p:cNvPr id="8"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9" name="Date Placeholder 2">
            <a:extLst>
              <a:ext uri="{FF2B5EF4-FFF2-40B4-BE49-F238E27FC236}">
                <a16:creationId xmlns:a16="http://schemas.microsoft.com/office/drawing/2014/main" id="{9745E43B-DF96-4B2E-B622-A1DF47E92075}"/>
              </a:ext>
            </a:extLst>
          </p:cNvPr>
          <p:cNvSpPr>
            <a:spLocks noGrp="1"/>
          </p:cNvSpPr>
          <p:nvPr>
            <p:ph type="dt" sz="half" idx="10"/>
          </p:nvPr>
        </p:nvSpPr>
        <p:spPr/>
        <p:txBody>
          <a:bodyPr/>
          <a:lstStyle>
            <a:lvl1pPr defTabSz="457200" eaLnBrk="0" hangingPunct="0">
              <a:defRPr/>
            </a:lvl1pPr>
          </a:lstStyle>
          <a:p>
            <a:pPr>
              <a:defRPr/>
            </a:pPr>
            <a:r>
              <a:rPr lang="de-CH" altLang="en-US"/>
              <a:t>September 2020</a:t>
            </a:r>
            <a:endParaRPr lang="en-US" altLang="en-US"/>
          </a:p>
        </p:txBody>
      </p:sp>
      <p:sp>
        <p:nvSpPr>
          <p:cNvPr id="10" name="Slide Number Placeholder 3">
            <a:extLst>
              <a:ext uri="{FF2B5EF4-FFF2-40B4-BE49-F238E27FC236}">
                <a16:creationId xmlns:a16="http://schemas.microsoft.com/office/drawing/2014/main" id="{79D9ACF9-BA53-425A-AEF6-1CAAD1CA9419}"/>
              </a:ext>
            </a:extLst>
          </p:cNvPr>
          <p:cNvSpPr>
            <a:spLocks noGrp="1"/>
          </p:cNvSpPr>
          <p:nvPr>
            <p:ph type="sldNum" sz="quarter" idx="11"/>
          </p:nvPr>
        </p:nvSpPr>
        <p:spPr/>
        <p:txBody>
          <a:bodyPr/>
          <a:lstStyle>
            <a:lvl1pPr defTabSz="457200" eaLnBrk="0" hangingPunct="0">
              <a:defRPr/>
            </a:lvl1pPr>
          </a:lstStyle>
          <a:p>
            <a:pPr>
              <a:defRPr/>
            </a:pPr>
            <a:fld id="{C01DE9B5-CCB1-4FDB-9459-87D8EC42C943}" type="slidenum">
              <a:rPr lang="en-US" altLang="en-US"/>
              <a:pPr>
                <a:defRPr/>
              </a:pPr>
              <a:t>‹#›</a:t>
            </a:fld>
            <a:endParaRPr lang="en-US" altLang="en-US"/>
          </a:p>
        </p:txBody>
      </p:sp>
    </p:spTree>
    <p:extLst>
      <p:ext uri="{BB962C8B-B14F-4D97-AF65-F5344CB8AC3E}">
        <p14:creationId xmlns:p14="http://schemas.microsoft.com/office/powerpoint/2010/main" val="991591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750243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 legen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9E7B05DF-4324-4B57-A1D3-433E9EB3DE9D}"/>
              </a:ext>
            </a:extLst>
          </p:cNvPr>
          <p:cNvSpPr txBox="1">
            <a:spLocks/>
          </p:cNvSpPr>
          <p:nvPr userDrawn="1"/>
        </p:nvSpPr>
        <p:spPr>
          <a:xfrm>
            <a:off x="7408333" y="1835151"/>
            <a:ext cx="4072467" cy="1254125"/>
          </a:xfrm>
          <a:prstGeom prst="rect">
            <a:avLst/>
          </a:prstGeom>
        </p:spPr>
        <p:txBody>
          <a:bodyPr lIns="45720" rIns="45720" anchor="b">
            <a:normAutofit/>
          </a:bodyPr>
          <a:lstStyle>
            <a:lvl1pPr>
              <a:defRPr>
                <a:solidFill>
                  <a:schemeClr val="bg1"/>
                </a:solidFill>
                <a:latin typeface="Arial" panose="020B0604020202020204" pitchFamily="34" charset="0"/>
                <a:ea typeface="Droid Sans Fallback" charset="0"/>
                <a:cs typeface="Droid Sans Fallback" charset="0"/>
              </a:defRPr>
            </a:lvl1pPr>
            <a:lvl2pPr>
              <a:defRPr>
                <a:solidFill>
                  <a:schemeClr val="bg1"/>
                </a:solidFill>
                <a:latin typeface="Arial" panose="020B0604020202020204" pitchFamily="34" charset="0"/>
                <a:ea typeface="Droid Sans Fallback" charset="0"/>
                <a:cs typeface="Droid Sans Fallback" charset="0"/>
              </a:defRPr>
            </a:lvl2pPr>
            <a:lvl3pPr>
              <a:defRPr>
                <a:solidFill>
                  <a:schemeClr val="bg1"/>
                </a:solidFill>
                <a:latin typeface="Arial" panose="020B0604020202020204" pitchFamily="34" charset="0"/>
                <a:ea typeface="Droid Sans Fallback" charset="0"/>
                <a:cs typeface="Droid Sans Fallback" charset="0"/>
              </a:defRPr>
            </a:lvl3pPr>
            <a:lvl4pPr>
              <a:defRPr>
                <a:solidFill>
                  <a:schemeClr val="bg1"/>
                </a:solidFill>
                <a:latin typeface="Arial" panose="020B0604020202020204" pitchFamily="34" charset="0"/>
                <a:ea typeface="Droid Sans Fallback" charset="0"/>
                <a:cs typeface="Droid Sans Fallback" charset="0"/>
              </a:defRPr>
            </a:lvl4pPr>
            <a:lvl5pPr>
              <a:defRPr>
                <a:solidFill>
                  <a:schemeClr val="bg1"/>
                </a:solidFill>
                <a:latin typeface="Arial" panose="020B0604020202020204" pitchFamily="34"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9pPr>
          </a:lstStyle>
          <a:p>
            <a:pPr defTabSz="914400" eaLnBrk="1" hangingPunct="1">
              <a:defRPr/>
            </a:pPr>
            <a:r>
              <a:rPr lang="fr-CH" altLang="en-US" sz="2200" b="1">
                <a:solidFill>
                  <a:srgbClr val="0055A0"/>
                </a:solidFill>
              </a:rPr>
              <a:t>Click to edit Master title style</a:t>
            </a:r>
            <a:endParaRPr lang="en-US" altLang="en-US" sz="2200" b="1">
              <a:solidFill>
                <a:srgbClr val="0055A0"/>
              </a:solidFill>
            </a:endParaRPr>
          </a:p>
        </p:txBody>
      </p:sp>
      <p:sp>
        <p:nvSpPr>
          <p:cNvPr id="2" name="Title 1"/>
          <p:cNvSpPr>
            <a:spLocks noGrp="1"/>
          </p:cNvSpPr>
          <p:nvPr>
            <p:ph type="title"/>
          </p:nvPr>
        </p:nvSpPr>
        <p:spPr/>
        <p:txBody>
          <a:bodyPr/>
          <a:lstStyle/>
          <a:p>
            <a:r>
              <a:rPr lang="fr-CH"/>
              <a:t>Click to edit Master title style</a:t>
            </a:r>
            <a:endParaRPr lang="en-US"/>
          </a:p>
        </p:txBody>
      </p:sp>
      <p:sp>
        <p:nvSpPr>
          <p:cNvPr id="6" name="Espace réservé pour une image  2"/>
          <p:cNvSpPr>
            <a:spLocks noGrp="1"/>
          </p:cNvSpPr>
          <p:nvPr>
            <p:ph type="pic" idx="1"/>
          </p:nvPr>
        </p:nvSpPr>
        <p:spPr>
          <a:xfrm>
            <a:off x="745063" y="143291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fr-CH" noProof="0" dirty="0"/>
              <a:t>Drag picture to placeholder or click icon to add</a:t>
            </a:r>
            <a:endParaRPr lang="en-US" noProof="0" dirty="0"/>
          </a:p>
        </p:txBody>
      </p:sp>
      <p:sp>
        <p:nvSpPr>
          <p:cNvPr id="7" name="Espace réservé du texte 3"/>
          <p:cNvSpPr>
            <a:spLocks noGrp="1"/>
          </p:cNvSpPr>
          <p:nvPr>
            <p:ph type="body" sz="half" idx="2"/>
          </p:nvPr>
        </p:nvSpPr>
        <p:spPr>
          <a:xfrm>
            <a:off x="7408979" y="31283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fr-CH"/>
              <a:t>Click to edit Master text styles</a:t>
            </a:r>
          </a:p>
        </p:txBody>
      </p:sp>
      <p:sp>
        <p:nvSpPr>
          <p:cNvPr id="8" name="Date Placeholder 2">
            <a:extLst>
              <a:ext uri="{FF2B5EF4-FFF2-40B4-BE49-F238E27FC236}">
                <a16:creationId xmlns:a16="http://schemas.microsoft.com/office/drawing/2014/main" id="{6E0EBA54-3513-4A7C-AE7E-59791746CAB8}"/>
              </a:ext>
            </a:extLst>
          </p:cNvPr>
          <p:cNvSpPr>
            <a:spLocks noGrp="1"/>
          </p:cNvSpPr>
          <p:nvPr>
            <p:ph type="dt" sz="half" idx="10"/>
          </p:nvPr>
        </p:nvSpPr>
        <p:spPr/>
        <p:txBody>
          <a:bodyPr/>
          <a:lstStyle>
            <a:lvl1pPr defTabSz="457200" eaLnBrk="0" hangingPunct="0">
              <a:defRPr/>
            </a:lvl1pPr>
          </a:lstStyle>
          <a:p>
            <a:pPr>
              <a:defRPr/>
            </a:pPr>
            <a:r>
              <a:rPr lang="de-CH" altLang="en-US"/>
              <a:t>September 2020</a:t>
            </a:r>
            <a:endParaRPr lang="en-US" altLang="en-US"/>
          </a:p>
        </p:txBody>
      </p:sp>
      <p:sp>
        <p:nvSpPr>
          <p:cNvPr id="9" name="Slide Number Placeholder 3">
            <a:extLst>
              <a:ext uri="{FF2B5EF4-FFF2-40B4-BE49-F238E27FC236}">
                <a16:creationId xmlns:a16="http://schemas.microsoft.com/office/drawing/2014/main" id="{49C433D6-E29C-483B-881D-F9D44424AC66}"/>
              </a:ext>
            </a:extLst>
          </p:cNvPr>
          <p:cNvSpPr>
            <a:spLocks noGrp="1"/>
          </p:cNvSpPr>
          <p:nvPr>
            <p:ph type="sldNum" sz="quarter" idx="11"/>
          </p:nvPr>
        </p:nvSpPr>
        <p:spPr/>
        <p:txBody>
          <a:bodyPr/>
          <a:lstStyle>
            <a:lvl1pPr defTabSz="457200" eaLnBrk="0" hangingPunct="0">
              <a:defRPr/>
            </a:lvl1pPr>
          </a:lstStyle>
          <a:p>
            <a:pPr>
              <a:defRPr/>
            </a:pPr>
            <a:fld id="{1C07ACDA-D9B6-4CDB-AD38-5DE80E83E032}" type="slidenum">
              <a:rPr lang="en-US" altLang="en-US"/>
              <a:pPr>
                <a:defRPr/>
              </a:pPr>
              <a:t>‹#›</a:t>
            </a:fld>
            <a:endParaRPr lang="en-US" altLang="en-US"/>
          </a:p>
        </p:txBody>
      </p:sp>
    </p:spTree>
    <p:extLst>
      <p:ext uri="{BB962C8B-B14F-4D97-AF65-F5344CB8AC3E}">
        <p14:creationId xmlns:p14="http://schemas.microsoft.com/office/powerpoint/2010/main" val="30041376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04282"/>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6A6C4AB8-D3EF-4FD6-B2A1-246ED2CB8BAB}"/>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5065185" y="2663825"/>
            <a:ext cx="2061633"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7">
            <a:extLst>
              <a:ext uri="{FF2B5EF4-FFF2-40B4-BE49-F238E27FC236}">
                <a16:creationId xmlns:a16="http://schemas.microsoft.com/office/drawing/2014/main" id="{689341F4-57DE-4373-A0E0-F4A478917459}"/>
              </a:ext>
            </a:extLst>
          </p:cNvPr>
          <p:cNvSpPr txBox="1">
            <a:spLocks noChangeArrowheads="1"/>
          </p:cNvSpPr>
          <p:nvPr userDrawn="1"/>
        </p:nvSpPr>
        <p:spPr bwMode="auto">
          <a:xfrm>
            <a:off x="2637367" y="5230813"/>
            <a:ext cx="6900333" cy="461962"/>
          </a:xfrm>
          <a:prstGeom prst="rect">
            <a:avLst/>
          </a:prstGeom>
          <a:noFill/>
          <a:ln>
            <a:noFill/>
          </a:ln>
        </p:spPr>
        <p:txBody>
          <a:bodyPr>
            <a:spAutoFit/>
          </a:bodyPr>
          <a:lstStyle>
            <a:lvl1pPr>
              <a:defRPr>
                <a:solidFill>
                  <a:schemeClr val="bg1"/>
                </a:solidFill>
                <a:latin typeface="Arial" charset="0"/>
                <a:ea typeface="Droid Sans Fallback" charset="0"/>
                <a:cs typeface="Droid Sans Fallback" charset="0"/>
              </a:defRPr>
            </a:lvl1pPr>
            <a:lvl2pPr>
              <a:defRPr>
                <a:solidFill>
                  <a:schemeClr val="bg1"/>
                </a:solidFill>
                <a:latin typeface="Arial" charset="0"/>
                <a:ea typeface="Droid Sans Fallback" charset="0"/>
                <a:cs typeface="Droid Sans Fallback" charset="0"/>
              </a:defRPr>
            </a:lvl2pPr>
            <a:lvl3pPr>
              <a:defRPr>
                <a:solidFill>
                  <a:schemeClr val="bg1"/>
                </a:solidFill>
                <a:latin typeface="Arial" charset="0"/>
                <a:ea typeface="Droid Sans Fallback" charset="0"/>
                <a:cs typeface="Droid Sans Fallback" charset="0"/>
              </a:defRPr>
            </a:lvl3pPr>
            <a:lvl4pPr>
              <a:defRPr>
                <a:solidFill>
                  <a:schemeClr val="bg1"/>
                </a:solidFill>
                <a:latin typeface="Arial" charset="0"/>
                <a:ea typeface="Droid Sans Fallback" charset="0"/>
                <a:cs typeface="Droid Sans Fallback" charset="0"/>
              </a:defRPr>
            </a:lvl4pPr>
            <a:lvl5pPr>
              <a:defRPr>
                <a:solidFill>
                  <a:schemeClr val="bg1"/>
                </a:solidFill>
                <a:latin typeface="Arial"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9pPr>
          </a:lstStyle>
          <a:p>
            <a:pPr algn="ctr" defTabSz="914400" eaLnBrk="1" hangingPunct="1">
              <a:defRPr/>
            </a:pPr>
            <a:r>
              <a:rPr lang="en-US" altLang="en-US" sz="2400">
                <a:solidFill>
                  <a:srgbClr val="FFFFFF"/>
                </a:solidFill>
              </a:rPr>
              <a:t>Thank you for your attention.</a:t>
            </a:r>
          </a:p>
        </p:txBody>
      </p:sp>
    </p:spTree>
    <p:extLst>
      <p:ext uri="{BB962C8B-B14F-4D97-AF65-F5344CB8AC3E}">
        <p14:creationId xmlns:p14="http://schemas.microsoft.com/office/powerpoint/2010/main" val="1105198554"/>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5"/>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26789" tIns="26789" rIns="26789" bIns="2678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1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7" y="261275"/>
            <a:ext cx="784639" cy="784638"/>
          </a:xfrm>
          <a:prstGeom prst="rect">
            <a:avLst/>
          </a:prstGeom>
          <a:ln w="12700">
            <a:miter lim="400000"/>
          </a:ln>
        </p:spPr>
      </p:pic>
      <p:pic>
        <p:nvPicPr>
          <p:cNvPr id="25" name="CLIC-Logo-Color-72.png" descr="CLIC-Logo-Color-7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04"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70" y="184944"/>
            <a:ext cx="7358063" cy="950000"/>
          </a:xfrm>
          <a:prstGeom prst="rect">
            <a:avLst/>
          </a:prstGeom>
        </p:spPr>
        <p:txBody>
          <a:bodyPr/>
          <a:lstStyle>
            <a:lvl1pPr>
              <a:defRPr sz="2813"/>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19369906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r>
              <a:rPr lang="de-CH"/>
              <a:t>September 2020</a:t>
            </a:r>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036788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33454159"/>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15901916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7783297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8205209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17391585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r>
              <a:rPr kumimoji="1" lang="de-CH" altLang="ja-JP"/>
              <a:t>September 2020</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515824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de-CH"/>
              <a:t>September 2020</a:t>
            </a:r>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7926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r>
              <a:rPr kumimoji="1" lang="de-CH" altLang="ja-JP"/>
              <a:t>September 2020</a:t>
            </a:r>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7278240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r>
              <a:rPr kumimoji="1" lang="de-CH" altLang="ja-JP"/>
              <a:t>September 2020</a:t>
            </a:r>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9844543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de-CH" altLang="ja-JP"/>
              <a:t>September 2020</a:t>
            </a:r>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3869453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de-CH" altLang="ja-JP"/>
              <a:t>September 2020</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9366730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de-CH" altLang="ja-JP"/>
              <a:t>September 2020</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1786379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9891998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4628778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9D4FC-A11B-81A9-B0EF-058D7F79EA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C0C48E6-EA9B-8E9D-C29A-AB8153314D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7E40BE7-BBE3-1743-D8DF-0AC5D69CC36A}"/>
              </a:ext>
            </a:extLst>
          </p:cNvPr>
          <p:cNvSpPr>
            <a:spLocks noGrp="1"/>
          </p:cNvSpPr>
          <p:nvPr>
            <p:ph type="dt" sz="half" idx="10"/>
          </p:nvPr>
        </p:nvSpPr>
        <p:spPr/>
        <p:txBody>
          <a:bodyPr/>
          <a:lstStyle/>
          <a:p>
            <a:r>
              <a:rPr lang="fr-FR"/>
              <a:t>12th July 2024</a:t>
            </a:r>
            <a:endParaRPr lang="en-GB"/>
          </a:p>
        </p:txBody>
      </p:sp>
      <p:sp>
        <p:nvSpPr>
          <p:cNvPr id="5" name="Footer Placeholder 4">
            <a:extLst>
              <a:ext uri="{FF2B5EF4-FFF2-40B4-BE49-F238E27FC236}">
                <a16:creationId xmlns:a16="http://schemas.microsoft.com/office/drawing/2014/main" id="{9F58D43C-8797-7FF3-D443-08531C24B400}"/>
              </a:ext>
            </a:extLst>
          </p:cNvPr>
          <p:cNvSpPr>
            <a:spLocks noGrp="1"/>
          </p:cNvSpPr>
          <p:nvPr>
            <p:ph type="ftr" sz="quarter" idx="11"/>
          </p:nvPr>
        </p:nvSpPr>
        <p:spPr/>
        <p:txBody>
          <a:bodyPr/>
          <a:lstStyle/>
          <a:p>
            <a:r>
              <a:rPr lang="en-GB"/>
              <a:t>ILC - ITN</a:t>
            </a:r>
          </a:p>
        </p:txBody>
      </p:sp>
      <p:sp>
        <p:nvSpPr>
          <p:cNvPr id="6" name="Slide Number Placeholder 5">
            <a:extLst>
              <a:ext uri="{FF2B5EF4-FFF2-40B4-BE49-F238E27FC236}">
                <a16:creationId xmlns:a16="http://schemas.microsoft.com/office/drawing/2014/main" id="{DBE472E4-5270-D0E1-1BFC-DC896F029874}"/>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4481798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0664F-6BD1-4C78-DAE8-69D872B93B3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294B64E-7A92-28F5-C7CB-07637463AB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65CC3B-9382-FF0B-FDA0-9F74CEB82FBD}"/>
              </a:ext>
            </a:extLst>
          </p:cNvPr>
          <p:cNvSpPr>
            <a:spLocks noGrp="1"/>
          </p:cNvSpPr>
          <p:nvPr>
            <p:ph type="dt" sz="half" idx="10"/>
          </p:nvPr>
        </p:nvSpPr>
        <p:spPr/>
        <p:txBody>
          <a:bodyPr/>
          <a:lstStyle/>
          <a:p>
            <a:r>
              <a:rPr lang="fr-FR"/>
              <a:t>12th July 2024</a:t>
            </a:r>
            <a:endParaRPr lang="en-GB"/>
          </a:p>
        </p:txBody>
      </p:sp>
      <p:sp>
        <p:nvSpPr>
          <p:cNvPr id="5" name="Footer Placeholder 4">
            <a:extLst>
              <a:ext uri="{FF2B5EF4-FFF2-40B4-BE49-F238E27FC236}">
                <a16:creationId xmlns:a16="http://schemas.microsoft.com/office/drawing/2014/main" id="{D53E15A5-640D-36BC-B2C8-D581BA218A82}"/>
              </a:ext>
            </a:extLst>
          </p:cNvPr>
          <p:cNvSpPr>
            <a:spLocks noGrp="1"/>
          </p:cNvSpPr>
          <p:nvPr>
            <p:ph type="ftr" sz="quarter" idx="11"/>
          </p:nvPr>
        </p:nvSpPr>
        <p:spPr/>
        <p:txBody>
          <a:bodyPr/>
          <a:lstStyle/>
          <a:p>
            <a:r>
              <a:rPr lang="en-GB"/>
              <a:t>ILC - ITN</a:t>
            </a:r>
          </a:p>
        </p:txBody>
      </p:sp>
      <p:sp>
        <p:nvSpPr>
          <p:cNvPr id="6" name="Slide Number Placeholder 5">
            <a:extLst>
              <a:ext uri="{FF2B5EF4-FFF2-40B4-BE49-F238E27FC236}">
                <a16:creationId xmlns:a16="http://schemas.microsoft.com/office/drawing/2014/main" id="{13A3F1DD-D70F-1976-3EAC-9EB7C732C728}"/>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10883464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E0404-755C-6BAF-F77C-FA3DC2E187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DEFA93-0E3D-D54F-C6C7-7C52A4913C8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C8C8812-D42B-B252-700C-EC8FE7E97CEE}"/>
              </a:ext>
            </a:extLst>
          </p:cNvPr>
          <p:cNvSpPr>
            <a:spLocks noGrp="1"/>
          </p:cNvSpPr>
          <p:nvPr>
            <p:ph type="dt" sz="half" idx="10"/>
          </p:nvPr>
        </p:nvSpPr>
        <p:spPr/>
        <p:txBody>
          <a:bodyPr/>
          <a:lstStyle/>
          <a:p>
            <a:r>
              <a:rPr lang="fr-FR"/>
              <a:t>12th July 2024</a:t>
            </a:r>
            <a:endParaRPr lang="en-GB"/>
          </a:p>
        </p:txBody>
      </p:sp>
      <p:sp>
        <p:nvSpPr>
          <p:cNvPr id="5" name="Footer Placeholder 4">
            <a:extLst>
              <a:ext uri="{FF2B5EF4-FFF2-40B4-BE49-F238E27FC236}">
                <a16:creationId xmlns:a16="http://schemas.microsoft.com/office/drawing/2014/main" id="{38A35A08-04C6-5970-BC1E-B6A8702DB7ED}"/>
              </a:ext>
            </a:extLst>
          </p:cNvPr>
          <p:cNvSpPr>
            <a:spLocks noGrp="1"/>
          </p:cNvSpPr>
          <p:nvPr>
            <p:ph type="ftr" sz="quarter" idx="11"/>
          </p:nvPr>
        </p:nvSpPr>
        <p:spPr/>
        <p:txBody>
          <a:bodyPr/>
          <a:lstStyle/>
          <a:p>
            <a:r>
              <a:rPr lang="en-GB"/>
              <a:t>ILC - ITN</a:t>
            </a:r>
          </a:p>
        </p:txBody>
      </p:sp>
      <p:sp>
        <p:nvSpPr>
          <p:cNvPr id="6" name="Slide Number Placeholder 5">
            <a:extLst>
              <a:ext uri="{FF2B5EF4-FFF2-40B4-BE49-F238E27FC236}">
                <a16:creationId xmlns:a16="http://schemas.microsoft.com/office/drawing/2014/main" id="{6E59218B-9CEC-6786-BFE0-074B54C304BF}"/>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43248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2040511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D9296-F765-410A-883D-BD047E0849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ED14DAD-BFF9-8FB9-F684-9246A01D881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752DAD8-A529-E1B4-4405-9AFA2AFFC1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1666D87-D092-6163-6D28-8AB6F33A76BA}"/>
              </a:ext>
            </a:extLst>
          </p:cNvPr>
          <p:cNvSpPr>
            <a:spLocks noGrp="1"/>
          </p:cNvSpPr>
          <p:nvPr>
            <p:ph type="dt" sz="half" idx="10"/>
          </p:nvPr>
        </p:nvSpPr>
        <p:spPr/>
        <p:txBody>
          <a:bodyPr/>
          <a:lstStyle/>
          <a:p>
            <a:r>
              <a:rPr lang="fr-FR"/>
              <a:t>12th July 2024</a:t>
            </a:r>
            <a:endParaRPr lang="en-GB"/>
          </a:p>
        </p:txBody>
      </p:sp>
      <p:sp>
        <p:nvSpPr>
          <p:cNvPr id="6" name="Footer Placeholder 5">
            <a:extLst>
              <a:ext uri="{FF2B5EF4-FFF2-40B4-BE49-F238E27FC236}">
                <a16:creationId xmlns:a16="http://schemas.microsoft.com/office/drawing/2014/main" id="{2414B0BA-660D-A401-77AD-2882417AF8C5}"/>
              </a:ext>
            </a:extLst>
          </p:cNvPr>
          <p:cNvSpPr>
            <a:spLocks noGrp="1"/>
          </p:cNvSpPr>
          <p:nvPr>
            <p:ph type="ftr" sz="quarter" idx="11"/>
          </p:nvPr>
        </p:nvSpPr>
        <p:spPr/>
        <p:txBody>
          <a:bodyPr/>
          <a:lstStyle/>
          <a:p>
            <a:r>
              <a:rPr lang="en-GB"/>
              <a:t>ILC - ITN</a:t>
            </a:r>
          </a:p>
        </p:txBody>
      </p:sp>
      <p:sp>
        <p:nvSpPr>
          <p:cNvPr id="7" name="Slide Number Placeholder 6">
            <a:extLst>
              <a:ext uri="{FF2B5EF4-FFF2-40B4-BE49-F238E27FC236}">
                <a16:creationId xmlns:a16="http://schemas.microsoft.com/office/drawing/2014/main" id="{A6E41EFB-2DBE-8581-9396-05178F8D8E6B}"/>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2866688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60D51-3AAB-F73A-105E-4C9CB3976A9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510802B-D629-DD1A-E136-AF4209A4BD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9D6A43-DE09-6787-CB27-D6E32CAA31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0B93E79-61E3-DB45-E9BF-BD275EBE61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2033D9-B4CF-50DB-AC8A-C37E32DACB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D304536-F1C8-4FC4-9F8C-AD575D7C233E}"/>
              </a:ext>
            </a:extLst>
          </p:cNvPr>
          <p:cNvSpPr>
            <a:spLocks noGrp="1"/>
          </p:cNvSpPr>
          <p:nvPr>
            <p:ph type="dt" sz="half" idx="10"/>
          </p:nvPr>
        </p:nvSpPr>
        <p:spPr/>
        <p:txBody>
          <a:bodyPr/>
          <a:lstStyle/>
          <a:p>
            <a:r>
              <a:rPr lang="fr-FR"/>
              <a:t>12th July 2024</a:t>
            </a:r>
            <a:endParaRPr lang="en-GB"/>
          </a:p>
        </p:txBody>
      </p:sp>
      <p:sp>
        <p:nvSpPr>
          <p:cNvPr id="8" name="Footer Placeholder 7">
            <a:extLst>
              <a:ext uri="{FF2B5EF4-FFF2-40B4-BE49-F238E27FC236}">
                <a16:creationId xmlns:a16="http://schemas.microsoft.com/office/drawing/2014/main" id="{A021EFAF-959D-AF6A-A10B-B3001A66EBB8}"/>
              </a:ext>
            </a:extLst>
          </p:cNvPr>
          <p:cNvSpPr>
            <a:spLocks noGrp="1"/>
          </p:cNvSpPr>
          <p:nvPr>
            <p:ph type="ftr" sz="quarter" idx="11"/>
          </p:nvPr>
        </p:nvSpPr>
        <p:spPr/>
        <p:txBody>
          <a:bodyPr/>
          <a:lstStyle/>
          <a:p>
            <a:r>
              <a:rPr lang="en-GB"/>
              <a:t>ILC - ITN</a:t>
            </a:r>
          </a:p>
        </p:txBody>
      </p:sp>
      <p:sp>
        <p:nvSpPr>
          <p:cNvPr id="9" name="Slide Number Placeholder 8">
            <a:extLst>
              <a:ext uri="{FF2B5EF4-FFF2-40B4-BE49-F238E27FC236}">
                <a16:creationId xmlns:a16="http://schemas.microsoft.com/office/drawing/2014/main" id="{054A2195-12E4-4EA3-C1FE-3AC3CEF77ED9}"/>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2199029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4BAF1-E809-86EE-BE8E-7A1572EFE31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E4DF5BC-4439-E788-B6E1-70C0227902F5}"/>
              </a:ext>
            </a:extLst>
          </p:cNvPr>
          <p:cNvSpPr>
            <a:spLocks noGrp="1"/>
          </p:cNvSpPr>
          <p:nvPr>
            <p:ph type="dt" sz="half" idx="10"/>
          </p:nvPr>
        </p:nvSpPr>
        <p:spPr/>
        <p:txBody>
          <a:bodyPr/>
          <a:lstStyle/>
          <a:p>
            <a:r>
              <a:rPr lang="fr-FR"/>
              <a:t>12th July 2024</a:t>
            </a:r>
            <a:endParaRPr lang="en-GB"/>
          </a:p>
        </p:txBody>
      </p:sp>
      <p:sp>
        <p:nvSpPr>
          <p:cNvPr id="4" name="Footer Placeholder 3">
            <a:extLst>
              <a:ext uri="{FF2B5EF4-FFF2-40B4-BE49-F238E27FC236}">
                <a16:creationId xmlns:a16="http://schemas.microsoft.com/office/drawing/2014/main" id="{FC076BFA-40F3-7B3A-B9BB-871022A46F77}"/>
              </a:ext>
            </a:extLst>
          </p:cNvPr>
          <p:cNvSpPr>
            <a:spLocks noGrp="1"/>
          </p:cNvSpPr>
          <p:nvPr>
            <p:ph type="ftr" sz="quarter" idx="11"/>
          </p:nvPr>
        </p:nvSpPr>
        <p:spPr/>
        <p:txBody>
          <a:bodyPr/>
          <a:lstStyle/>
          <a:p>
            <a:r>
              <a:rPr lang="en-GB"/>
              <a:t>ILC - ITN</a:t>
            </a:r>
          </a:p>
        </p:txBody>
      </p:sp>
      <p:sp>
        <p:nvSpPr>
          <p:cNvPr id="5" name="Slide Number Placeholder 4">
            <a:extLst>
              <a:ext uri="{FF2B5EF4-FFF2-40B4-BE49-F238E27FC236}">
                <a16:creationId xmlns:a16="http://schemas.microsoft.com/office/drawing/2014/main" id="{8CE9CCAA-AAA7-D7BC-6104-7FB498908FDA}"/>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6732429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E7DE0E-7370-C614-0F36-EDD849DA91DC}"/>
              </a:ext>
            </a:extLst>
          </p:cNvPr>
          <p:cNvSpPr>
            <a:spLocks noGrp="1"/>
          </p:cNvSpPr>
          <p:nvPr>
            <p:ph type="dt" sz="half" idx="10"/>
          </p:nvPr>
        </p:nvSpPr>
        <p:spPr/>
        <p:txBody>
          <a:bodyPr/>
          <a:lstStyle/>
          <a:p>
            <a:r>
              <a:rPr lang="fr-FR"/>
              <a:t>12th July 2024</a:t>
            </a:r>
            <a:endParaRPr lang="en-GB"/>
          </a:p>
        </p:txBody>
      </p:sp>
      <p:sp>
        <p:nvSpPr>
          <p:cNvPr id="3" name="Footer Placeholder 2">
            <a:extLst>
              <a:ext uri="{FF2B5EF4-FFF2-40B4-BE49-F238E27FC236}">
                <a16:creationId xmlns:a16="http://schemas.microsoft.com/office/drawing/2014/main" id="{759E772C-FF9C-7FC1-7EFB-B5B11EB48BAE}"/>
              </a:ext>
            </a:extLst>
          </p:cNvPr>
          <p:cNvSpPr>
            <a:spLocks noGrp="1"/>
          </p:cNvSpPr>
          <p:nvPr>
            <p:ph type="ftr" sz="quarter" idx="11"/>
          </p:nvPr>
        </p:nvSpPr>
        <p:spPr/>
        <p:txBody>
          <a:bodyPr/>
          <a:lstStyle/>
          <a:p>
            <a:r>
              <a:rPr lang="en-GB"/>
              <a:t>ILC - ITN</a:t>
            </a:r>
          </a:p>
        </p:txBody>
      </p:sp>
      <p:sp>
        <p:nvSpPr>
          <p:cNvPr id="4" name="Slide Number Placeholder 3">
            <a:extLst>
              <a:ext uri="{FF2B5EF4-FFF2-40B4-BE49-F238E27FC236}">
                <a16:creationId xmlns:a16="http://schemas.microsoft.com/office/drawing/2014/main" id="{65DEB404-7225-B391-3777-4F3F7E11941B}"/>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825102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5ECF9-0EE1-6CD2-B870-3D3CC4C0F1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745C8FD-ED40-DDB0-383D-B525B6EA69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8BF368A-2490-AC0D-9B46-A2C39BD3FA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0D0DA6-35A8-C9CC-FAB1-0E7A85C9ECC9}"/>
              </a:ext>
            </a:extLst>
          </p:cNvPr>
          <p:cNvSpPr>
            <a:spLocks noGrp="1"/>
          </p:cNvSpPr>
          <p:nvPr>
            <p:ph type="dt" sz="half" idx="10"/>
          </p:nvPr>
        </p:nvSpPr>
        <p:spPr/>
        <p:txBody>
          <a:bodyPr/>
          <a:lstStyle/>
          <a:p>
            <a:r>
              <a:rPr lang="fr-FR"/>
              <a:t>12th July 2024</a:t>
            </a:r>
            <a:endParaRPr lang="en-GB"/>
          </a:p>
        </p:txBody>
      </p:sp>
      <p:sp>
        <p:nvSpPr>
          <p:cNvPr id="6" name="Footer Placeholder 5">
            <a:extLst>
              <a:ext uri="{FF2B5EF4-FFF2-40B4-BE49-F238E27FC236}">
                <a16:creationId xmlns:a16="http://schemas.microsoft.com/office/drawing/2014/main" id="{F6CA2E2D-0E13-40CE-78EA-5F123B1B4308}"/>
              </a:ext>
            </a:extLst>
          </p:cNvPr>
          <p:cNvSpPr>
            <a:spLocks noGrp="1"/>
          </p:cNvSpPr>
          <p:nvPr>
            <p:ph type="ftr" sz="quarter" idx="11"/>
          </p:nvPr>
        </p:nvSpPr>
        <p:spPr/>
        <p:txBody>
          <a:bodyPr/>
          <a:lstStyle/>
          <a:p>
            <a:r>
              <a:rPr lang="en-GB"/>
              <a:t>ILC - ITN</a:t>
            </a:r>
          </a:p>
        </p:txBody>
      </p:sp>
      <p:sp>
        <p:nvSpPr>
          <p:cNvPr id="7" name="Slide Number Placeholder 6">
            <a:extLst>
              <a:ext uri="{FF2B5EF4-FFF2-40B4-BE49-F238E27FC236}">
                <a16:creationId xmlns:a16="http://schemas.microsoft.com/office/drawing/2014/main" id="{D765AED5-6674-3EB2-7DD5-F0714A672E79}"/>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12336685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83BEC-C12D-8CD1-0E33-0F51BDDE81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C6250F7-01F8-2E71-78CE-22D90D0135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1F851C3-0A7B-1BEF-E9E1-BC5C7A5214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6FCBAC-7BF5-30D4-CB58-C9DFEDB710FE}"/>
              </a:ext>
            </a:extLst>
          </p:cNvPr>
          <p:cNvSpPr>
            <a:spLocks noGrp="1"/>
          </p:cNvSpPr>
          <p:nvPr>
            <p:ph type="dt" sz="half" idx="10"/>
          </p:nvPr>
        </p:nvSpPr>
        <p:spPr/>
        <p:txBody>
          <a:bodyPr/>
          <a:lstStyle/>
          <a:p>
            <a:r>
              <a:rPr lang="fr-FR"/>
              <a:t>12th July 2024</a:t>
            </a:r>
            <a:endParaRPr lang="en-GB"/>
          </a:p>
        </p:txBody>
      </p:sp>
      <p:sp>
        <p:nvSpPr>
          <p:cNvPr id="6" name="Footer Placeholder 5">
            <a:extLst>
              <a:ext uri="{FF2B5EF4-FFF2-40B4-BE49-F238E27FC236}">
                <a16:creationId xmlns:a16="http://schemas.microsoft.com/office/drawing/2014/main" id="{5589F26E-FF29-3ACE-F71A-B05F4D709B29}"/>
              </a:ext>
            </a:extLst>
          </p:cNvPr>
          <p:cNvSpPr>
            <a:spLocks noGrp="1"/>
          </p:cNvSpPr>
          <p:nvPr>
            <p:ph type="ftr" sz="quarter" idx="11"/>
          </p:nvPr>
        </p:nvSpPr>
        <p:spPr/>
        <p:txBody>
          <a:bodyPr/>
          <a:lstStyle/>
          <a:p>
            <a:r>
              <a:rPr lang="en-GB"/>
              <a:t>ILC - ITN</a:t>
            </a:r>
          </a:p>
        </p:txBody>
      </p:sp>
      <p:sp>
        <p:nvSpPr>
          <p:cNvPr id="7" name="Slide Number Placeholder 6">
            <a:extLst>
              <a:ext uri="{FF2B5EF4-FFF2-40B4-BE49-F238E27FC236}">
                <a16:creationId xmlns:a16="http://schemas.microsoft.com/office/drawing/2014/main" id="{9D77D50C-B3C0-D49E-12BE-8A1FBD08201D}"/>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35284927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ECBD9-7084-A470-3954-CC70242FB90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D84035E-AFD2-B8B1-7661-AC274A5098E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133DCB-8B82-040E-1E44-B008F0385211}"/>
              </a:ext>
            </a:extLst>
          </p:cNvPr>
          <p:cNvSpPr>
            <a:spLocks noGrp="1"/>
          </p:cNvSpPr>
          <p:nvPr>
            <p:ph type="dt" sz="half" idx="10"/>
          </p:nvPr>
        </p:nvSpPr>
        <p:spPr/>
        <p:txBody>
          <a:bodyPr/>
          <a:lstStyle/>
          <a:p>
            <a:r>
              <a:rPr lang="fr-FR"/>
              <a:t>12th July 2024</a:t>
            </a:r>
            <a:endParaRPr lang="en-GB"/>
          </a:p>
        </p:txBody>
      </p:sp>
      <p:sp>
        <p:nvSpPr>
          <p:cNvPr id="5" name="Footer Placeholder 4">
            <a:extLst>
              <a:ext uri="{FF2B5EF4-FFF2-40B4-BE49-F238E27FC236}">
                <a16:creationId xmlns:a16="http://schemas.microsoft.com/office/drawing/2014/main" id="{91209F16-FE54-DA58-14D8-D7A6D02BDA17}"/>
              </a:ext>
            </a:extLst>
          </p:cNvPr>
          <p:cNvSpPr>
            <a:spLocks noGrp="1"/>
          </p:cNvSpPr>
          <p:nvPr>
            <p:ph type="ftr" sz="quarter" idx="11"/>
          </p:nvPr>
        </p:nvSpPr>
        <p:spPr/>
        <p:txBody>
          <a:bodyPr/>
          <a:lstStyle/>
          <a:p>
            <a:r>
              <a:rPr lang="en-GB"/>
              <a:t>ILC - ITN</a:t>
            </a:r>
          </a:p>
        </p:txBody>
      </p:sp>
      <p:sp>
        <p:nvSpPr>
          <p:cNvPr id="6" name="Slide Number Placeholder 5">
            <a:extLst>
              <a:ext uri="{FF2B5EF4-FFF2-40B4-BE49-F238E27FC236}">
                <a16:creationId xmlns:a16="http://schemas.microsoft.com/office/drawing/2014/main" id="{88B29D34-6855-A8AF-99CD-3D744023D2DD}"/>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31253647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82B4DF-BEA4-4817-625A-81A3EDA8A16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6E0C8D9-FD15-EA45-495E-87183889DD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75D654-DCA3-9275-C9DF-D411521735DA}"/>
              </a:ext>
            </a:extLst>
          </p:cNvPr>
          <p:cNvSpPr>
            <a:spLocks noGrp="1"/>
          </p:cNvSpPr>
          <p:nvPr>
            <p:ph type="dt" sz="half" idx="10"/>
          </p:nvPr>
        </p:nvSpPr>
        <p:spPr/>
        <p:txBody>
          <a:bodyPr/>
          <a:lstStyle/>
          <a:p>
            <a:r>
              <a:rPr lang="fr-FR"/>
              <a:t>12th July 2024</a:t>
            </a:r>
            <a:endParaRPr lang="en-GB"/>
          </a:p>
        </p:txBody>
      </p:sp>
      <p:sp>
        <p:nvSpPr>
          <p:cNvPr id="5" name="Footer Placeholder 4">
            <a:extLst>
              <a:ext uri="{FF2B5EF4-FFF2-40B4-BE49-F238E27FC236}">
                <a16:creationId xmlns:a16="http://schemas.microsoft.com/office/drawing/2014/main" id="{E7932B2B-03F1-FCD2-6C4D-AF7ABDC99D6A}"/>
              </a:ext>
            </a:extLst>
          </p:cNvPr>
          <p:cNvSpPr>
            <a:spLocks noGrp="1"/>
          </p:cNvSpPr>
          <p:nvPr>
            <p:ph type="ftr" sz="quarter" idx="11"/>
          </p:nvPr>
        </p:nvSpPr>
        <p:spPr/>
        <p:txBody>
          <a:bodyPr/>
          <a:lstStyle/>
          <a:p>
            <a:r>
              <a:rPr lang="en-GB"/>
              <a:t>ILC - ITN</a:t>
            </a:r>
          </a:p>
        </p:txBody>
      </p:sp>
      <p:sp>
        <p:nvSpPr>
          <p:cNvPr id="6" name="Slide Number Placeholder 5">
            <a:extLst>
              <a:ext uri="{FF2B5EF4-FFF2-40B4-BE49-F238E27FC236}">
                <a16:creationId xmlns:a16="http://schemas.microsoft.com/office/drawing/2014/main" id="{4759FA7B-E8A5-6610-701D-D0C4F8C9DAD0}"/>
              </a:ext>
            </a:extLst>
          </p:cNvPr>
          <p:cNvSpPr>
            <a:spLocks noGrp="1"/>
          </p:cNvSpPr>
          <p:nvPr>
            <p:ph type="sldNum" sz="quarter" idx="12"/>
          </p:nvPr>
        </p:nvSpPr>
        <p:spPr/>
        <p:txBody>
          <a:bodyPr/>
          <a:lstStyle/>
          <a:p>
            <a:fld id="{BFAAD905-8BAA-F24C-B24C-450B7290A4DF}" type="slidenum">
              <a:rPr lang="en-GB" smtClean="0"/>
              <a:t>‹#›</a:t>
            </a:fld>
            <a:endParaRPr lang="en-GB"/>
          </a:p>
        </p:txBody>
      </p:sp>
    </p:spTree>
    <p:extLst>
      <p:ext uri="{BB962C8B-B14F-4D97-AF65-F5344CB8AC3E}">
        <p14:creationId xmlns:p14="http://schemas.microsoft.com/office/powerpoint/2010/main" val="19022206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1770891" y="1295402"/>
            <a:ext cx="8650224"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535" tIns="45768" rIns="91535" bIns="45768" rtlCol="0">
            <a:normAutofit/>
          </a:bodyPr>
          <a:lstStyle/>
          <a:p>
            <a:pPr defTabSz="915314" hangingPunct="1">
              <a:spcBef>
                <a:spcPts val="2002"/>
              </a:spcBef>
              <a:buClr>
                <a:srgbClr val="2C7C9F">
                  <a:lumMod val="60000"/>
                  <a:lumOff val="40000"/>
                </a:srgbClr>
              </a:buClr>
              <a:buSzPct val="110000"/>
              <a:buFont typeface="Wingdings 2" pitchFamily="18" charset="2"/>
              <a:buNone/>
            </a:pPr>
            <a:endParaRPr sz="3203" kern="1200">
              <a:solidFill>
                <a:prstClr val="black">
                  <a:lumMod val="65000"/>
                  <a:lumOff val="35000"/>
                </a:prstClr>
              </a:solidFill>
              <a:latin typeface="News Gothic MT"/>
            </a:endParaRPr>
          </a:p>
        </p:txBody>
      </p:sp>
      <p:sp>
        <p:nvSpPr>
          <p:cNvPr id="2" name="Title 1"/>
          <p:cNvSpPr>
            <a:spLocks noGrp="1"/>
          </p:cNvSpPr>
          <p:nvPr>
            <p:ph type="ctrTitle"/>
          </p:nvPr>
        </p:nvSpPr>
        <p:spPr>
          <a:xfrm>
            <a:off x="1763898" y="1524005"/>
            <a:ext cx="8664210" cy="1724867"/>
          </a:xfrm>
        </p:spPr>
        <p:txBody>
          <a:bodyPr vert="horz" lIns="91440" tIns="45720" rIns="91440" bIns="45720" rtlCol="0" anchor="b" anchorCtr="0">
            <a:noAutofit/>
          </a:bodyPr>
          <a:lstStyle>
            <a:lvl1pPr marL="0" indent="0" algn="ctr" defTabSz="915314" rtl="0" eaLnBrk="1" latinLnBrk="0" hangingPunct="1">
              <a:spcBef>
                <a:spcPct val="0"/>
              </a:spcBef>
              <a:buClr>
                <a:schemeClr val="accent1">
                  <a:lumMod val="60000"/>
                  <a:lumOff val="40000"/>
                </a:schemeClr>
              </a:buClr>
              <a:buSzPct val="110000"/>
              <a:buFont typeface="Wingdings 2" pitchFamily="18" charset="2"/>
              <a:buNone/>
              <a:defRPr sz="4605" kern="1200">
                <a:solidFill>
                  <a:schemeClr val="accent1"/>
                </a:solidFill>
                <a:latin typeface="+mj-lt"/>
                <a:ea typeface="+mj-ea"/>
                <a:cs typeface="+mj-cs"/>
              </a:defRPr>
            </a:lvl1pPr>
          </a:lstStyle>
          <a:p>
            <a:r>
              <a:rPr lang="en-US"/>
              <a:t>Cliquez et modifiez le titre</a:t>
            </a:r>
            <a:endParaRPr/>
          </a:p>
        </p:txBody>
      </p:sp>
      <p:sp>
        <p:nvSpPr>
          <p:cNvPr id="3" name="Subtitle 2"/>
          <p:cNvSpPr>
            <a:spLocks noGrp="1"/>
          </p:cNvSpPr>
          <p:nvPr>
            <p:ph type="subTitle" idx="1"/>
          </p:nvPr>
        </p:nvSpPr>
        <p:spPr>
          <a:xfrm>
            <a:off x="1763901" y="3299014"/>
            <a:ext cx="8664212" cy="916641"/>
          </a:xfrm>
        </p:spPr>
        <p:txBody>
          <a:bodyPr vert="horz" lIns="91440" tIns="45720" rIns="91440" bIns="45720" rtlCol="0">
            <a:normAutofit/>
          </a:bodyPr>
          <a:lstStyle>
            <a:lvl1pPr marL="0" indent="0" algn="ctr" defTabSz="915314" rtl="0" eaLnBrk="1" latinLnBrk="0" hangingPunct="1">
              <a:spcBef>
                <a:spcPts val="300"/>
              </a:spcBef>
              <a:buClr>
                <a:schemeClr val="accent1">
                  <a:lumMod val="60000"/>
                  <a:lumOff val="40000"/>
                </a:schemeClr>
              </a:buClr>
              <a:buSzPct val="110000"/>
              <a:buFont typeface="Wingdings 2" pitchFamily="18" charset="2"/>
              <a:buNone/>
              <a:defRPr sz="1802" kern="1200">
                <a:solidFill>
                  <a:schemeClr val="tx1">
                    <a:tint val="75000"/>
                  </a:schemeClr>
                </a:solidFill>
                <a:latin typeface="+mn-lt"/>
                <a:ea typeface="+mn-ea"/>
                <a:cs typeface="+mn-cs"/>
              </a:defRPr>
            </a:lvl1pPr>
            <a:lvl2pPr marL="457657" indent="0" algn="ctr">
              <a:buNone/>
              <a:defRPr>
                <a:solidFill>
                  <a:schemeClr val="tx1">
                    <a:tint val="75000"/>
                  </a:schemeClr>
                </a:solidFill>
              </a:defRPr>
            </a:lvl2pPr>
            <a:lvl3pPr marL="915314" indent="0" algn="ctr">
              <a:buNone/>
              <a:defRPr>
                <a:solidFill>
                  <a:schemeClr val="tx1">
                    <a:tint val="75000"/>
                  </a:schemeClr>
                </a:solidFill>
              </a:defRPr>
            </a:lvl3pPr>
            <a:lvl4pPr marL="1372972" indent="0" algn="ctr">
              <a:buNone/>
              <a:defRPr>
                <a:solidFill>
                  <a:schemeClr val="tx1">
                    <a:tint val="75000"/>
                  </a:schemeClr>
                </a:solidFill>
              </a:defRPr>
            </a:lvl4pPr>
            <a:lvl5pPr marL="1830629" indent="0" algn="ctr">
              <a:buNone/>
              <a:defRPr>
                <a:solidFill>
                  <a:schemeClr val="tx1">
                    <a:tint val="75000"/>
                  </a:schemeClr>
                </a:solidFill>
              </a:defRPr>
            </a:lvl5pPr>
            <a:lvl6pPr marL="2288286" indent="0" algn="ctr">
              <a:buNone/>
              <a:defRPr>
                <a:solidFill>
                  <a:schemeClr val="tx1">
                    <a:tint val="75000"/>
                  </a:schemeClr>
                </a:solidFill>
              </a:defRPr>
            </a:lvl6pPr>
            <a:lvl7pPr marL="2745943" indent="0" algn="ctr">
              <a:buNone/>
              <a:defRPr>
                <a:solidFill>
                  <a:schemeClr val="tx1">
                    <a:tint val="75000"/>
                  </a:schemeClr>
                </a:solidFill>
              </a:defRPr>
            </a:lvl7pPr>
            <a:lvl8pPr marL="3203600" indent="0" algn="ctr">
              <a:buNone/>
              <a:defRPr>
                <a:solidFill>
                  <a:schemeClr val="tx1">
                    <a:tint val="75000"/>
                  </a:schemeClr>
                </a:solidFill>
              </a:defRPr>
            </a:lvl8pPr>
            <a:lvl9pPr marL="3661258" indent="0" algn="ctr">
              <a:buNone/>
              <a:defRPr>
                <a:solidFill>
                  <a:schemeClr val="tx1">
                    <a:tint val="75000"/>
                  </a:schemeClr>
                </a:solidFill>
              </a:defRPr>
            </a:lvl9pPr>
          </a:lstStyle>
          <a:p>
            <a:r>
              <a:rPr lang="en-US"/>
              <a:t>Cliquez pour modifier le style des sous-titres du masque</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12th July 2024</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386860781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sz="3604" b="1" i="0" baseline="0">
                <a:latin typeface="Arial" panose="020B0604020202020204" pitchFamily="34" charset="0"/>
              </a:defRPr>
            </a:lvl1pPr>
          </a:lstStyle>
          <a:p>
            <a:r>
              <a:rPr lang="en-US" dirty="0" err="1"/>
              <a:t>Cliquez</a:t>
            </a:r>
            <a:r>
              <a:rPr lang="en-US" dirty="0"/>
              <a:t> et </a:t>
            </a:r>
            <a:r>
              <a:rPr lang="en-US" dirty="0" err="1"/>
              <a:t>modifiez</a:t>
            </a:r>
            <a:r>
              <a:rPr lang="en-US" dirty="0"/>
              <a:t> le </a:t>
            </a:r>
            <a:r>
              <a:rPr lang="en-US" dirty="0" err="1"/>
              <a:t>titre</a:t>
            </a:r>
            <a:endParaRPr dirty="0"/>
          </a:p>
        </p:txBody>
      </p:sp>
      <p:sp>
        <p:nvSpPr>
          <p:cNvPr id="3" name="Content Placeholder 2"/>
          <p:cNvSpPr>
            <a:spLocks noGrp="1"/>
          </p:cNvSpPr>
          <p:nvPr>
            <p:ph idx="1" hasCustomPrompt="1"/>
          </p:nvPr>
        </p:nvSpPr>
        <p:spPr/>
        <p:txBody>
          <a:bodyPr/>
          <a:lstStyle>
            <a:lvl1pPr>
              <a:defRPr baseline="0">
                <a:latin typeface="Arial" panose="020B0604020202020204" pitchFamily="34" charset="0"/>
              </a:defRPr>
            </a:lvl1pPr>
            <a:lvl2pPr>
              <a:defRPr baseline="0">
                <a:latin typeface="Arial" panose="020B0604020202020204" pitchFamily="34" charset="0"/>
              </a:defRPr>
            </a:lvl2pPr>
            <a:lvl3pPr>
              <a:defRPr baseline="0">
                <a:latin typeface="Arial" panose="020B0604020202020204" pitchFamily="34" charset="0"/>
              </a:defRPr>
            </a:lvl3pPr>
            <a:lvl4pPr>
              <a:defRPr baseline="0">
                <a:latin typeface="Arial" panose="020B0604020202020204" pitchFamily="34" charset="0"/>
              </a:defRPr>
            </a:lvl4pPr>
            <a:lvl5pPr>
              <a:defRPr baseline="0">
                <a:latin typeface="Arial" panose="020B0604020202020204" pitchFamily="34" charset="0"/>
              </a:defRPr>
            </a:lvl5p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12th July 2024</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39024473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57610047"/>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Diapositive de titre avec image">
    <p:spTree>
      <p:nvGrpSpPr>
        <p:cNvPr id="1" name=""/>
        <p:cNvGrpSpPr/>
        <p:nvPr/>
      </p:nvGrpSpPr>
      <p:grpSpPr>
        <a:xfrm>
          <a:off x="0" y="0"/>
          <a:ext cx="0" cy="0"/>
          <a:chOff x="0" y="0"/>
          <a:chExt cx="0" cy="0"/>
        </a:xfrm>
      </p:grpSpPr>
      <p:sp>
        <p:nvSpPr>
          <p:cNvPr id="2" name="Title 1"/>
          <p:cNvSpPr>
            <a:spLocks noGrp="1"/>
          </p:cNvSpPr>
          <p:nvPr>
            <p:ph type="ctrTitle"/>
          </p:nvPr>
        </p:nvSpPr>
        <p:spPr>
          <a:xfrm>
            <a:off x="484722" y="3352807"/>
            <a:ext cx="11222566" cy="1470025"/>
          </a:xfrm>
        </p:spPr>
        <p:txBody>
          <a:bodyPr/>
          <a:lstStyle/>
          <a:p>
            <a:r>
              <a:rPr lang="en-US"/>
              <a:t>Cliquez et modifiez le titre</a:t>
            </a:r>
            <a:endParaRPr dirty="0"/>
          </a:p>
        </p:txBody>
      </p:sp>
      <p:sp>
        <p:nvSpPr>
          <p:cNvPr id="3" name="Subtitle 2"/>
          <p:cNvSpPr>
            <a:spLocks noGrp="1"/>
          </p:cNvSpPr>
          <p:nvPr>
            <p:ph type="subTitle" idx="1"/>
          </p:nvPr>
        </p:nvSpPr>
        <p:spPr>
          <a:xfrm>
            <a:off x="484722" y="4771031"/>
            <a:ext cx="11222566" cy="972671"/>
          </a:xfrm>
        </p:spPr>
        <p:txBody>
          <a:bodyPr>
            <a:normAutofit/>
          </a:bodyPr>
          <a:lstStyle>
            <a:lvl1pPr marL="0" indent="0" algn="ctr">
              <a:spcBef>
                <a:spcPts val="300"/>
              </a:spcBef>
              <a:buNone/>
              <a:defRPr sz="1802">
                <a:solidFill>
                  <a:schemeClr val="tx1">
                    <a:tint val="75000"/>
                  </a:schemeClr>
                </a:solidFill>
              </a:defRPr>
            </a:lvl1pPr>
            <a:lvl2pPr marL="457657" indent="0" algn="ctr">
              <a:buNone/>
              <a:defRPr>
                <a:solidFill>
                  <a:schemeClr val="tx1">
                    <a:tint val="75000"/>
                  </a:schemeClr>
                </a:solidFill>
              </a:defRPr>
            </a:lvl2pPr>
            <a:lvl3pPr marL="915314" indent="0" algn="ctr">
              <a:buNone/>
              <a:defRPr>
                <a:solidFill>
                  <a:schemeClr val="tx1">
                    <a:tint val="75000"/>
                  </a:schemeClr>
                </a:solidFill>
              </a:defRPr>
            </a:lvl3pPr>
            <a:lvl4pPr marL="1372972" indent="0" algn="ctr">
              <a:buNone/>
              <a:defRPr>
                <a:solidFill>
                  <a:schemeClr val="tx1">
                    <a:tint val="75000"/>
                  </a:schemeClr>
                </a:solidFill>
              </a:defRPr>
            </a:lvl4pPr>
            <a:lvl5pPr marL="1830629" indent="0" algn="ctr">
              <a:buNone/>
              <a:defRPr>
                <a:solidFill>
                  <a:schemeClr val="tx1">
                    <a:tint val="75000"/>
                  </a:schemeClr>
                </a:solidFill>
              </a:defRPr>
            </a:lvl5pPr>
            <a:lvl6pPr marL="2288286" indent="0" algn="ctr">
              <a:buNone/>
              <a:defRPr>
                <a:solidFill>
                  <a:schemeClr val="tx1">
                    <a:tint val="75000"/>
                  </a:schemeClr>
                </a:solidFill>
              </a:defRPr>
            </a:lvl6pPr>
            <a:lvl7pPr marL="2745943" indent="0" algn="ctr">
              <a:buNone/>
              <a:defRPr>
                <a:solidFill>
                  <a:schemeClr val="tx1">
                    <a:tint val="75000"/>
                  </a:schemeClr>
                </a:solidFill>
              </a:defRPr>
            </a:lvl7pPr>
            <a:lvl8pPr marL="3203600" indent="0" algn="ctr">
              <a:buNone/>
              <a:defRPr>
                <a:solidFill>
                  <a:schemeClr val="tx1">
                    <a:tint val="75000"/>
                  </a:schemeClr>
                </a:solidFill>
              </a:defRPr>
            </a:lvl8pPr>
            <a:lvl9pPr marL="3661258" indent="0" algn="ctr">
              <a:buNone/>
              <a:defRPr>
                <a:solidFill>
                  <a:schemeClr val="tx1">
                    <a:tint val="75000"/>
                  </a:schemeClr>
                </a:solidFill>
              </a:defRPr>
            </a:lvl9pPr>
          </a:lstStyle>
          <a:p>
            <a:r>
              <a:rPr lang="en-US"/>
              <a:t>Cliquez pour modifier le style des sous-titres du masque</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12th July 2024</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
        <p:nvSpPr>
          <p:cNvPr id="9" name="Picture Placeholder 2"/>
          <p:cNvSpPr>
            <a:spLocks noGrp="1"/>
          </p:cNvSpPr>
          <p:nvPr>
            <p:ph type="pic" idx="13"/>
          </p:nvPr>
        </p:nvSpPr>
        <p:spPr>
          <a:xfrm>
            <a:off x="494643" y="363538"/>
            <a:ext cx="11202721"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3"/>
            </a:lvl1pPr>
            <a:lvl2pPr marL="457657" indent="0">
              <a:buNone/>
              <a:defRPr sz="2803"/>
            </a:lvl2pPr>
            <a:lvl3pPr marL="915314" indent="0">
              <a:buNone/>
              <a:defRPr sz="2402"/>
            </a:lvl3pPr>
            <a:lvl4pPr marL="1372972" indent="0">
              <a:buNone/>
              <a:defRPr sz="2002"/>
            </a:lvl4pPr>
            <a:lvl5pPr marL="1830629" indent="0">
              <a:buNone/>
              <a:defRPr sz="2002"/>
            </a:lvl5pPr>
            <a:lvl6pPr marL="2288286" indent="0">
              <a:buNone/>
              <a:defRPr sz="2002"/>
            </a:lvl6pPr>
            <a:lvl7pPr marL="2745943" indent="0">
              <a:buNone/>
              <a:defRPr sz="2002"/>
            </a:lvl7pPr>
            <a:lvl8pPr marL="3203600" indent="0">
              <a:buNone/>
              <a:defRPr sz="2002"/>
            </a:lvl8pPr>
            <a:lvl9pPr marL="3661258" indent="0">
              <a:buNone/>
              <a:defRPr sz="2002"/>
            </a:lvl9pPr>
          </a:lstStyle>
          <a:p>
            <a:r>
              <a:rPr lang="en-US"/>
              <a:t>Faire glisser l'image vers l'espace réservé ou cliquer sur l'icône pour l'ajouter</a:t>
            </a:r>
            <a:endParaRPr/>
          </a:p>
        </p:txBody>
      </p:sp>
    </p:spTree>
    <p:extLst>
      <p:ext uri="{BB962C8B-B14F-4D97-AF65-F5344CB8AC3E}">
        <p14:creationId xmlns:p14="http://schemas.microsoft.com/office/powerpoint/2010/main" val="105178196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32370" y="2403150"/>
            <a:ext cx="10742084" cy="1362075"/>
          </a:xfrm>
        </p:spPr>
        <p:txBody>
          <a:bodyPr anchor="b" anchorCtr="0"/>
          <a:lstStyle>
            <a:lvl1pPr algn="ctr">
              <a:defRPr sz="4605" b="0" cap="none" baseline="0"/>
            </a:lvl1pPr>
          </a:lstStyle>
          <a:p>
            <a:r>
              <a:rPr lang="en-US"/>
              <a:t>Cliquez et modifiez le titre</a:t>
            </a:r>
            <a:endParaRPr/>
          </a:p>
        </p:txBody>
      </p:sp>
      <p:sp>
        <p:nvSpPr>
          <p:cNvPr id="3" name="Text Placeholder 2"/>
          <p:cNvSpPr>
            <a:spLocks noGrp="1"/>
          </p:cNvSpPr>
          <p:nvPr>
            <p:ph type="body" idx="1"/>
          </p:nvPr>
        </p:nvSpPr>
        <p:spPr>
          <a:xfrm>
            <a:off x="732370" y="3736011"/>
            <a:ext cx="10742084" cy="1500187"/>
          </a:xfrm>
        </p:spPr>
        <p:txBody>
          <a:bodyPr anchor="t" anchorCtr="0">
            <a:normAutofit/>
          </a:bodyPr>
          <a:lstStyle>
            <a:lvl1pPr marL="0" indent="0" algn="ctr">
              <a:spcBef>
                <a:spcPts val="300"/>
              </a:spcBef>
              <a:buNone/>
              <a:defRPr sz="1802">
                <a:solidFill>
                  <a:schemeClr val="tx1">
                    <a:tint val="75000"/>
                  </a:schemeClr>
                </a:solidFill>
              </a:defRPr>
            </a:lvl1pPr>
            <a:lvl2pPr marL="457657" indent="0">
              <a:buNone/>
              <a:defRPr sz="1802">
                <a:solidFill>
                  <a:schemeClr val="tx1">
                    <a:tint val="75000"/>
                  </a:schemeClr>
                </a:solidFill>
              </a:defRPr>
            </a:lvl2pPr>
            <a:lvl3pPr marL="915314" indent="0">
              <a:buNone/>
              <a:defRPr sz="1602">
                <a:solidFill>
                  <a:schemeClr val="tx1">
                    <a:tint val="75000"/>
                  </a:schemeClr>
                </a:solidFill>
              </a:defRPr>
            </a:lvl3pPr>
            <a:lvl4pPr marL="1372972" indent="0">
              <a:buNone/>
              <a:defRPr sz="1401">
                <a:solidFill>
                  <a:schemeClr val="tx1">
                    <a:tint val="75000"/>
                  </a:schemeClr>
                </a:solidFill>
              </a:defRPr>
            </a:lvl4pPr>
            <a:lvl5pPr marL="1830629" indent="0">
              <a:buNone/>
              <a:defRPr sz="1401">
                <a:solidFill>
                  <a:schemeClr val="tx1">
                    <a:tint val="75000"/>
                  </a:schemeClr>
                </a:solidFill>
              </a:defRPr>
            </a:lvl5pPr>
            <a:lvl6pPr marL="2288286" indent="0">
              <a:buNone/>
              <a:defRPr sz="1401">
                <a:solidFill>
                  <a:schemeClr val="tx1">
                    <a:tint val="75000"/>
                  </a:schemeClr>
                </a:solidFill>
              </a:defRPr>
            </a:lvl6pPr>
            <a:lvl7pPr marL="2745943" indent="0">
              <a:buNone/>
              <a:defRPr sz="1401">
                <a:solidFill>
                  <a:schemeClr val="tx1">
                    <a:tint val="75000"/>
                  </a:schemeClr>
                </a:solidFill>
              </a:defRPr>
            </a:lvl7pPr>
            <a:lvl8pPr marL="3203600" indent="0">
              <a:buNone/>
              <a:defRPr sz="1401">
                <a:solidFill>
                  <a:schemeClr val="tx1">
                    <a:tint val="75000"/>
                  </a:schemeClr>
                </a:solidFill>
              </a:defRPr>
            </a:lvl8pPr>
            <a:lvl9pPr marL="3661258" indent="0">
              <a:buNone/>
              <a:defRPr sz="1401">
                <a:solidFill>
                  <a:schemeClr val="tx1">
                    <a:tint val="75000"/>
                  </a:schemeClr>
                </a:solidFill>
              </a:defRPr>
            </a:lvl9pPr>
          </a:lstStyle>
          <a:p>
            <a:pPr lvl="0"/>
            <a:r>
              <a:rPr lang="en-US"/>
              <a:t>Cliquez pour modifier les styles du texte du masque</a:t>
            </a:r>
          </a:p>
        </p:txBody>
      </p:sp>
      <p:sp>
        <p:nvSpPr>
          <p:cNvPr id="4" name="Date Placeholder 3"/>
          <p:cNvSpPr>
            <a:spLocks noGrp="1"/>
          </p:cNvSpPr>
          <p:nvPr>
            <p:ph type="dt" sz="half" idx="10"/>
          </p:nvPr>
        </p:nvSpPr>
        <p:spPr/>
        <p:txBody>
          <a:bodyPr/>
          <a:lstStyle/>
          <a:p>
            <a:r>
              <a:rPr lang="fr-FR">
                <a:solidFill>
                  <a:prstClr val="white"/>
                </a:solidFill>
                <a:latin typeface="News Gothic MT"/>
              </a:rPr>
              <a:t>12th July 2024</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33471525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732368" y="107580"/>
            <a:ext cx="10723035" cy="1336956"/>
          </a:xfrm>
        </p:spPr>
        <p:txBody>
          <a:bodyPr/>
          <a:lstStyle/>
          <a:p>
            <a:r>
              <a:rPr lang="en-US"/>
              <a:t>Cliquez et modifiez le titre</a:t>
            </a:r>
            <a:endParaRPr/>
          </a:p>
        </p:txBody>
      </p:sp>
      <p:sp>
        <p:nvSpPr>
          <p:cNvPr id="3" name="Content Placeholder 2"/>
          <p:cNvSpPr>
            <a:spLocks noGrp="1"/>
          </p:cNvSpPr>
          <p:nvPr>
            <p:ph sz="half" idx="1"/>
          </p:nvPr>
        </p:nvSpPr>
        <p:spPr>
          <a:xfrm>
            <a:off x="732367" y="1600200"/>
            <a:ext cx="5120640" cy="4343401"/>
          </a:xfrm>
        </p:spPr>
        <p:txBody>
          <a:bodyPr>
            <a:normAutofit/>
          </a:bodyPr>
          <a:lstStyle>
            <a:lvl1pPr>
              <a:spcBef>
                <a:spcPts val="1602"/>
              </a:spcBef>
              <a:defRPr sz="2002"/>
            </a:lvl1pPr>
            <a:lvl2pPr>
              <a:defRPr sz="1802"/>
            </a:lvl2pPr>
            <a:lvl3pPr>
              <a:defRPr sz="1802"/>
            </a:lvl3pPr>
            <a:lvl4pPr>
              <a:defRPr sz="1802"/>
            </a:lvl4pPr>
            <a:lvl5pPr>
              <a:defRPr sz="1802"/>
            </a:lvl5pPr>
            <a:lvl6pPr>
              <a:defRPr sz="1802"/>
            </a:lvl6pPr>
            <a:lvl7pPr>
              <a:defRPr sz="1802"/>
            </a:lvl7pPr>
            <a:lvl8pPr>
              <a:defRPr sz="1802"/>
            </a:lvl8pPr>
            <a:lvl9pPr>
              <a:defRPr sz="18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Content Placeholder 3"/>
          <p:cNvSpPr>
            <a:spLocks noGrp="1"/>
          </p:cNvSpPr>
          <p:nvPr>
            <p:ph sz="half" idx="2"/>
          </p:nvPr>
        </p:nvSpPr>
        <p:spPr>
          <a:xfrm>
            <a:off x="6334762" y="1600200"/>
            <a:ext cx="5120640" cy="4343401"/>
          </a:xfrm>
        </p:spPr>
        <p:txBody>
          <a:bodyPr>
            <a:normAutofit/>
          </a:bodyPr>
          <a:lstStyle>
            <a:lvl1pPr>
              <a:spcBef>
                <a:spcPts val="1602"/>
              </a:spcBef>
              <a:defRPr sz="2002"/>
            </a:lvl1pPr>
            <a:lvl2pPr>
              <a:defRPr sz="1802"/>
            </a:lvl2pPr>
            <a:lvl3pPr>
              <a:defRPr sz="1802"/>
            </a:lvl3pPr>
            <a:lvl4pPr>
              <a:defRPr sz="1802"/>
            </a:lvl4pPr>
            <a:lvl5pPr>
              <a:defRPr sz="1802"/>
            </a:lvl5pPr>
            <a:lvl6pPr>
              <a:defRPr sz="1802"/>
            </a:lvl6pPr>
            <a:lvl7pPr>
              <a:defRPr sz="1802"/>
            </a:lvl7pPr>
            <a:lvl8pPr>
              <a:defRPr sz="1802"/>
            </a:lvl8pPr>
            <a:lvl9pPr>
              <a:defRPr sz="18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5" name="Date Placeholder 4"/>
          <p:cNvSpPr>
            <a:spLocks noGrp="1"/>
          </p:cNvSpPr>
          <p:nvPr>
            <p:ph type="dt" sz="half" idx="10"/>
          </p:nvPr>
        </p:nvSpPr>
        <p:spPr/>
        <p:txBody>
          <a:bodyPr/>
          <a:lstStyle/>
          <a:p>
            <a:r>
              <a:rPr lang="fr-FR">
                <a:solidFill>
                  <a:prstClr val="white"/>
                </a:solidFill>
                <a:latin typeface="News Gothic MT"/>
              </a:rPr>
              <a:t>12th July 2024</a:t>
            </a:r>
          </a:p>
        </p:txBody>
      </p:sp>
      <p:sp>
        <p:nvSpPr>
          <p:cNvPr id="6" name="Footer Placeholder 5"/>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52033161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732365" y="107580"/>
            <a:ext cx="10723035" cy="1336956"/>
          </a:xfrm>
        </p:spPr>
        <p:txBody>
          <a:bodyPr/>
          <a:lstStyle>
            <a:lvl1pPr>
              <a:defRPr/>
            </a:lvl1pPr>
          </a:lstStyle>
          <a:p>
            <a:r>
              <a:rPr lang="en-US"/>
              <a:t>Cliquez et modifiez le titre</a:t>
            </a:r>
            <a:endParaRPr/>
          </a:p>
        </p:txBody>
      </p:sp>
      <p:sp>
        <p:nvSpPr>
          <p:cNvPr id="3" name="Text Placeholder 2"/>
          <p:cNvSpPr>
            <a:spLocks noGrp="1"/>
          </p:cNvSpPr>
          <p:nvPr>
            <p:ph type="body" idx="1"/>
          </p:nvPr>
        </p:nvSpPr>
        <p:spPr>
          <a:xfrm>
            <a:off x="732365" y="1453225"/>
            <a:ext cx="5120640" cy="750887"/>
          </a:xfrm>
        </p:spPr>
        <p:txBody>
          <a:bodyPr anchor="b">
            <a:noAutofit/>
          </a:bodyPr>
          <a:lstStyle>
            <a:lvl1pPr marL="0" indent="0" algn="ctr">
              <a:spcBef>
                <a:spcPts val="0"/>
              </a:spcBef>
              <a:buNone/>
              <a:defRPr sz="2402" b="0">
                <a:solidFill>
                  <a:schemeClr val="accent1">
                    <a:lumMod val="60000"/>
                    <a:lumOff val="40000"/>
                  </a:schemeClr>
                </a:solidFill>
              </a:defRPr>
            </a:lvl1pPr>
            <a:lvl2pPr marL="457657" indent="0">
              <a:buNone/>
              <a:defRPr sz="2002" b="1"/>
            </a:lvl2pPr>
            <a:lvl3pPr marL="915314" indent="0">
              <a:buNone/>
              <a:defRPr sz="1802" b="1"/>
            </a:lvl3pPr>
            <a:lvl4pPr marL="1372972" indent="0">
              <a:buNone/>
              <a:defRPr sz="1602" b="1"/>
            </a:lvl4pPr>
            <a:lvl5pPr marL="1830629" indent="0">
              <a:buNone/>
              <a:defRPr sz="1602" b="1"/>
            </a:lvl5pPr>
            <a:lvl6pPr marL="2288286" indent="0">
              <a:buNone/>
              <a:defRPr sz="1602" b="1"/>
            </a:lvl6pPr>
            <a:lvl7pPr marL="2745943" indent="0">
              <a:buNone/>
              <a:defRPr sz="1602" b="1"/>
            </a:lvl7pPr>
            <a:lvl8pPr marL="3203600" indent="0">
              <a:buNone/>
              <a:defRPr sz="1602" b="1"/>
            </a:lvl8pPr>
            <a:lvl9pPr marL="3661258" indent="0">
              <a:buNone/>
              <a:defRPr sz="1602" b="1"/>
            </a:lvl9pPr>
          </a:lstStyle>
          <a:p>
            <a:pPr lvl="0"/>
            <a:r>
              <a:rPr lang="en-US"/>
              <a:t>Cliquez pour modifier les styles du texte du masque</a:t>
            </a:r>
          </a:p>
        </p:txBody>
      </p:sp>
      <p:sp>
        <p:nvSpPr>
          <p:cNvPr id="4" name="Content Placeholder 3"/>
          <p:cNvSpPr>
            <a:spLocks noGrp="1"/>
          </p:cNvSpPr>
          <p:nvPr>
            <p:ph sz="half" idx="2"/>
          </p:nvPr>
        </p:nvSpPr>
        <p:spPr>
          <a:xfrm>
            <a:off x="732365" y="2347417"/>
            <a:ext cx="5120640" cy="3596185"/>
          </a:xfrm>
        </p:spPr>
        <p:txBody>
          <a:bodyPr>
            <a:normAutofit/>
          </a:bodyPr>
          <a:lstStyle>
            <a:lvl1pPr>
              <a:spcBef>
                <a:spcPts val="1602"/>
              </a:spcBef>
              <a:defRPr sz="2002"/>
            </a:lvl1pPr>
            <a:lvl2pPr>
              <a:defRPr sz="1802"/>
            </a:lvl2pPr>
            <a:lvl3pPr>
              <a:defRPr sz="1802"/>
            </a:lvl3pPr>
            <a:lvl4pPr>
              <a:defRPr sz="1802"/>
            </a:lvl4pPr>
            <a:lvl5pPr>
              <a:defRPr sz="1802"/>
            </a:lvl5pPr>
            <a:lvl6pPr>
              <a:defRPr sz="1602"/>
            </a:lvl6pPr>
            <a:lvl7pPr>
              <a:defRPr sz="1602"/>
            </a:lvl7pPr>
            <a:lvl8pPr>
              <a:defRPr sz="1602"/>
            </a:lvl8pPr>
            <a:lvl9pPr>
              <a:defRPr sz="16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5" name="Text Placeholder 4"/>
          <p:cNvSpPr>
            <a:spLocks noGrp="1"/>
          </p:cNvSpPr>
          <p:nvPr>
            <p:ph type="body" sz="quarter" idx="3"/>
          </p:nvPr>
        </p:nvSpPr>
        <p:spPr>
          <a:xfrm>
            <a:off x="6334760" y="1453225"/>
            <a:ext cx="5120640" cy="750887"/>
          </a:xfrm>
        </p:spPr>
        <p:txBody>
          <a:bodyPr anchor="b">
            <a:noAutofit/>
          </a:bodyPr>
          <a:lstStyle>
            <a:lvl1pPr marL="0" indent="0" algn="ctr">
              <a:spcBef>
                <a:spcPts val="0"/>
              </a:spcBef>
              <a:buNone/>
              <a:defRPr sz="2402" b="0">
                <a:solidFill>
                  <a:schemeClr val="accent1">
                    <a:lumMod val="60000"/>
                    <a:lumOff val="40000"/>
                  </a:schemeClr>
                </a:solidFill>
              </a:defRPr>
            </a:lvl1pPr>
            <a:lvl2pPr marL="457657" indent="0">
              <a:buNone/>
              <a:defRPr sz="2002" b="1"/>
            </a:lvl2pPr>
            <a:lvl3pPr marL="915314" indent="0">
              <a:buNone/>
              <a:defRPr sz="1802" b="1"/>
            </a:lvl3pPr>
            <a:lvl4pPr marL="1372972" indent="0">
              <a:buNone/>
              <a:defRPr sz="1602" b="1"/>
            </a:lvl4pPr>
            <a:lvl5pPr marL="1830629" indent="0">
              <a:buNone/>
              <a:defRPr sz="1602" b="1"/>
            </a:lvl5pPr>
            <a:lvl6pPr marL="2288286" indent="0">
              <a:buNone/>
              <a:defRPr sz="1602" b="1"/>
            </a:lvl6pPr>
            <a:lvl7pPr marL="2745943" indent="0">
              <a:buNone/>
              <a:defRPr sz="1602" b="1"/>
            </a:lvl7pPr>
            <a:lvl8pPr marL="3203600" indent="0">
              <a:buNone/>
              <a:defRPr sz="1602" b="1"/>
            </a:lvl8pPr>
            <a:lvl9pPr marL="3661258" indent="0">
              <a:buNone/>
              <a:defRPr sz="1602" b="1"/>
            </a:lvl9pPr>
          </a:lstStyle>
          <a:p>
            <a:pPr lvl="0"/>
            <a:r>
              <a:rPr lang="en-US"/>
              <a:t>Cliquez pour modifier les styles du texte du masque</a:t>
            </a:r>
          </a:p>
        </p:txBody>
      </p:sp>
      <p:sp>
        <p:nvSpPr>
          <p:cNvPr id="6" name="Content Placeholder 5"/>
          <p:cNvSpPr>
            <a:spLocks noGrp="1"/>
          </p:cNvSpPr>
          <p:nvPr>
            <p:ph sz="quarter" idx="4"/>
          </p:nvPr>
        </p:nvSpPr>
        <p:spPr>
          <a:xfrm>
            <a:off x="6334760" y="2347417"/>
            <a:ext cx="5120640" cy="3596185"/>
          </a:xfrm>
        </p:spPr>
        <p:txBody>
          <a:bodyPr>
            <a:normAutofit/>
          </a:bodyPr>
          <a:lstStyle>
            <a:lvl1pPr>
              <a:spcBef>
                <a:spcPts val="1602"/>
              </a:spcBef>
              <a:defRPr sz="2002"/>
            </a:lvl1pPr>
            <a:lvl2pPr>
              <a:defRPr sz="1802"/>
            </a:lvl2pPr>
            <a:lvl3pPr>
              <a:defRPr sz="1802"/>
            </a:lvl3pPr>
            <a:lvl4pPr>
              <a:defRPr sz="1802"/>
            </a:lvl4pPr>
            <a:lvl5pPr>
              <a:defRPr sz="1802"/>
            </a:lvl5pPr>
            <a:lvl6pPr>
              <a:defRPr sz="1602"/>
            </a:lvl6pPr>
            <a:lvl7pPr>
              <a:defRPr sz="1602"/>
            </a:lvl7pPr>
            <a:lvl8pPr>
              <a:defRPr sz="1602"/>
            </a:lvl8pPr>
            <a:lvl9pPr>
              <a:defRPr sz="16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7" name="Date Placeholder 6"/>
          <p:cNvSpPr>
            <a:spLocks noGrp="1"/>
          </p:cNvSpPr>
          <p:nvPr>
            <p:ph type="dt" sz="half" idx="10"/>
          </p:nvPr>
        </p:nvSpPr>
        <p:spPr/>
        <p:txBody>
          <a:bodyPr/>
          <a:lstStyle/>
          <a:p>
            <a:r>
              <a:rPr lang="fr-FR">
                <a:solidFill>
                  <a:prstClr val="white"/>
                </a:solidFill>
                <a:latin typeface="News Gothic MT"/>
              </a:rPr>
              <a:t>12th July 2024</a:t>
            </a:r>
          </a:p>
        </p:txBody>
      </p:sp>
      <p:sp>
        <p:nvSpPr>
          <p:cNvPr id="8" name="Footer Placeholder 7"/>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9" name="Slide Number Placeholder 8"/>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75949173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Date Placeholder 2"/>
          <p:cNvSpPr>
            <a:spLocks noGrp="1"/>
          </p:cNvSpPr>
          <p:nvPr>
            <p:ph type="dt" sz="half" idx="10"/>
          </p:nvPr>
        </p:nvSpPr>
        <p:spPr/>
        <p:txBody>
          <a:bodyPr/>
          <a:lstStyle/>
          <a:p>
            <a:r>
              <a:rPr lang="fr-FR">
                <a:solidFill>
                  <a:prstClr val="white"/>
                </a:solidFill>
                <a:latin typeface="News Gothic MT"/>
              </a:rPr>
              <a:t>12th July 2024</a:t>
            </a:r>
          </a:p>
        </p:txBody>
      </p:sp>
      <p:sp>
        <p:nvSpPr>
          <p:cNvPr id="4" name="Footer Placeholder 3"/>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5" name="Slide Number Placeholder 4"/>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85595193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a:solidFill>
                  <a:prstClr val="white"/>
                </a:solidFill>
                <a:latin typeface="News Gothic MT"/>
              </a:rPr>
              <a:t>12th July 2024</a:t>
            </a:r>
          </a:p>
        </p:txBody>
      </p:sp>
      <p:sp>
        <p:nvSpPr>
          <p:cNvPr id="3" name="Footer Placeholder 2"/>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4" name="Slide Number Placeholder 3"/>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80034411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1199" y="611872"/>
            <a:ext cx="5120640" cy="1162050"/>
          </a:xfrm>
        </p:spPr>
        <p:txBody>
          <a:bodyPr anchor="b"/>
          <a:lstStyle>
            <a:lvl1pPr algn="ctr">
              <a:defRPr sz="3604" b="0"/>
            </a:lvl1pPr>
          </a:lstStyle>
          <a:p>
            <a:r>
              <a:rPr lang="en-US"/>
              <a:t>Cliquez et modifiez le titre</a:t>
            </a:r>
            <a:endParaRPr/>
          </a:p>
        </p:txBody>
      </p:sp>
      <p:sp>
        <p:nvSpPr>
          <p:cNvPr id="3" name="Content Placeholder 2"/>
          <p:cNvSpPr>
            <a:spLocks noGrp="1"/>
          </p:cNvSpPr>
          <p:nvPr>
            <p:ph idx="1"/>
          </p:nvPr>
        </p:nvSpPr>
        <p:spPr>
          <a:xfrm>
            <a:off x="6323765" y="368300"/>
            <a:ext cx="5120640" cy="5575300"/>
          </a:xfrm>
        </p:spPr>
        <p:txBody>
          <a:bodyPr>
            <a:normAutofit/>
          </a:bodyPr>
          <a:lstStyle>
            <a:lvl1pPr>
              <a:spcBef>
                <a:spcPts val="2002"/>
              </a:spcBef>
              <a:defRPr sz="2202"/>
            </a:lvl1pPr>
            <a:lvl2pPr>
              <a:defRPr sz="2002"/>
            </a:lvl2pPr>
            <a:lvl3pPr>
              <a:defRPr sz="1802"/>
            </a:lvl3pPr>
            <a:lvl4pPr>
              <a:defRPr sz="1802"/>
            </a:lvl4pPr>
            <a:lvl5pPr>
              <a:defRPr sz="1802"/>
            </a:lvl5pPr>
            <a:lvl6pPr>
              <a:defRPr sz="2002"/>
            </a:lvl6pPr>
            <a:lvl7pPr>
              <a:defRPr sz="2002"/>
            </a:lvl7pPr>
            <a:lvl8pPr>
              <a:defRPr sz="2002"/>
            </a:lvl8pPr>
            <a:lvl9pPr>
              <a:defRPr sz="20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Text Placeholder 3"/>
          <p:cNvSpPr>
            <a:spLocks noGrp="1"/>
          </p:cNvSpPr>
          <p:nvPr>
            <p:ph type="body" sz="half" idx="2"/>
          </p:nvPr>
        </p:nvSpPr>
        <p:spPr>
          <a:xfrm>
            <a:off x="711199" y="1787860"/>
            <a:ext cx="5120640" cy="3720152"/>
          </a:xfrm>
        </p:spPr>
        <p:txBody>
          <a:bodyPr>
            <a:normAutofit/>
          </a:bodyPr>
          <a:lstStyle>
            <a:lvl1pPr marL="0" indent="0" algn="ctr">
              <a:spcBef>
                <a:spcPts val="601"/>
              </a:spcBef>
              <a:buNone/>
              <a:defRPr sz="1802"/>
            </a:lvl1pPr>
            <a:lvl2pPr marL="457657" indent="0">
              <a:buNone/>
              <a:defRPr sz="1201"/>
            </a:lvl2pPr>
            <a:lvl3pPr marL="915314" indent="0">
              <a:buNone/>
              <a:defRPr sz="1001"/>
            </a:lvl3pPr>
            <a:lvl4pPr marL="1372972" indent="0">
              <a:buNone/>
              <a:defRPr sz="901"/>
            </a:lvl4pPr>
            <a:lvl5pPr marL="1830629" indent="0">
              <a:buNone/>
              <a:defRPr sz="901"/>
            </a:lvl5pPr>
            <a:lvl6pPr marL="2288286" indent="0">
              <a:buNone/>
              <a:defRPr sz="901"/>
            </a:lvl6pPr>
            <a:lvl7pPr marL="2745943" indent="0">
              <a:buNone/>
              <a:defRPr sz="901"/>
            </a:lvl7pPr>
            <a:lvl8pPr marL="3203600" indent="0">
              <a:buNone/>
              <a:defRPr sz="901"/>
            </a:lvl8pPr>
            <a:lvl9pPr marL="3661258" indent="0">
              <a:buNone/>
              <a:defRPr sz="901"/>
            </a:lvl9pPr>
          </a:lstStyle>
          <a:p>
            <a:pPr lvl="0"/>
            <a:r>
              <a:rPr lang="en-US"/>
              <a:t>Cliquez pour modifier les styles du texte du masque</a:t>
            </a:r>
          </a:p>
        </p:txBody>
      </p:sp>
      <p:sp>
        <p:nvSpPr>
          <p:cNvPr id="5" name="Date Placeholder 4"/>
          <p:cNvSpPr>
            <a:spLocks noGrp="1"/>
          </p:cNvSpPr>
          <p:nvPr>
            <p:ph type="dt" sz="half" idx="10"/>
          </p:nvPr>
        </p:nvSpPr>
        <p:spPr/>
        <p:txBody>
          <a:bodyPr/>
          <a:lstStyle/>
          <a:p>
            <a:r>
              <a:rPr lang="fr-FR">
                <a:solidFill>
                  <a:prstClr val="white"/>
                </a:solidFill>
                <a:latin typeface="News Gothic MT"/>
              </a:rPr>
              <a:t>12th July 2024</a:t>
            </a:r>
          </a:p>
        </p:txBody>
      </p:sp>
      <p:sp>
        <p:nvSpPr>
          <p:cNvPr id="6" name="Footer Placeholder 5"/>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79267710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1202" y="611872"/>
            <a:ext cx="5439393" cy="1162050"/>
          </a:xfrm>
        </p:spPr>
        <p:txBody>
          <a:bodyPr anchor="b"/>
          <a:lstStyle>
            <a:lvl1pPr algn="ctr">
              <a:defRPr sz="3604" b="0"/>
            </a:lvl1pPr>
          </a:lstStyle>
          <a:p>
            <a:r>
              <a:rPr lang="en-US"/>
              <a:t>Cliquez et modifiez le titre</a:t>
            </a:r>
            <a:endParaRPr/>
          </a:p>
        </p:txBody>
      </p:sp>
      <p:sp>
        <p:nvSpPr>
          <p:cNvPr id="4" name="Text Placeholder 3"/>
          <p:cNvSpPr>
            <a:spLocks noGrp="1"/>
          </p:cNvSpPr>
          <p:nvPr>
            <p:ph type="body" sz="half" idx="2"/>
          </p:nvPr>
        </p:nvSpPr>
        <p:spPr>
          <a:xfrm>
            <a:off x="711202" y="1787860"/>
            <a:ext cx="5439393" cy="3720152"/>
          </a:xfrm>
        </p:spPr>
        <p:txBody>
          <a:bodyPr>
            <a:normAutofit/>
          </a:bodyPr>
          <a:lstStyle>
            <a:lvl1pPr marL="0" indent="0" algn="ctr">
              <a:spcBef>
                <a:spcPts val="601"/>
              </a:spcBef>
              <a:buNone/>
              <a:defRPr sz="1802"/>
            </a:lvl1pPr>
            <a:lvl2pPr marL="457657" indent="0">
              <a:buNone/>
              <a:defRPr sz="1201"/>
            </a:lvl2pPr>
            <a:lvl3pPr marL="915314" indent="0">
              <a:buNone/>
              <a:defRPr sz="1001"/>
            </a:lvl3pPr>
            <a:lvl4pPr marL="1372972" indent="0">
              <a:buNone/>
              <a:defRPr sz="901"/>
            </a:lvl4pPr>
            <a:lvl5pPr marL="1830629" indent="0">
              <a:buNone/>
              <a:defRPr sz="901"/>
            </a:lvl5pPr>
            <a:lvl6pPr marL="2288286" indent="0">
              <a:buNone/>
              <a:defRPr sz="901"/>
            </a:lvl6pPr>
            <a:lvl7pPr marL="2745943" indent="0">
              <a:buNone/>
              <a:defRPr sz="901"/>
            </a:lvl7pPr>
            <a:lvl8pPr marL="3203600" indent="0">
              <a:buNone/>
              <a:defRPr sz="901"/>
            </a:lvl8pPr>
            <a:lvl9pPr marL="3661258" indent="0">
              <a:buNone/>
              <a:defRPr sz="901"/>
            </a:lvl9pPr>
          </a:lstStyle>
          <a:p>
            <a:pPr lvl="0"/>
            <a:r>
              <a:rPr lang="en-US"/>
              <a:t>Cliquez pour modifier les styles du texte du masque</a:t>
            </a:r>
          </a:p>
        </p:txBody>
      </p:sp>
      <p:sp>
        <p:nvSpPr>
          <p:cNvPr id="5" name="Date Placeholder 4"/>
          <p:cNvSpPr>
            <a:spLocks noGrp="1"/>
          </p:cNvSpPr>
          <p:nvPr>
            <p:ph type="dt" sz="half" idx="10"/>
          </p:nvPr>
        </p:nvSpPr>
        <p:spPr/>
        <p:txBody>
          <a:bodyPr/>
          <a:lstStyle/>
          <a:p>
            <a:r>
              <a:rPr lang="fr-FR">
                <a:solidFill>
                  <a:prstClr val="white"/>
                </a:solidFill>
                <a:latin typeface="News Gothic MT"/>
              </a:rPr>
              <a:t>12th July 2024</a:t>
            </a:r>
          </a:p>
        </p:txBody>
      </p:sp>
      <p:sp>
        <p:nvSpPr>
          <p:cNvPr id="6" name="Footer Placeholder 5"/>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
        <p:nvSpPr>
          <p:cNvPr id="8" name="Picture Placeholder 2"/>
          <p:cNvSpPr>
            <a:spLocks noGrp="1"/>
          </p:cNvSpPr>
          <p:nvPr>
            <p:ph type="pic" idx="1"/>
          </p:nvPr>
        </p:nvSpPr>
        <p:spPr>
          <a:xfrm>
            <a:off x="6787489" y="359398"/>
            <a:ext cx="48768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5314" rtl="0" eaLnBrk="1" latinLnBrk="0" hangingPunct="1">
              <a:spcBef>
                <a:spcPts val="2002"/>
              </a:spcBef>
              <a:buClr>
                <a:schemeClr val="accent1">
                  <a:lumMod val="60000"/>
                  <a:lumOff val="40000"/>
                </a:schemeClr>
              </a:buClr>
              <a:buSzPct val="110000"/>
              <a:buFont typeface="Wingdings 2" pitchFamily="18" charset="2"/>
              <a:buNone/>
              <a:defRPr sz="3203" kern="1200">
                <a:solidFill>
                  <a:schemeClr val="tx1">
                    <a:lumMod val="65000"/>
                    <a:lumOff val="35000"/>
                  </a:schemeClr>
                </a:solidFill>
                <a:latin typeface="+mn-lt"/>
                <a:ea typeface="+mn-ea"/>
                <a:cs typeface="+mn-cs"/>
              </a:defRPr>
            </a:lvl1pPr>
            <a:lvl2pPr marL="457657" indent="0">
              <a:buNone/>
              <a:defRPr sz="2803"/>
            </a:lvl2pPr>
            <a:lvl3pPr marL="915314" indent="0">
              <a:buNone/>
              <a:defRPr sz="2402"/>
            </a:lvl3pPr>
            <a:lvl4pPr marL="1372972" indent="0">
              <a:buNone/>
              <a:defRPr sz="2002"/>
            </a:lvl4pPr>
            <a:lvl5pPr marL="1830629" indent="0">
              <a:buNone/>
              <a:defRPr sz="2002"/>
            </a:lvl5pPr>
            <a:lvl6pPr marL="2288286" indent="0">
              <a:buNone/>
              <a:defRPr sz="2002"/>
            </a:lvl6pPr>
            <a:lvl7pPr marL="2745943" indent="0">
              <a:buNone/>
              <a:defRPr sz="2002"/>
            </a:lvl7pPr>
            <a:lvl8pPr marL="3203600" indent="0">
              <a:buNone/>
              <a:defRPr sz="2002"/>
            </a:lvl8pPr>
            <a:lvl9pPr marL="3661258" indent="0">
              <a:buNone/>
              <a:defRPr sz="2002"/>
            </a:lvl9pPr>
          </a:lstStyle>
          <a:p>
            <a:r>
              <a:rPr lang="en-US"/>
              <a:t>Faire glisser l'image vers l'espace réservé ou cliquer sur l'icône pour l'ajouter</a:t>
            </a:r>
            <a:endParaRPr/>
          </a:p>
        </p:txBody>
      </p:sp>
    </p:spTree>
    <p:extLst>
      <p:ext uri="{BB962C8B-B14F-4D97-AF65-F5344CB8AC3E}">
        <p14:creationId xmlns:p14="http://schemas.microsoft.com/office/powerpoint/2010/main" val="220443902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12th July 2024</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90554391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26391" y="368301"/>
            <a:ext cx="2032000" cy="5575300"/>
          </a:xfrm>
        </p:spPr>
        <p:txBody>
          <a:bodyPr vert="eaVert"/>
          <a:lstStyle/>
          <a:p>
            <a:r>
              <a:rPr lang="en-US"/>
              <a:t>Cliquez et modifiez le titre</a:t>
            </a:r>
            <a:endParaRPr/>
          </a:p>
        </p:txBody>
      </p:sp>
      <p:sp>
        <p:nvSpPr>
          <p:cNvPr id="3" name="Vertical Text Placeholder 2"/>
          <p:cNvSpPr>
            <a:spLocks noGrp="1"/>
          </p:cNvSpPr>
          <p:nvPr>
            <p:ph type="body" orient="vert" idx="1"/>
          </p:nvPr>
        </p:nvSpPr>
        <p:spPr>
          <a:xfrm>
            <a:off x="732368" y="368301"/>
            <a:ext cx="8919634" cy="5575300"/>
          </a:xfrm>
        </p:spPr>
        <p:txBody>
          <a:bodyPr vert="eaVert"/>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12th July 2024</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 - ITN</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99508320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20 November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  Sustainability Considerations  |  Schoerner / Stapnes / Titov</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15630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6543022"/>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39" name="PlaceHolder 1"/>
          <p:cNvSpPr>
            <a:spLocks noGrp="1"/>
          </p:cNvSpPr>
          <p:nvPr>
            <p:ph type="title"/>
          </p:nvPr>
        </p:nvSpPr>
        <p:spPr>
          <a:xfrm>
            <a:off x="732283" y="107429"/>
            <a:ext cx="10722609" cy="1336737"/>
          </a:xfrm>
          <a:prstGeom prst="rect">
            <a:avLst/>
          </a:prstGeom>
          <a:noFill/>
          <a:ln w="0">
            <a:noFill/>
          </a:ln>
        </p:spPr>
        <p:txBody>
          <a:bodyPr lIns="0" tIns="0" rIns="0" bIns="0" anchor="ctr">
            <a:noAutofit/>
          </a:bodyPr>
          <a:lstStyle>
            <a:lvl1pPr indent="0">
              <a:buNone/>
              <a:defRPr/>
            </a:lvl1pPr>
          </a:lstStyle>
          <a:p>
            <a:pPr indent="0">
              <a:buNone/>
            </a:pPr>
            <a:endParaRPr lang="en-US" sz="1802" b="0" strike="noStrike" spc="-1">
              <a:solidFill>
                <a:srgbClr val="000000"/>
              </a:solidFill>
              <a:latin typeface="Times New Roman"/>
            </a:endParaRPr>
          </a:p>
        </p:txBody>
      </p:sp>
      <p:sp>
        <p:nvSpPr>
          <p:cNvPr id="40" name="PlaceHolder 2"/>
          <p:cNvSpPr>
            <a:spLocks noGrp="1"/>
          </p:cNvSpPr>
          <p:nvPr>
            <p:ph/>
          </p:nvPr>
        </p:nvSpPr>
        <p:spPr>
          <a:xfrm>
            <a:off x="732283" y="1600263"/>
            <a:ext cx="10722609" cy="4342952"/>
          </a:xfrm>
          <a:prstGeom prst="rect">
            <a:avLst/>
          </a:prstGeom>
          <a:noFill/>
          <a:ln w="0">
            <a:noFill/>
          </a:ln>
        </p:spPr>
        <p:txBody>
          <a:bodyPr lIns="0" tIns="0" rIns="0" bIns="0" anchor="t">
            <a:normAutofit/>
          </a:bodyPr>
          <a:lstStyle>
            <a:lvl1pPr indent="0">
              <a:spcBef>
                <a:spcPts val="1418"/>
              </a:spcBef>
              <a:buNone/>
              <a:defRPr/>
            </a:lvl1pPr>
          </a:lstStyle>
          <a:p>
            <a:pPr indent="0">
              <a:spcBef>
                <a:spcPts val="1417"/>
              </a:spcBef>
              <a:buNone/>
            </a:pPr>
            <a:endParaRPr lang="en-US" sz="2402" b="0" strike="noStrike" spc="-1">
              <a:solidFill>
                <a:schemeClr val="dk2">
                  <a:lumMod val="90000"/>
                  <a:lumOff val="10000"/>
                </a:schemeClr>
              </a:solidFill>
              <a:latin typeface="Arial"/>
            </a:endParaRPr>
          </a:p>
        </p:txBody>
      </p:sp>
      <p:sp>
        <p:nvSpPr>
          <p:cNvPr id="4" name="PlaceHolder 3"/>
          <p:cNvSpPr>
            <a:spLocks noGrp="1"/>
          </p:cNvSpPr>
          <p:nvPr>
            <p:ph type="ftr" idx="15"/>
          </p:nvPr>
        </p:nvSpPr>
        <p:spPr/>
        <p:txBody>
          <a:bodyPr/>
          <a:lstStyle/>
          <a:p>
            <a:r>
              <a:rPr lang="en-GB"/>
              <a:t>ILC - ITN</a:t>
            </a:r>
            <a:endParaRPr/>
          </a:p>
        </p:txBody>
      </p:sp>
      <p:sp>
        <p:nvSpPr>
          <p:cNvPr id="5" name="PlaceHolder 4"/>
          <p:cNvSpPr>
            <a:spLocks noGrp="1"/>
          </p:cNvSpPr>
          <p:nvPr>
            <p:ph type="sldNum" idx="16"/>
          </p:nvPr>
        </p:nvSpPr>
        <p:spPr/>
        <p:txBody>
          <a:bodyPr/>
          <a:lstStyle/>
          <a:p>
            <a:fld id="{5DA72278-B105-4493-882F-5F3B6DD2FF5B}" type="slidenum">
              <a:t>‹#›</a:t>
            </a:fld>
            <a:endParaRPr/>
          </a:p>
        </p:txBody>
      </p:sp>
      <p:sp>
        <p:nvSpPr>
          <p:cNvPr id="6" name="PlaceHolder 5"/>
          <p:cNvSpPr>
            <a:spLocks noGrp="1"/>
          </p:cNvSpPr>
          <p:nvPr>
            <p:ph type="dt" idx="14"/>
          </p:nvPr>
        </p:nvSpPr>
        <p:spPr/>
        <p:txBody>
          <a:bodyPr/>
          <a:lstStyle/>
          <a:p>
            <a:r>
              <a:rPr lang="fr-FR"/>
              <a:t>12th July 2024</a:t>
            </a:r>
            <a:endParaRPr/>
          </a:p>
        </p:txBody>
      </p:sp>
    </p:spTree>
    <p:extLst>
      <p:ext uri="{BB962C8B-B14F-4D97-AF65-F5344CB8AC3E}">
        <p14:creationId xmlns:p14="http://schemas.microsoft.com/office/powerpoint/2010/main" val="15869812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65246" y="898619"/>
            <a:ext cx="10661515" cy="2387600"/>
          </a:xfrm>
        </p:spPr>
        <p:txBody>
          <a:bodyPr anchor="b">
            <a:normAutofit/>
          </a:bodyPr>
          <a:lstStyle>
            <a:lvl1pPr algn="ctr">
              <a:defRPr sz="3600" b="1"/>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796594"/>
            <a:ext cx="9144000" cy="2176192"/>
          </a:xfrm>
        </p:spPr>
        <p:txBody>
          <a:bodyPr>
            <a:normAutofit/>
          </a:bodyPr>
          <a:lstStyle>
            <a:lvl1pPr marL="0" indent="0" algn="ctr">
              <a:buNone/>
              <a:defRPr sz="2100">
                <a:solidFill>
                  <a:schemeClr val="bg1">
                    <a:lumMod val="6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90795" y="6419246"/>
            <a:ext cx="2743200" cy="365125"/>
          </a:xfrm>
        </p:spPr>
        <p:txBody>
          <a:bodyPr/>
          <a:lstStyle/>
          <a:p>
            <a:fld id="{8F5FCF8E-3BF9-458C-BE34-B53BF8209FA6}" type="datetimeFigureOut">
              <a:rPr kumimoji="1" lang="ja-JP" altLang="en-US" smtClean="0"/>
              <a:t>2024/11/25</a:t>
            </a:fld>
            <a:endParaRPr kumimoji="1" lang="ja-JP" altLang="en-US"/>
          </a:p>
        </p:txBody>
      </p:sp>
      <p:sp>
        <p:nvSpPr>
          <p:cNvPr id="5" name="Footer Placeholder 4"/>
          <p:cNvSpPr>
            <a:spLocks noGrp="1"/>
          </p:cNvSpPr>
          <p:nvPr>
            <p:ph type="ftr" sz="quarter" idx="11"/>
          </p:nvPr>
        </p:nvSpPr>
        <p:spPr>
          <a:xfrm>
            <a:off x="2833998" y="6424785"/>
            <a:ext cx="6524011" cy="365125"/>
          </a:xfrm>
        </p:spPr>
        <p:txBody>
          <a:bodyPr/>
          <a:lstStyle/>
          <a:p>
            <a:endParaRPr kumimoji="1" lang="ja-JP" altLang="en-US"/>
          </a:p>
        </p:txBody>
      </p:sp>
      <p:sp>
        <p:nvSpPr>
          <p:cNvPr id="6" name="Slide Number Placeholder 5"/>
          <p:cNvSpPr>
            <a:spLocks noGrp="1"/>
          </p:cNvSpPr>
          <p:nvPr>
            <p:ph type="sldNum" sz="quarter" idx="12"/>
          </p:nvPr>
        </p:nvSpPr>
        <p:spPr>
          <a:xfrm>
            <a:off x="9358005" y="6424785"/>
            <a:ext cx="2743200" cy="365125"/>
          </a:xfrm>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128070371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136187"/>
            <a:ext cx="12192000" cy="924128"/>
          </a:xfrm>
        </p:spPr>
        <p:txBody>
          <a:bodyPr>
            <a:normAutofit/>
          </a:bodyPr>
          <a:lstStyle>
            <a:lvl1pPr algn="ctr">
              <a:defRPr sz="3000" b="1"/>
            </a:lvl1pPr>
          </a:lstStyle>
          <a:p>
            <a:r>
              <a:rPr lang="ja-JP" altLang="en-US"/>
              <a:t>マスター タイトルの書式設定</a:t>
            </a:r>
            <a:endParaRPr lang="en-US" dirty="0"/>
          </a:p>
        </p:txBody>
      </p:sp>
      <p:sp>
        <p:nvSpPr>
          <p:cNvPr id="3" name="Content Placeholder 2"/>
          <p:cNvSpPr>
            <a:spLocks noGrp="1"/>
          </p:cNvSpPr>
          <p:nvPr>
            <p:ph idx="1"/>
          </p:nvPr>
        </p:nvSpPr>
        <p:spPr>
          <a:xfrm>
            <a:off x="350196" y="1322968"/>
            <a:ext cx="11491609" cy="4931923"/>
          </a:xfrm>
        </p:spPr>
        <p:txBody>
          <a:bodyPr/>
          <a:lstStyle>
            <a:lvl1pPr marL="270272" indent="-270272">
              <a:buFont typeface="Wingdings" panose="05000000000000000000" pitchFamily="2" charset="2"/>
              <a:buChar char="n"/>
              <a:defRPr/>
            </a:lvl1pPr>
            <a:lvl2pPr marL="606029" indent="-263129">
              <a:buFont typeface="Wingdings" panose="05000000000000000000" pitchFamily="2" charset="2"/>
              <a:buChar char="l"/>
              <a:defRPr/>
            </a:lvl2pPr>
            <a:lvl3pPr marL="875110" indent="-189310">
              <a:buFont typeface="Wingdings" panose="05000000000000000000" pitchFamily="2" charset="2"/>
              <a:buChar char="Ø"/>
              <a:defRPr/>
            </a:lvl3pPr>
            <a:lvl4pPr marL="1145381" indent="-116681">
              <a:buFont typeface="Calibri" panose="020F0502020204030204" pitchFamily="34" charset="0"/>
              <a:buChar char="̶"/>
              <a:defRPr/>
            </a:lvl4pPr>
            <a:lvl5pPr marL="1415654" indent="-139304">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90795" y="6424785"/>
            <a:ext cx="2743200" cy="365125"/>
          </a:xfrm>
        </p:spPr>
        <p:txBody>
          <a:bodyPr/>
          <a:lstStyle/>
          <a:p>
            <a:fld id="{8F5FCF8E-3BF9-458C-BE34-B53BF8209FA6}" type="datetimeFigureOut">
              <a:rPr kumimoji="1" lang="ja-JP" altLang="en-US" smtClean="0"/>
              <a:t>2024/11/25</a:t>
            </a:fld>
            <a:endParaRPr kumimoji="1" lang="ja-JP" altLang="en-US"/>
          </a:p>
        </p:txBody>
      </p:sp>
      <p:sp>
        <p:nvSpPr>
          <p:cNvPr id="5" name="Footer Placeholder 4"/>
          <p:cNvSpPr>
            <a:spLocks noGrp="1"/>
          </p:cNvSpPr>
          <p:nvPr>
            <p:ph type="ftr" sz="quarter" idx="11"/>
          </p:nvPr>
        </p:nvSpPr>
        <p:spPr>
          <a:xfrm>
            <a:off x="2833995" y="6424784"/>
            <a:ext cx="6511040" cy="365125"/>
          </a:xfrm>
        </p:spPr>
        <p:txBody>
          <a:bodyPr/>
          <a:lstStyle/>
          <a:p>
            <a:endParaRPr kumimoji="1" lang="ja-JP" altLang="en-US"/>
          </a:p>
        </p:txBody>
      </p:sp>
      <p:sp>
        <p:nvSpPr>
          <p:cNvPr id="6" name="Slide Number Placeholder 5"/>
          <p:cNvSpPr>
            <a:spLocks noGrp="1"/>
          </p:cNvSpPr>
          <p:nvPr>
            <p:ph type="sldNum" sz="quarter" idx="12"/>
          </p:nvPr>
        </p:nvSpPr>
        <p:spPr>
          <a:xfrm>
            <a:off x="9345035" y="6429311"/>
            <a:ext cx="2743200" cy="365125"/>
          </a:xfrm>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279286857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0795" y="6424785"/>
            <a:ext cx="2743200" cy="365125"/>
          </a:xfrm>
        </p:spPr>
        <p:txBody>
          <a:bodyPr/>
          <a:lstStyle/>
          <a:p>
            <a:fld id="{8F5FCF8E-3BF9-458C-BE34-B53BF8209FA6}" type="datetimeFigureOut">
              <a:rPr kumimoji="1" lang="ja-JP" altLang="en-US" smtClean="0"/>
              <a:t>2024/11/25</a:t>
            </a:fld>
            <a:endParaRPr kumimoji="1" lang="ja-JP" altLang="en-US"/>
          </a:p>
        </p:txBody>
      </p:sp>
      <p:sp>
        <p:nvSpPr>
          <p:cNvPr id="4" name="Footer Placeholder 3"/>
          <p:cNvSpPr>
            <a:spLocks noGrp="1"/>
          </p:cNvSpPr>
          <p:nvPr>
            <p:ph type="ftr" sz="quarter" idx="11"/>
          </p:nvPr>
        </p:nvSpPr>
        <p:spPr>
          <a:xfrm>
            <a:off x="2833995" y="6424783"/>
            <a:ext cx="6511040" cy="365125"/>
          </a:xfrm>
        </p:spPr>
        <p:txBody>
          <a:bodyPr/>
          <a:lstStyle/>
          <a:p>
            <a:endParaRPr kumimoji="1" lang="ja-JP" altLang="en-US"/>
          </a:p>
        </p:txBody>
      </p:sp>
      <p:sp>
        <p:nvSpPr>
          <p:cNvPr id="5" name="Slide Number Placeholder 4"/>
          <p:cNvSpPr>
            <a:spLocks noGrp="1"/>
          </p:cNvSpPr>
          <p:nvPr>
            <p:ph type="sldNum" sz="quarter" idx="12"/>
          </p:nvPr>
        </p:nvSpPr>
        <p:spPr>
          <a:xfrm>
            <a:off x="9345035" y="6424784"/>
            <a:ext cx="2743200" cy="365125"/>
          </a:xfrm>
        </p:spPr>
        <p:txBody>
          <a:bodyPr/>
          <a:lstStyle/>
          <a:p>
            <a:fld id="{AE0E8EA8-A932-4BEC-96DA-3CBDE2A343A9}" type="slidenum">
              <a:rPr kumimoji="1" lang="ja-JP" altLang="en-US" smtClean="0"/>
              <a:t>‹#›</a:t>
            </a:fld>
            <a:endParaRPr kumimoji="1" lang="ja-JP" altLang="en-US"/>
          </a:p>
        </p:txBody>
      </p:sp>
      <p:sp>
        <p:nvSpPr>
          <p:cNvPr id="7" name="Title 1"/>
          <p:cNvSpPr>
            <a:spLocks noGrp="1"/>
          </p:cNvSpPr>
          <p:nvPr>
            <p:ph type="title"/>
          </p:nvPr>
        </p:nvSpPr>
        <p:spPr>
          <a:xfrm>
            <a:off x="0" y="136187"/>
            <a:ext cx="12192000" cy="924128"/>
          </a:xfrm>
        </p:spPr>
        <p:txBody>
          <a:bodyPr>
            <a:normAutofit/>
          </a:bodyPr>
          <a:lstStyle>
            <a:lvl1pPr algn="ctr">
              <a:defRPr sz="3000" b="1"/>
            </a:lvl1pPr>
          </a:lstStyle>
          <a:p>
            <a:r>
              <a:rPr lang="ja-JP" altLang="en-US"/>
              <a:t>マスター タイトルの書式設定</a:t>
            </a:r>
            <a:endParaRPr lang="en-US" dirty="0"/>
          </a:p>
        </p:txBody>
      </p:sp>
    </p:spTree>
    <p:extLst>
      <p:ext uri="{BB962C8B-B14F-4D97-AF65-F5344CB8AC3E}">
        <p14:creationId xmlns:p14="http://schemas.microsoft.com/office/powerpoint/2010/main" val="19215865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7824" y="6424785"/>
            <a:ext cx="2743200" cy="365125"/>
          </a:xfrm>
        </p:spPr>
        <p:txBody>
          <a:bodyPr/>
          <a:lstStyle/>
          <a:p>
            <a:fld id="{8F5FCF8E-3BF9-458C-BE34-B53BF8209FA6}" type="datetimeFigureOut">
              <a:rPr kumimoji="1" lang="ja-JP" altLang="en-US" smtClean="0"/>
              <a:t>2024/11/25</a:t>
            </a:fld>
            <a:endParaRPr kumimoji="1" lang="ja-JP" altLang="en-US"/>
          </a:p>
        </p:txBody>
      </p:sp>
      <p:sp>
        <p:nvSpPr>
          <p:cNvPr id="3" name="Footer Placeholder 2"/>
          <p:cNvSpPr>
            <a:spLocks noGrp="1"/>
          </p:cNvSpPr>
          <p:nvPr>
            <p:ph type="ftr" sz="quarter" idx="11"/>
          </p:nvPr>
        </p:nvSpPr>
        <p:spPr>
          <a:xfrm>
            <a:off x="2821026" y="6424783"/>
            <a:ext cx="6524011" cy="365125"/>
          </a:xfrm>
        </p:spPr>
        <p:txBody>
          <a:bodyPr/>
          <a:lstStyle/>
          <a:p>
            <a:endParaRPr kumimoji="1" lang="ja-JP" altLang="en-US"/>
          </a:p>
        </p:txBody>
      </p:sp>
      <p:sp>
        <p:nvSpPr>
          <p:cNvPr id="4" name="Slide Number Placeholder 3"/>
          <p:cNvSpPr>
            <a:spLocks noGrp="1"/>
          </p:cNvSpPr>
          <p:nvPr>
            <p:ph type="sldNum" sz="quarter" idx="12"/>
          </p:nvPr>
        </p:nvSpPr>
        <p:spPr>
          <a:xfrm>
            <a:off x="9345035" y="6424784"/>
            <a:ext cx="2743200" cy="365125"/>
          </a:xfrm>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295739765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45"/>
            <a:ext cx="10515600" cy="2852737"/>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2" y="4589470"/>
            <a:ext cx="10515600" cy="150018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F5FCF8E-3BF9-458C-BE34-B53BF8209FA6}" type="datetimeFigureOut">
              <a:rPr kumimoji="1" lang="ja-JP" altLang="en-US" smtClean="0"/>
              <a:t>2024/11/25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135755655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1"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1"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F5FCF8E-3BF9-458C-BE34-B53BF8209FA6}" type="datetimeFigureOut">
              <a:rPr kumimoji="1" lang="ja-JP" altLang="en-US" smtClean="0"/>
              <a:t>2024/11/25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31766459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9"/>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90"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839790"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6172203"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F5FCF8E-3BF9-458C-BE34-B53BF8209FA6}" type="datetimeFigureOut">
              <a:rPr kumimoji="1" lang="ja-JP" altLang="en-US" smtClean="0"/>
              <a:t>2024/11/25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399519021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8" cy="16002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32"/>
            <a:ext cx="6172201"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9" y="2057400"/>
            <a:ext cx="393223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F5FCF8E-3BF9-458C-BE34-B53BF8209FA6}" type="datetimeFigureOut">
              <a:rPr kumimoji="1" lang="ja-JP" altLang="en-US" smtClean="0"/>
              <a:t>2024/11/25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182690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9244" y="1644587"/>
            <a:ext cx="11707661" cy="1767235"/>
          </a:xfrm>
        </p:spPr>
        <p:txBody>
          <a:bodyPr anchor="ctr">
            <a:normAutofit/>
          </a:bodyPr>
          <a:lstStyle>
            <a:lvl1pPr algn="r">
              <a:defRPr sz="4800" b="1">
                <a:solidFill>
                  <a:srgbClr val="001489"/>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200894" y="3218930"/>
            <a:ext cx="11707661" cy="1266106"/>
          </a:xfrm>
        </p:spPr>
        <p:txBody>
          <a:bodyPr anchor="ctr">
            <a:normAutofit/>
          </a:bodyPr>
          <a:lstStyle>
            <a:lvl1pPr marL="0" indent="0" algn="r">
              <a:buNone/>
              <a:defRPr lang="en-GB" sz="2800" b="1" kern="1200" dirty="0">
                <a:solidFill>
                  <a:srgbClr val="001489"/>
                </a:solidFill>
                <a:effectLst/>
                <a:latin typeface="Lucida Sans Unicode" panose="020B0602030504020204" pitchFamily="34" charset="0"/>
                <a:ea typeface="+mj-ea"/>
                <a:cs typeface="Lucida Sans Unicode" panose="020B0602030504020204" pitchFamily="34"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r="7783"/>
          <a:stretch/>
        </p:blipFill>
        <p:spPr>
          <a:xfrm>
            <a:off x="-9526" y="0"/>
            <a:ext cx="8639177" cy="1470788"/>
          </a:xfrm>
          <a:prstGeom prst="rect">
            <a:avLst/>
          </a:prstGeom>
        </p:spPr>
      </p:pic>
      <p:grpSp>
        <p:nvGrpSpPr>
          <p:cNvPr id="9" name="Group 8"/>
          <p:cNvGrpSpPr/>
          <p:nvPr userDrawn="1"/>
        </p:nvGrpSpPr>
        <p:grpSpPr>
          <a:xfrm>
            <a:off x="140566" y="6353135"/>
            <a:ext cx="10825228" cy="417364"/>
            <a:chOff x="767249" y="4044454"/>
            <a:chExt cx="8118921" cy="417364"/>
          </a:xfrm>
        </p:grpSpPr>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67249" y="4044454"/>
              <a:ext cx="625781" cy="417364"/>
            </a:xfrm>
            <a:prstGeom prst="rect">
              <a:avLst/>
            </a:prstGeom>
          </p:spPr>
        </p:pic>
        <p:sp>
          <p:nvSpPr>
            <p:cNvPr id="8" name="TextBox 7"/>
            <p:cNvSpPr txBox="1"/>
            <p:nvPr userDrawn="1"/>
          </p:nvSpPr>
          <p:spPr>
            <a:xfrm>
              <a:off x="1393029" y="4099247"/>
              <a:ext cx="7493141" cy="292388"/>
            </a:xfrm>
            <a:prstGeom prst="rect">
              <a:avLst/>
            </a:prstGeom>
            <a:noFill/>
          </p:spPr>
          <p:txBody>
            <a:bodyPr wrap="square" rtlCol="0">
              <a:spAutoFit/>
            </a:bodyPr>
            <a:lstStyle/>
            <a:p>
              <a:r>
                <a:rPr lang="en-US" sz="1300" kern="1200" dirty="0">
                  <a:solidFill>
                    <a:srgbClr val="001489"/>
                  </a:solidFill>
                  <a:effectLst/>
                  <a:latin typeface="Arial" panose="020B0604020202020204" pitchFamily="34" charset="0"/>
                  <a:ea typeface="+mn-ea"/>
                  <a:cs typeface="Arial" panose="020B0604020202020204" pitchFamily="34" charset="0"/>
                </a:rPr>
                <a:t>The </a:t>
              </a:r>
              <a:r>
                <a:rPr lang="en-US" sz="1300" kern="1200">
                  <a:solidFill>
                    <a:srgbClr val="001489"/>
                  </a:solidFill>
                  <a:effectLst/>
                  <a:latin typeface="Arial" panose="020B0604020202020204" pitchFamily="34" charset="0"/>
                  <a:ea typeface="+mn-ea"/>
                  <a:cs typeface="Arial" panose="020B0604020202020204" pitchFamily="34" charset="0"/>
                </a:rPr>
                <a:t>project was </a:t>
              </a:r>
              <a:r>
                <a:rPr lang="en-US" sz="1300" kern="1200" dirty="0">
                  <a:solidFill>
                    <a:srgbClr val="001489"/>
                  </a:solidFill>
                  <a:effectLst/>
                  <a:latin typeface="Arial" panose="020B0604020202020204" pitchFamily="34" charset="0"/>
                  <a:ea typeface="+mn-ea"/>
                  <a:cs typeface="Arial" panose="020B0604020202020204" pitchFamily="34" charset="0"/>
                </a:rPr>
                <a:t>funded by the European Union under Grant Agreement no. 645479</a:t>
              </a:r>
              <a:endParaRPr lang="de-DE" sz="1300" dirty="0"/>
            </a:p>
          </p:txBody>
        </p:sp>
      </p:grpSp>
    </p:spTree>
    <p:extLst>
      <p:ext uri="{BB962C8B-B14F-4D97-AF65-F5344CB8AC3E}">
        <p14:creationId xmlns:p14="http://schemas.microsoft.com/office/powerpoint/2010/main" val="20056064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8" cy="16002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32"/>
            <a:ext cx="6172201"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9" y="2057400"/>
            <a:ext cx="393223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F5FCF8E-3BF9-458C-BE34-B53BF8209FA6}" type="datetimeFigureOut">
              <a:rPr kumimoji="1" lang="ja-JP" altLang="en-US" smtClean="0"/>
              <a:t>2024/11/25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31594021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F5FCF8E-3BF9-458C-BE34-B53BF8209FA6}" type="datetimeFigureOut">
              <a:rPr kumimoji="1" lang="ja-JP" altLang="en-US" smtClean="0"/>
              <a:t>2024/11/25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3531344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3"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4"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F5FCF8E-3BF9-458C-BE34-B53BF8209FA6}" type="datetimeFigureOut">
              <a:rPr kumimoji="1" lang="ja-JP" altLang="en-US" smtClean="0"/>
              <a:t>2024/11/25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3772648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15885" y="1142958"/>
            <a:ext cx="11554691" cy="5150687"/>
          </a:xfrm>
        </p:spPr>
        <p:txBody>
          <a:bodyPr/>
          <a:lstStyle>
            <a:lvl1pPr>
              <a:buClr>
                <a:srgbClr val="C00000"/>
              </a:buClr>
              <a:defRPr b="0">
                <a:solidFill>
                  <a:srgbClr val="001489"/>
                </a:solidFill>
                <a:latin typeface="Lucida Sans Unicode" panose="020B0602030504020204" pitchFamily="34" charset="0"/>
                <a:cs typeface="Lucida Sans Unicode" panose="020B0602030504020204" pitchFamily="34" charset="0"/>
              </a:defRPr>
            </a:lvl1pPr>
            <a:lvl2pPr>
              <a:buClr>
                <a:srgbClr val="C00000"/>
              </a:buClr>
              <a:defRPr b="0">
                <a:solidFill>
                  <a:srgbClr val="001489"/>
                </a:solidFill>
                <a:latin typeface="Lucida Sans Unicode" panose="020B0602030504020204" pitchFamily="34" charset="0"/>
                <a:cs typeface="Lucida Sans Unicode" panose="020B0602030504020204" pitchFamily="34" charset="0"/>
              </a:defRPr>
            </a:lvl2pPr>
            <a:lvl3pPr>
              <a:buClr>
                <a:srgbClr val="C00000"/>
              </a:buClr>
              <a:defRPr b="0">
                <a:solidFill>
                  <a:srgbClr val="001489"/>
                </a:solidFill>
                <a:latin typeface="Lucida Sans Unicode" panose="020B0602030504020204" pitchFamily="34" charset="0"/>
                <a:cs typeface="Lucida Sans Unicode" panose="020B0602030504020204" pitchFamily="34" charset="0"/>
              </a:defRPr>
            </a:lvl3pPr>
            <a:lvl4pPr>
              <a:buClr>
                <a:srgbClr val="C00000"/>
              </a:buClr>
              <a:defRPr b="0">
                <a:solidFill>
                  <a:srgbClr val="001489"/>
                </a:solidFill>
                <a:latin typeface="Lucida Sans Unicode" panose="020B0602030504020204" pitchFamily="34" charset="0"/>
                <a:cs typeface="Lucida Sans Unicode" panose="020B0602030504020204" pitchFamily="34" charset="0"/>
              </a:defRPr>
            </a:lvl4pPr>
            <a:lvl5pPr>
              <a:buClr>
                <a:srgbClr val="C00000"/>
              </a:buClr>
              <a:defRPr b="0">
                <a:solidFill>
                  <a:srgbClr val="001489"/>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itle 10"/>
          <p:cNvSpPr>
            <a:spLocks noGrp="1"/>
          </p:cNvSpPr>
          <p:nvPr>
            <p:ph type="title"/>
          </p:nvPr>
        </p:nvSpPr>
        <p:spPr>
          <a:xfrm>
            <a:off x="322799" y="233546"/>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
        <p:nvSpPr>
          <p:cNvPr id="7"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8" name="Date Placeholder 3"/>
          <p:cNvSpPr txBox="1">
            <a:spLocks/>
          </p:cNvSpPr>
          <p:nvPr userDrawn="1"/>
        </p:nvSpPr>
        <p:spPr>
          <a:xfrm>
            <a:off x="316800" y="6426001"/>
            <a:ext cx="11579925"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solidFill>
                  <a:srgbClr val="001489"/>
                </a:solidFill>
              </a:rPr>
              <a:pPr/>
              <a:t>25 November 2024</a:t>
            </a:fld>
            <a:r>
              <a:rPr lang="en-US" sz="1100" dirty="0">
                <a:solidFill>
                  <a:srgbClr val="001489"/>
                </a:solidFill>
              </a:rPr>
              <a:t>  			 </a:t>
            </a:r>
            <a:endParaRPr lang="en-GB" sz="1100" dirty="0">
              <a:solidFill>
                <a:srgbClr val="001489"/>
              </a:solidFill>
            </a:endParaRPr>
          </a:p>
        </p:txBody>
      </p:sp>
    </p:spTree>
    <p:extLst>
      <p:ext uri="{BB962C8B-B14F-4D97-AF65-F5344CB8AC3E}">
        <p14:creationId xmlns:p14="http://schemas.microsoft.com/office/powerpoint/2010/main" val="1470205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10343" y="1135857"/>
            <a:ext cx="11571315" cy="3725078"/>
          </a:xfrm>
        </p:spPr>
        <p:txBody>
          <a:bodyPr/>
          <a:lstStyle>
            <a:lvl1pPr marL="0" indent="0">
              <a:buNone/>
              <a:defRPr sz="1800">
                <a:solidFill>
                  <a:srgbClr val="001489"/>
                </a:solidFill>
                <a:latin typeface="Lucida Sans Unicode" panose="020B0602030504020204" pitchFamily="34" charset="0"/>
                <a:cs typeface="Lucida Sans Unicode" panose="020B0602030504020204" pitchFamily="34" charset="0"/>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25 November 2024</a:t>
            </a:fld>
            <a:endParaRPr lang="en-GB" sz="1100" dirty="0"/>
          </a:p>
        </p:txBody>
      </p:sp>
      <p:sp>
        <p:nvSpPr>
          <p:cNvPr id="8"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9" name="Title 10"/>
          <p:cNvSpPr>
            <a:spLocks noGrp="1"/>
          </p:cNvSpPr>
          <p:nvPr>
            <p:ph type="title"/>
          </p:nvPr>
        </p:nvSpPr>
        <p:spPr>
          <a:xfrm>
            <a:off x="322799" y="234001"/>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4989094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5.emf"/><Relationship Id="rId5" Type="http://schemas.openxmlformats.org/officeDocument/2006/relationships/slideLayout" Target="../slideLayouts/slideLayout18.xml"/><Relationship Id="rId10" Type="http://schemas.openxmlformats.org/officeDocument/2006/relationships/theme" Target="../theme/theme4.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6.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7.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6" Type="http://schemas.openxmlformats.org/officeDocument/2006/relationships/image" Target="../media/image12.tiff"/><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theme" Target="../theme/theme8.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9.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2870043"/>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de-CH"/>
              <a:t>September 2020</a:t>
            </a:r>
            <a:endParaRPr lang="en-US" dirty="0"/>
          </a:p>
        </p:txBody>
      </p:sp>
    </p:spTree>
    <p:extLst>
      <p:ext uri="{BB962C8B-B14F-4D97-AF65-F5344CB8AC3E}">
        <p14:creationId xmlns:p14="http://schemas.microsoft.com/office/powerpoint/2010/main" val="1717226057"/>
      </p:ext>
    </p:extLst>
  </p:cSld>
  <p:clrMap bg1="lt1" tx1="dk1" bg2="lt2" tx2="dk2" accent1="accent1" accent2="accent2" accent3="accent3" accent4="accent4" accent5="accent5" accent6="accent6" hlink="hlink" folHlink="folHlink"/>
  <p:sldLayoutIdLst>
    <p:sldLayoutId id="2147483683" r:id="rId1"/>
    <p:sldLayoutId id="2147483693" r:id="rId2"/>
    <p:sldLayoutId id="2147483696" r:id="rId3"/>
  </p:sldLayoutIdLst>
  <p:hf sldNum="0" hdr="0" ftr="0" dt="0"/>
  <p:txStyles>
    <p:titleStyle>
      <a:lvl1pPr algn="ctr" defTabSz="685800" rtl="0" eaLnBrk="1" latinLnBrk="0" hangingPunct="1">
        <a:lnSpc>
          <a:spcPct val="90000"/>
        </a:lnSpc>
        <a:spcBef>
          <a:spcPct val="0"/>
        </a:spcBef>
        <a:buNone/>
        <a:defRPr sz="45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pic>
        <p:nvPicPr>
          <p:cNvPr id="7" name="Picture 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spTree>
    <p:extLst>
      <p:ext uri="{BB962C8B-B14F-4D97-AF65-F5344CB8AC3E}">
        <p14:creationId xmlns:p14="http://schemas.microsoft.com/office/powerpoint/2010/main" val="1737518944"/>
      </p:ext>
    </p:extLst>
  </p:cSld>
  <p:clrMap bg1="lt1" tx1="dk1" bg2="lt2" tx2="dk2" accent1="accent1" accent2="accent2" accent3="accent3" accent4="accent4" accent5="accent5" accent6="accent6" hlink="hlink" folHlink="folHlink"/>
  <p:sldLayoutIdLst>
    <p:sldLayoutId id="2147483694" r:id="rId1"/>
    <p:sldLayoutId id="2147483786" r:id="rId2"/>
    <p:sldLayoutId id="2147483801" r:id="rId3"/>
  </p:sldLayoutIdLst>
  <p:hf sldNum="0"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1823" y="1786898"/>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3291849"/>
            <a:ext cx="10515600" cy="28851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1237428" y="6356350"/>
            <a:ext cx="954577"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pic>
        <p:nvPicPr>
          <p:cNvPr id="4" name="Picture 3"/>
          <p:cNvPicPr>
            <a:picLocks noChangeAspect="1"/>
          </p:cNvPicPr>
          <p:nvPr userDrawn="1"/>
        </p:nvPicPr>
        <p:blipFill rotWithShape="1">
          <a:blip r:embed="rId9"/>
          <a:srcRect/>
          <a:stretch/>
        </p:blipFill>
        <p:spPr>
          <a:xfrm>
            <a:off x="1710815" y="2730588"/>
            <a:ext cx="6356860" cy="1396825"/>
          </a:xfrm>
          <a:prstGeom prst="rect">
            <a:avLst/>
          </a:prstGeom>
        </p:spPr>
      </p:pic>
    </p:spTree>
    <p:extLst>
      <p:ext uri="{BB962C8B-B14F-4D97-AF65-F5344CB8AC3E}">
        <p14:creationId xmlns:p14="http://schemas.microsoft.com/office/powerpoint/2010/main" val="1508655888"/>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Lst>
  <p:hf sldNum="0"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9" name="Picture 10">
            <a:extLst>
              <a:ext uri="{FF2B5EF4-FFF2-40B4-BE49-F238E27FC236}">
                <a16:creationId xmlns:a16="http://schemas.microsoft.com/office/drawing/2014/main" id="{E670347F-8862-4E07-B94B-DA052D0182EF}"/>
              </a:ext>
            </a:extLst>
          </p:cNvPr>
          <p:cNvPicPr>
            <a:picLocks noChangeAspect="1"/>
          </p:cNvPicPr>
          <p:nvPr userDrawn="1"/>
        </p:nvPicPr>
        <p:blipFill>
          <a:blip r:embed="rId11">
            <a:extLst>
              <a:ext uri="{28A0092B-C50C-407E-A947-70E740481C1C}">
                <a14:useLocalDpi xmlns:a14="http://schemas.microsoft.com/office/drawing/2010/main"/>
              </a:ext>
            </a:extLst>
          </a:blip>
          <a:srcRect/>
          <a:stretch>
            <a:fillRect/>
          </a:stretch>
        </p:blipFill>
        <p:spPr bwMode="auto">
          <a:xfrm>
            <a:off x="0" y="-27384"/>
            <a:ext cx="121920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Espace réservé du texte 29">
            <a:extLst>
              <a:ext uri="{FF2B5EF4-FFF2-40B4-BE49-F238E27FC236}">
                <a16:creationId xmlns:a16="http://schemas.microsoft.com/office/drawing/2014/main" id="{001AD3EE-70A4-4B57-8BF1-E43E1BA55993}"/>
              </a:ext>
            </a:extLst>
          </p:cNvPr>
          <p:cNvSpPr>
            <a:spLocks noGrp="1"/>
          </p:cNvSpPr>
          <p:nvPr>
            <p:ph type="body" idx="1"/>
          </p:nvPr>
        </p:nvSpPr>
        <p:spPr bwMode="auto">
          <a:xfrm>
            <a:off x="609601" y="1325563"/>
            <a:ext cx="109685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dirty="0"/>
              <a:t>Cliquez pour modifier les styles du texte du masque</a:t>
            </a:r>
          </a:p>
          <a:p>
            <a:pPr lvl="1"/>
            <a:r>
              <a:rPr lang="fr-CH" altLang="en-US" dirty="0"/>
              <a:t>Deuxième niveau</a:t>
            </a:r>
          </a:p>
          <a:p>
            <a:pPr lvl="2"/>
            <a:r>
              <a:rPr lang="fr-CH" altLang="en-US" dirty="0"/>
              <a:t>Troisième niveau</a:t>
            </a:r>
          </a:p>
          <a:p>
            <a:pPr lvl="3"/>
            <a:r>
              <a:rPr lang="fr-CH" altLang="en-US" dirty="0"/>
              <a:t>Quatrième niveau</a:t>
            </a:r>
          </a:p>
          <a:p>
            <a:pPr lvl="4"/>
            <a:r>
              <a:rPr lang="fr-CH" altLang="en-US" dirty="0"/>
              <a:t>Cinquième niveau</a:t>
            </a:r>
            <a:endParaRPr lang="en-US" altLang="en-US" dirty="0"/>
          </a:p>
        </p:txBody>
      </p:sp>
      <p:sp>
        <p:nvSpPr>
          <p:cNvPr id="2" name="Date Placeholder 1">
            <a:extLst>
              <a:ext uri="{FF2B5EF4-FFF2-40B4-BE49-F238E27FC236}">
                <a16:creationId xmlns:a16="http://schemas.microsoft.com/office/drawing/2014/main" id="{07D6AF68-DCC6-42F3-AE75-78D4E4F8912F}"/>
              </a:ext>
            </a:extLst>
          </p:cNvPr>
          <p:cNvSpPr>
            <a:spLocks noGrp="1"/>
          </p:cNvSpPr>
          <p:nvPr>
            <p:ph type="dt" sz="half" idx="2"/>
          </p:nvPr>
        </p:nvSpPr>
        <p:spPr>
          <a:xfrm>
            <a:off x="9376833" y="6500814"/>
            <a:ext cx="1416051" cy="35877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ea typeface="Droid Sans Fallback" charset="0"/>
              </a:defRPr>
            </a:lvl1pPr>
          </a:lstStyle>
          <a:p>
            <a:pPr>
              <a:defRPr/>
            </a:pPr>
            <a:r>
              <a:rPr lang="de-CH" altLang="en-US"/>
              <a:t>September 2020</a:t>
            </a:r>
            <a:endParaRPr lang="en-US" altLang="en-US"/>
          </a:p>
        </p:txBody>
      </p:sp>
      <p:sp>
        <p:nvSpPr>
          <p:cNvPr id="4" name="Slide Number Placeholder 3">
            <a:extLst>
              <a:ext uri="{FF2B5EF4-FFF2-40B4-BE49-F238E27FC236}">
                <a16:creationId xmlns:a16="http://schemas.microsoft.com/office/drawing/2014/main" id="{469F91CE-EF98-436B-B1A1-A64471410A1A}"/>
              </a:ext>
            </a:extLst>
          </p:cNvPr>
          <p:cNvSpPr>
            <a:spLocks noGrp="1"/>
          </p:cNvSpPr>
          <p:nvPr>
            <p:ph type="sldNum" sz="quarter" idx="4"/>
          </p:nvPr>
        </p:nvSpPr>
        <p:spPr>
          <a:xfrm>
            <a:off x="10913533" y="6494464"/>
            <a:ext cx="668867"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defRPr>
            </a:lvl1pPr>
          </a:lstStyle>
          <a:p>
            <a:pPr>
              <a:defRPr/>
            </a:pPr>
            <a:fld id="{08A5172A-EE10-4025-82AD-CE3C8BAD5DB6}" type="slidenum">
              <a:rPr lang="en-US" altLang="en-US"/>
              <a:pPr>
                <a:defRPr/>
              </a:pPr>
              <a:t>‹#›</a:t>
            </a:fld>
            <a:endParaRPr lang="en-US" altLang="en-US"/>
          </a:p>
        </p:txBody>
      </p:sp>
      <p:sp>
        <p:nvSpPr>
          <p:cNvPr id="1030" name="Espace réservé du titre 8">
            <a:extLst>
              <a:ext uri="{FF2B5EF4-FFF2-40B4-BE49-F238E27FC236}">
                <a16:creationId xmlns:a16="http://schemas.microsoft.com/office/drawing/2014/main" id="{38955676-60A9-406E-9049-2A44EA337D32}"/>
              </a:ext>
            </a:extLst>
          </p:cNvPr>
          <p:cNvSpPr>
            <a:spLocks noGrp="1"/>
          </p:cNvSpPr>
          <p:nvPr>
            <p:ph type="title"/>
          </p:nvPr>
        </p:nvSpPr>
        <p:spPr bwMode="auto">
          <a:xfrm>
            <a:off x="1059089" y="-27384"/>
            <a:ext cx="10077471"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dirty="0"/>
              <a:t>Cliquez et modifiez le titre</a:t>
            </a:r>
            <a:endParaRPr lang="en-US" altLang="en-US" dirty="0"/>
          </a:p>
        </p:txBody>
      </p:sp>
    </p:spTree>
    <p:extLst>
      <p:ext uri="{BB962C8B-B14F-4D97-AF65-F5344CB8AC3E}">
        <p14:creationId xmlns:p14="http://schemas.microsoft.com/office/powerpoint/2010/main" val="313022546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3" r:id="rId9"/>
  </p:sldLayoutIdLst>
  <p:hf sldNum="0" hdr="0" ftr="0" dt="0"/>
  <p:txStyles>
    <p:title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493713" indent="-457200" algn="l" rtl="0" eaLnBrk="0" fontAlgn="base" hangingPunct="0">
        <a:spcBef>
          <a:spcPct val="20000"/>
        </a:spcBef>
        <a:spcAft>
          <a:spcPct val="0"/>
        </a:spcAft>
        <a:buClr>
          <a:schemeClr val="tx1"/>
        </a:buClr>
        <a:buSzPct val="80000"/>
        <a:buFont typeface="Arial" panose="020B0604020202020204" pitchFamily="34" charset="0"/>
        <a:buChar char="•"/>
        <a:defRPr sz="28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de-CH"/>
              <a:t>September 2020</a:t>
            </a:r>
            <a:endParaRPr lang="en-US" dirty="0"/>
          </a:p>
        </p:txBody>
      </p:sp>
      <p:pic>
        <p:nvPicPr>
          <p:cNvPr id="7" name="Picture 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398717"/>
      </p:ext>
    </p:extLst>
  </p:cSld>
  <p:clrMap bg1="lt1" tx1="dk1" bg2="lt2" tx2="dk2" accent1="accent1" accent2="accent2" accent3="accent3" accent4="accent4" accent5="accent5" accent6="accent6" hlink="hlink" folHlink="folHlink"/>
  <p:sldLayoutIdLst>
    <p:sldLayoutId id="2147483737" r:id="rId1"/>
    <p:sldLayoutId id="2147483739" r:id="rId2"/>
    <p:sldLayoutId id="2147483740" r:id="rId3"/>
  </p:sldLayoutIdLst>
  <p:hf sldNum="0"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de-CH" altLang="ja-JP"/>
              <a:t>September 2020</a:t>
            </a:r>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491168619"/>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476AD6-430B-FD91-3D1F-D259AC66E5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1800B66-8364-7023-080B-E17E4CE050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FD7804-964C-37A7-3E92-1B25AF38EE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fr-FR"/>
              <a:t>12th July 2024</a:t>
            </a:r>
            <a:endParaRPr lang="en-GB"/>
          </a:p>
        </p:txBody>
      </p:sp>
      <p:sp>
        <p:nvSpPr>
          <p:cNvPr id="5" name="Footer Placeholder 4">
            <a:extLst>
              <a:ext uri="{FF2B5EF4-FFF2-40B4-BE49-F238E27FC236}">
                <a16:creationId xmlns:a16="http://schemas.microsoft.com/office/drawing/2014/main" id="{2B0502B9-0AA4-34BD-A6A5-241576DFBB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ILC - ITN</a:t>
            </a:r>
          </a:p>
        </p:txBody>
      </p:sp>
      <p:sp>
        <p:nvSpPr>
          <p:cNvPr id="6" name="Slide Number Placeholder 5">
            <a:extLst>
              <a:ext uri="{FF2B5EF4-FFF2-40B4-BE49-F238E27FC236}">
                <a16:creationId xmlns:a16="http://schemas.microsoft.com/office/drawing/2014/main" id="{CC64A3A4-9157-E345-6160-C5527CDEB5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AAD905-8BAA-F24C-B24C-450B7290A4DF}" type="slidenum">
              <a:rPr lang="en-GB" smtClean="0"/>
              <a:t>‹#›</a:t>
            </a:fld>
            <a:endParaRPr lang="en-GB"/>
          </a:p>
        </p:txBody>
      </p:sp>
    </p:spTree>
    <p:extLst>
      <p:ext uri="{BB962C8B-B14F-4D97-AF65-F5344CB8AC3E}">
        <p14:creationId xmlns:p14="http://schemas.microsoft.com/office/powerpoint/2010/main" val="571165528"/>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2368" y="107580"/>
            <a:ext cx="10723035" cy="1336956"/>
          </a:xfrm>
          <a:prstGeom prst="rect">
            <a:avLst/>
          </a:prstGeom>
        </p:spPr>
        <p:txBody>
          <a:bodyPr vert="horz" lIns="91440" tIns="45720" rIns="91440" bIns="45720" rtlCol="0" anchor="b" anchorCtr="0">
            <a:noAutofit/>
          </a:bodyPr>
          <a:lstStyle/>
          <a:p>
            <a:r>
              <a:rPr lang="en-US" dirty="0" err="1"/>
              <a:t>Cliquez</a:t>
            </a:r>
            <a:r>
              <a:rPr lang="en-US" dirty="0"/>
              <a:t> et </a:t>
            </a:r>
            <a:r>
              <a:rPr lang="en-US" dirty="0" err="1"/>
              <a:t>modifiez</a:t>
            </a:r>
            <a:r>
              <a:rPr lang="en-US" dirty="0"/>
              <a:t> le </a:t>
            </a:r>
            <a:r>
              <a:rPr lang="en-US" dirty="0" err="1"/>
              <a:t>titre</a:t>
            </a:r>
            <a:endParaRPr dirty="0"/>
          </a:p>
        </p:txBody>
      </p:sp>
      <p:sp>
        <p:nvSpPr>
          <p:cNvPr id="3" name="Text Placeholder 2"/>
          <p:cNvSpPr>
            <a:spLocks noGrp="1"/>
          </p:cNvSpPr>
          <p:nvPr>
            <p:ph type="body" idx="1"/>
          </p:nvPr>
        </p:nvSpPr>
        <p:spPr>
          <a:xfrm>
            <a:off x="732368" y="1600200"/>
            <a:ext cx="10723035" cy="4343401"/>
          </a:xfrm>
          <a:prstGeom prst="rect">
            <a:avLst/>
          </a:prstGeom>
        </p:spPr>
        <p:txBody>
          <a:bodyPr vert="horz" lIns="91440" tIns="45720" rIns="91440" bIns="45720" rtlCol="0">
            <a:normAutofit/>
          </a:body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dirty="0"/>
          </a:p>
        </p:txBody>
      </p:sp>
      <p:sp>
        <p:nvSpPr>
          <p:cNvPr id="4" name="Date Placeholder 3"/>
          <p:cNvSpPr>
            <a:spLocks noGrp="1"/>
          </p:cNvSpPr>
          <p:nvPr>
            <p:ph type="dt" sz="half" idx="2"/>
          </p:nvPr>
        </p:nvSpPr>
        <p:spPr>
          <a:xfrm>
            <a:off x="-821980" y="6458233"/>
            <a:ext cx="2844800" cy="365125"/>
          </a:xfrm>
          <a:prstGeom prst="rect">
            <a:avLst/>
          </a:prstGeom>
        </p:spPr>
        <p:txBody>
          <a:bodyPr vert="horz" lIns="91440" tIns="45720" rIns="91440" bIns="45720" rtlCol="0" anchor="ctr"/>
          <a:lstStyle>
            <a:lvl1pPr algn="r">
              <a:defRPr sz="1201">
                <a:solidFill>
                  <a:schemeClr val="bg1"/>
                </a:solidFill>
              </a:defRPr>
            </a:lvl1pPr>
          </a:lstStyle>
          <a:p>
            <a:pPr hangingPunct="1"/>
            <a:r>
              <a:rPr lang="fr-FR" kern="1200">
                <a:solidFill>
                  <a:prstClr val="white"/>
                </a:solidFill>
                <a:latin typeface="News Gothic MT"/>
              </a:rPr>
              <a:t>12th July 2024</a:t>
            </a:r>
            <a:endParaRPr lang="fr-FR" kern="1200" dirty="0">
              <a:solidFill>
                <a:prstClr val="white"/>
              </a:solidFill>
              <a:latin typeface="News Gothic MT"/>
            </a:endParaRPr>
          </a:p>
        </p:txBody>
      </p:sp>
      <p:sp>
        <p:nvSpPr>
          <p:cNvPr id="5" name="Footer Placeholder 4"/>
          <p:cNvSpPr>
            <a:spLocks noGrp="1"/>
          </p:cNvSpPr>
          <p:nvPr>
            <p:ph type="ftr" sz="quarter" idx="3"/>
          </p:nvPr>
        </p:nvSpPr>
        <p:spPr>
          <a:xfrm>
            <a:off x="4909226" y="6509411"/>
            <a:ext cx="2734910" cy="348589"/>
          </a:xfrm>
          <a:prstGeom prst="rect">
            <a:avLst/>
          </a:prstGeom>
        </p:spPr>
        <p:txBody>
          <a:bodyPr vert="horz" lIns="91440" tIns="45720" rIns="91440" bIns="45720" rtlCol="0" anchor="ctr"/>
          <a:lstStyle>
            <a:lvl1pPr algn="l">
              <a:defRPr sz="1201">
                <a:solidFill>
                  <a:schemeClr val="bg1"/>
                </a:solidFill>
              </a:defRPr>
            </a:lvl1pPr>
          </a:lstStyle>
          <a:p>
            <a:pPr hangingPunct="1"/>
            <a:r>
              <a:rPr lang="en-US" kern="1200">
                <a:solidFill>
                  <a:prstClr val="white"/>
                </a:solidFill>
                <a:latin typeface="News Gothic MT"/>
              </a:rPr>
              <a:t>ILC - ITN</a:t>
            </a:r>
            <a:endParaRPr lang="fr-FR" kern="1200" dirty="0">
              <a:solidFill>
                <a:prstClr val="white"/>
              </a:solidFill>
              <a:latin typeface="News Gothic MT"/>
            </a:endParaRPr>
          </a:p>
        </p:txBody>
      </p:sp>
      <p:sp>
        <p:nvSpPr>
          <p:cNvPr id="6" name="Slide Number Placeholder 5"/>
          <p:cNvSpPr>
            <a:spLocks noGrp="1"/>
          </p:cNvSpPr>
          <p:nvPr>
            <p:ph type="sldNum" sz="quarter" idx="4"/>
          </p:nvPr>
        </p:nvSpPr>
        <p:spPr>
          <a:xfrm>
            <a:off x="10795003" y="6458233"/>
            <a:ext cx="1320800" cy="365125"/>
          </a:xfrm>
          <a:prstGeom prst="rect">
            <a:avLst/>
          </a:prstGeom>
        </p:spPr>
        <p:txBody>
          <a:bodyPr vert="horz" lIns="91440" tIns="45720" rIns="91440" bIns="45720" rtlCol="0" anchor="ctr"/>
          <a:lstStyle>
            <a:lvl1pPr algn="r">
              <a:defRPr sz="2002" baseline="0">
                <a:solidFill>
                  <a:schemeClr val="bg1"/>
                </a:solidFill>
              </a:defRPr>
            </a:lvl1pPr>
          </a:lstStyle>
          <a:p>
            <a:pPr hangingPunct="1"/>
            <a:fld id="{617C510A-7687-CB44-A886-7EC5AB743307}" type="slidenum">
              <a:rPr lang="fr-FR" kern="1200" smtClean="0">
                <a:solidFill>
                  <a:prstClr val="white"/>
                </a:solidFill>
                <a:latin typeface="News Gothic MT"/>
              </a:rPr>
              <a:pPr hangingPunct="1"/>
              <a:t>‹#›</a:t>
            </a:fld>
            <a:endParaRPr lang="fr-FR" sz="2002" kern="1200" dirty="0">
              <a:solidFill>
                <a:prstClr val="white"/>
              </a:solidFill>
              <a:latin typeface="News Gothic MT"/>
            </a:endParaRPr>
          </a:p>
        </p:txBody>
      </p:sp>
      <p:pic>
        <p:nvPicPr>
          <p:cNvPr id="7" name="Picture 6">
            <a:extLst>
              <a:ext uri="{FF2B5EF4-FFF2-40B4-BE49-F238E27FC236}">
                <a16:creationId xmlns:a16="http://schemas.microsoft.com/office/drawing/2014/main" id="{7F0F7711-5824-9A41-BA94-FE6C93E37B27}"/>
              </a:ext>
            </a:extLst>
          </p:cNvPr>
          <p:cNvPicPr>
            <a:picLocks noChangeAspect="1"/>
          </p:cNvPicPr>
          <p:nvPr userDrawn="1"/>
        </p:nvPicPr>
        <p:blipFill>
          <a:blip r:embed="rId16"/>
          <a:stretch>
            <a:fillRect/>
          </a:stretch>
        </p:blipFill>
        <p:spPr>
          <a:xfrm>
            <a:off x="418984" y="326944"/>
            <a:ext cx="1785853" cy="749167"/>
          </a:xfrm>
          <a:prstGeom prst="rect">
            <a:avLst/>
          </a:prstGeom>
        </p:spPr>
      </p:pic>
    </p:spTree>
    <p:extLst>
      <p:ext uri="{BB962C8B-B14F-4D97-AF65-F5344CB8AC3E}">
        <p14:creationId xmlns:p14="http://schemas.microsoft.com/office/powerpoint/2010/main" val="159651336"/>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Lst>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hf hdr="0" ftr="0" dt="0"/>
  <p:txStyles>
    <p:titleStyle>
      <a:lvl1pPr algn="ctr" defTabSz="915314" rtl="0" eaLnBrk="1" latinLnBrk="0" hangingPunct="1">
        <a:spcBef>
          <a:spcPct val="0"/>
        </a:spcBef>
        <a:buNone/>
        <a:defRPr sz="3604" b="1" i="0" kern="1200" baseline="0">
          <a:solidFill>
            <a:schemeClr val="accent1"/>
          </a:solidFill>
          <a:latin typeface="Arial" panose="020B0604020202020204" pitchFamily="34" charset="0"/>
          <a:ea typeface="+mj-ea"/>
          <a:cs typeface="+mj-cs"/>
        </a:defRPr>
      </a:lvl1pPr>
    </p:titleStyle>
    <p:body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baseline="0">
          <a:solidFill>
            <a:schemeClr val="tx2">
              <a:lumMod val="90000"/>
              <a:lumOff val="10000"/>
            </a:schemeClr>
          </a:solidFill>
          <a:latin typeface="Arial" panose="020B0604020202020204" pitchFamily="34" charset="0"/>
          <a:ea typeface="+mn-ea"/>
          <a:cs typeface="+mn-cs"/>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baseline="0">
          <a:solidFill>
            <a:schemeClr val="tx2">
              <a:lumMod val="90000"/>
              <a:lumOff val="10000"/>
            </a:schemeClr>
          </a:solidFill>
          <a:latin typeface="Arial" panose="020B0604020202020204" pitchFamily="34" charset="0"/>
          <a:ea typeface="+mn-ea"/>
          <a:cs typeface="+mn-cs"/>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baseline="0">
          <a:solidFill>
            <a:schemeClr val="tx2">
              <a:lumMod val="90000"/>
              <a:lumOff val="10000"/>
            </a:schemeClr>
          </a:solidFill>
          <a:latin typeface="Arial" panose="020B0604020202020204" pitchFamily="34" charset="0"/>
          <a:ea typeface="+mn-ea"/>
          <a:cs typeface="+mn-cs"/>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baseline="0">
          <a:solidFill>
            <a:schemeClr val="tx2">
              <a:lumMod val="90000"/>
              <a:lumOff val="10000"/>
            </a:schemeClr>
          </a:solidFill>
          <a:latin typeface="Arial" panose="020B0604020202020204" pitchFamily="34" charset="0"/>
          <a:ea typeface="+mn-ea"/>
          <a:cs typeface="+mn-cs"/>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baseline="0">
          <a:solidFill>
            <a:schemeClr val="tx2">
              <a:lumMod val="90000"/>
              <a:lumOff val="10000"/>
            </a:schemeClr>
          </a:solidFill>
          <a:latin typeface="Arial" panose="020B0604020202020204" pitchFamily="34" charset="0"/>
          <a:ea typeface="+mn-ea"/>
          <a:cs typeface="+mn-cs"/>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p:bodyStyle>
    <p:otherStyle>
      <a:defPPr>
        <a:defRPr/>
      </a:defPPr>
      <a:lvl1pPr marL="0" algn="l" defTabSz="915314" rtl="0" eaLnBrk="1" latinLnBrk="0" hangingPunct="1">
        <a:defRPr sz="1802" kern="1200">
          <a:solidFill>
            <a:schemeClr val="tx1"/>
          </a:solidFill>
          <a:latin typeface="+mn-lt"/>
          <a:ea typeface="+mn-ea"/>
          <a:cs typeface="+mn-cs"/>
        </a:defRPr>
      </a:lvl1pPr>
      <a:lvl2pPr marL="457657" algn="l" defTabSz="915314" rtl="0" eaLnBrk="1" latinLnBrk="0" hangingPunct="1">
        <a:defRPr sz="1802" kern="1200">
          <a:solidFill>
            <a:schemeClr val="tx1"/>
          </a:solidFill>
          <a:latin typeface="+mn-lt"/>
          <a:ea typeface="+mn-ea"/>
          <a:cs typeface="+mn-cs"/>
        </a:defRPr>
      </a:lvl2pPr>
      <a:lvl3pPr marL="915314" algn="l" defTabSz="915314" rtl="0" eaLnBrk="1" latinLnBrk="0" hangingPunct="1">
        <a:defRPr sz="1802" kern="1200">
          <a:solidFill>
            <a:schemeClr val="tx1"/>
          </a:solidFill>
          <a:latin typeface="+mn-lt"/>
          <a:ea typeface="+mn-ea"/>
          <a:cs typeface="+mn-cs"/>
        </a:defRPr>
      </a:lvl3pPr>
      <a:lvl4pPr marL="1372972" algn="l" defTabSz="915314" rtl="0" eaLnBrk="1" latinLnBrk="0" hangingPunct="1">
        <a:defRPr sz="1802" kern="1200">
          <a:solidFill>
            <a:schemeClr val="tx1"/>
          </a:solidFill>
          <a:latin typeface="+mn-lt"/>
          <a:ea typeface="+mn-ea"/>
          <a:cs typeface="+mn-cs"/>
        </a:defRPr>
      </a:lvl4pPr>
      <a:lvl5pPr marL="1830629" algn="l" defTabSz="915314" rtl="0" eaLnBrk="1" latinLnBrk="0" hangingPunct="1">
        <a:defRPr sz="1802" kern="1200">
          <a:solidFill>
            <a:schemeClr val="tx1"/>
          </a:solidFill>
          <a:latin typeface="+mn-lt"/>
          <a:ea typeface="+mn-ea"/>
          <a:cs typeface="+mn-cs"/>
        </a:defRPr>
      </a:lvl5pPr>
      <a:lvl6pPr marL="2288286" algn="l" defTabSz="915314" rtl="0" eaLnBrk="1" latinLnBrk="0" hangingPunct="1">
        <a:defRPr sz="1802" kern="1200">
          <a:solidFill>
            <a:schemeClr val="tx1"/>
          </a:solidFill>
          <a:latin typeface="+mn-lt"/>
          <a:ea typeface="+mn-ea"/>
          <a:cs typeface="+mn-cs"/>
        </a:defRPr>
      </a:lvl6pPr>
      <a:lvl7pPr marL="2745943" algn="l" defTabSz="915314" rtl="0" eaLnBrk="1" latinLnBrk="0" hangingPunct="1">
        <a:defRPr sz="1802" kern="1200">
          <a:solidFill>
            <a:schemeClr val="tx1"/>
          </a:solidFill>
          <a:latin typeface="+mn-lt"/>
          <a:ea typeface="+mn-ea"/>
          <a:cs typeface="+mn-cs"/>
        </a:defRPr>
      </a:lvl7pPr>
      <a:lvl8pPr marL="3203600" algn="l" defTabSz="915314" rtl="0" eaLnBrk="1" latinLnBrk="0" hangingPunct="1">
        <a:defRPr sz="1802" kern="1200">
          <a:solidFill>
            <a:schemeClr val="tx1"/>
          </a:solidFill>
          <a:latin typeface="+mn-lt"/>
          <a:ea typeface="+mn-ea"/>
          <a:cs typeface="+mn-cs"/>
        </a:defRPr>
      </a:lvl8pPr>
      <a:lvl9pPr marL="3661258" algn="l" defTabSz="915314" rtl="0" eaLnBrk="1" latinLnBrk="0" hangingPunct="1">
        <a:defRPr sz="1802"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1" y="6356357"/>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F5FCF8E-3BF9-458C-BE34-B53BF8209FA6}" type="datetimeFigureOut">
              <a:rPr kumimoji="1" lang="ja-JP" altLang="en-US" smtClean="0"/>
              <a:t>2024/11/25</a:t>
            </a:fld>
            <a:endParaRPr kumimoji="1" lang="ja-JP" altLang="en-US"/>
          </a:p>
        </p:txBody>
      </p:sp>
      <p:sp>
        <p:nvSpPr>
          <p:cNvPr id="5" name="Footer Placeholder 4"/>
          <p:cNvSpPr>
            <a:spLocks noGrp="1"/>
          </p:cNvSpPr>
          <p:nvPr>
            <p:ph type="ftr" sz="quarter" idx="3"/>
          </p:nvPr>
        </p:nvSpPr>
        <p:spPr>
          <a:xfrm>
            <a:off x="4038601" y="6356357"/>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1" y="6356357"/>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E0E8EA8-A932-4BEC-96DA-3CBDE2A343A9}" type="slidenum">
              <a:rPr kumimoji="1" lang="ja-JP" altLang="en-US" smtClean="0"/>
              <a:t>‹#›</a:t>
            </a:fld>
            <a:endParaRPr kumimoji="1" lang="ja-JP" altLang="en-US"/>
          </a:p>
        </p:txBody>
      </p:sp>
    </p:spTree>
    <p:extLst>
      <p:ext uri="{BB962C8B-B14F-4D97-AF65-F5344CB8AC3E}">
        <p14:creationId xmlns:p14="http://schemas.microsoft.com/office/powerpoint/2010/main" val="3765707549"/>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1.png"/><Relationship Id="rId1" Type="http://schemas.openxmlformats.org/officeDocument/2006/relationships/slideLayout" Target="../slideLayouts/slideLayout49.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55.xml"/><Relationship Id="rId5" Type="http://schemas.openxmlformats.org/officeDocument/2006/relationships/image" Target="../media/image65.png"/><Relationship Id="rId4" Type="http://schemas.openxmlformats.org/officeDocument/2006/relationships/image" Target="../media/image64.png"/></Relationships>
</file>

<file path=ppt/slides/_rels/slide1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1.xml"/><Relationship Id="rId1" Type="http://schemas.openxmlformats.org/officeDocument/2006/relationships/slideLayout" Target="../slideLayouts/slideLayout49.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72.png"/><Relationship Id="rId5" Type="http://schemas.openxmlformats.org/officeDocument/2006/relationships/image" Target="../media/image71.emf"/><Relationship Id="rId4" Type="http://schemas.openxmlformats.org/officeDocument/2006/relationships/image" Target="../media/image70.emf"/></Relationships>
</file>

<file path=ppt/slides/_rels/slide16.xml.rels><?xml version="1.0" encoding="UTF-8" standalone="yes"?>
<Relationships xmlns="http://schemas.openxmlformats.org/package/2006/relationships"><Relationship Id="rId8" Type="http://schemas.openxmlformats.org/officeDocument/2006/relationships/chart" Target="../charts/chart1.xml"/><Relationship Id="rId13" Type="http://schemas.microsoft.com/office/2007/relationships/hdphoto" Target="../media/hdphoto4.wdp"/><Relationship Id="rId18" Type="http://schemas.microsoft.com/office/2007/relationships/hdphoto" Target="../media/hdphoto6.wdp"/><Relationship Id="rId3" Type="http://schemas.openxmlformats.org/officeDocument/2006/relationships/image" Target="../media/image73.png"/><Relationship Id="rId7" Type="http://schemas.microsoft.com/office/2007/relationships/hdphoto" Target="../media/hdphoto2.wdp"/><Relationship Id="rId12" Type="http://schemas.openxmlformats.org/officeDocument/2006/relationships/image" Target="../media/image77.png"/><Relationship Id="rId17" Type="http://schemas.openxmlformats.org/officeDocument/2006/relationships/image" Target="../media/image80.png"/><Relationship Id="rId2" Type="http://schemas.openxmlformats.org/officeDocument/2006/relationships/notesSlide" Target="../notesSlides/notesSlide14.xml"/><Relationship Id="rId16" Type="http://schemas.openxmlformats.org/officeDocument/2006/relationships/image" Target="../media/image79.gif"/><Relationship Id="rId1" Type="http://schemas.openxmlformats.org/officeDocument/2006/relationships/slideLayout" Target="../slideLayouts/slideLayout63.xml"/><Relationship Id="rId6" Type="http://schemas.openxmlformats.org/officeDocument/2006/relationships/image" Target="../media/image75.png"/><Relationship Id="rId11" Type="http://schemas.openxmlformats.org/officeDocument/2006/relationships/chart" Target="../charts/chart2.xml"/><Relationship Id="rId5" Type="http://schemas.openxmlformats.org/officeDocument/2006/relationships/image" Target="../media/image74.jpeg"/><Relationship Id="rId15" Type="http://schemas.microsoft.com/office/2007/relationships/hdphoto" Target="../media/hdphoto5.wdp"/><Relationship Id="rId10" Type="http://schemas.microsoft.com/office/2007/relationships/hdphoto" Target="../media/hdphoto3.wdp"/><Relationship Id="rId19" Type="http://schemas.openxmlformats.org/officeDocument/2006/relationships/hyperlink" Target="https://agenda.linearcollider.org/event/10134/contributions/54538/" TargetMode="External"/><Relationship Id="rId4" Type="http://schemas.microsoft.com/office/2007/relationships/hdphoto" Target="../media/hdphoto1.wdp"/><Relationship Id="rId9" Type="http://schemas.openxmlformats.org/officeDocument/2006/relationships/image" Target="../media/image76.png"/><Relationship Id="rId14" Type="http://schemas.openxmlformats.org/officeDocument/2006/relationships/image" Target="../media/image78.png"/></Relationships>
</file>

<file path=ppt/slides/_rels/slide17.xml.rels><?xml version="1.0" encoding="UTF-8" standalone="yes"?>
<Relationships xmlns="http://schemas.openxmlformats.org/package/2006/relationships"><Relationship Id="rId8" Type="http://schemas.openxmlformats.org/officeDocument/2006/relationships/image" Target="../media/image83.png"/><Relationship Id="rId13" Type="http://schemas.microsoft.com/office/2007/relationships/hdphoto" Target="../media/hdphoto11.wdp"/><Relationship Id="rId18" Type="http://schemas.openxmlformats.org/officeDocument/2006/relationships/image" Target="../media/image88.png"/><Relationship Id="rId3" Type="http://schemas.openxmlformats.org/officeDocument/2006/relationships/hyperlink" Target="https://journals.aps.org/prab/abstract/10.1103/PhysRevAccelBeams.26.071301" TargetMode="External"/><Relationship Id="rId21" Type="http://schemas.microsoft.com/office/2007/relationships/hdphoto" Target="../media/hdphoto15.wdp"/><Relationship Id="rId7" Type="http://schemas.microsoft.com/office/2007/relationships/hdphoto" Target="../media/hdphoto8.wdp"/><Relationship Id="rId12" Type="http://schemas.openxmlformats.org/officeDocument/2006/relationships/image" Target="../media/image85.png"/><Relationship Id="rId17" Type="http://schemas.microsoft.com/office/2007/relationships/hdphoto" Target="../media/hdphoto13.wdp"/><Relationship Id="rId2" Type="http://schemas.openxmlformats.org/officeDocument/2006/relationships/notesSlide" Target="../notesSlides/notesSlide15.xml"/><Relationship Id="rId16" Type="http://schemas.openxmlformats.org/officeDocument/2006/relationships/image" Target="../media/image87.png"/><Relationship Id="rId20" Type="http://schemas.openxmlformats.org/officeDocument/2006/relationships/image" Target="../media/image89.png"/><Relationship Id="rId1" Type="http://schemas.openxmlformats.org/officeDocument/2006/relationships/slideLayout" Target="../slideLayouts/slideLayout63.xml"/><Relationship Id="rId6" Type="http://schemas.openxmlformats.org/officeDocument/2006/relationships/image" Target="../media/image82.png"/><Relationship Id="rId11" Type="http://schemas.microsoft.com/office/2007/relationships/hdphoto" Target="../media/hdphoto10.wdp"/><Relationship Id="rId5" Type="http://schemas.microsoft.com/office/2007/relationships/hdphoto" Target="../media/hdphoto7.wdp"/><Relationship Id="rId15" Type="http://schemas.microsoft.com/office/2007/relationships/hdphoto" Target="../media/hdphoto12.wdp"/><Relationship Id="rId23" Type="http://schemas.microsoft.com/office/2007/relationships/hdphoto" Target="../media/hdphoto16.wdp"/><Relationship Id="rId10" Type="http://schemas.openxmlformats.org/officeDocument/2006/relationships/image" Target="../media/image84.png"/><Relationship Id="rId19" Type="http://schemas.microsoft.com/office/2007/relationships/hdphoto" Target="../media/hdphoto14.wdp"/><Relationship Id="rId4" Type="http://schemas.openxmlformats.org/officeDocument/2006/relationships/image" Target="../media/image81.png"/><Relationship Id="rId9" Type="http://schemas.microsoft.com/office/2007/relationships/hdphoto" Target="../media/hdphoto9.wdp"/><Relationship Id="rId14" Type="http://schemas.openxmlformats.org/officeDocument/2006/relationships/image" Target="../media/image86.png"/><Relationship Id="rId22" Type="http://schemas.openxmlformats.org/officeDocument/2006/relationships/image" Target="../media/image9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64.xml"/><Relationship Id="rId4" Type="http://schemas.openxmlformats.org/officeDocument/2006/relationships/image" Target="../media/image93.png"/></Relationships>
</file>

<file path=ppt/slides/_rels/slide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s://linearcollider.org/tea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emf"/><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pn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4.png"/><Relationship Id="rId18" Type="http://schemas.openxmlformats.org/officeDocument/2006/relationships/image" Target="../media/image39.png"/><Relationship Id="rId3" Type="http://schemas.openxmlformats.org/officeDocument/2006/relationships/image" Target="../media/image24.png"/><Relationship Id="rId21" Type="http://schemas.openxmlformats.org/officeDocument/2006/relationships/image" Target="../media/image42.png"/><Relationship Id="rId7" Type="http://schemas.openxmlformats.org/officeDocument/2006/relationships/image" Target="../media/image28.png"/><Relationship Id="rId12" Type="http://schemas.openxmlformats.org/officeDocument/2006/relationships/image" Target="../media/image33.jpeg"/><Relationship Id="rId17" Type="http://schemas.openxmlformats.org/officeDocument/2006/relationships/image" Target="../media/image38.png"/><Relationship Id="rId25" Type="http://schemas.openxmlformats.org/officeDocument/2006/relationships/image" Target="../media/image46.png"/><Relationship Id="rId2" Type="http://schemas.openxmlformats.org/officeDocument/2006/relationships/notesSlide" Target="../notesSlides/notesSlide7.xml"/><Relationship Id="rId16" Type="http://schemas.openxmlformats.org/officeDocument/2006/relationships/image" Target="../media/image37.png"/><Relationship Id="rId20" Type="http://schemas.openxmlformats.org/officeDocument/2006/relationships/image" Target="../media/image41.png"/><Relationship Id="rId1" Type="http://schemas.openxmlformats.org/officeDocument/2006/relationships/slideLayout" Target="../slideLayouts/slideLayout6.xml"/><Relationship Id="rId6" Type="http://schemas.openxmlformats.org/officeDocument/2006/relationships/image" Target="../media/image27.jpeg"/><Relationship Id="rId11" Type="http://schemas.openxmlformats.org/officeDocument/2006/relationships/image" Target="../media/image32.png"/><Relationship Id="rId24" Type="http://schemas.openxmlformats.org/officeDocument/2006/relationships/image" Target="../media/image45.png"/><Relationship Id="rId5" Type="http://schemas.openxmlformats.org/officeDocument/2006/relationships/image" Target="../media/image26.jpeg"/><Relationship Id="rId15" Type="http://schemas.openxmlformats.org/officeDocument/2006/relationships/image" Target="../media/image36.png"/><Relationship Id="rId23" Type="http://schemas.openxmlformats.org/officeDocument/2006/relationships/image" Target="../media/image44.png"/><Relationship Id="rId10" Type="http://schemas.openxmlformats.org/officeDocument/2006/relationships/image" Target="../media/image31.jpeg"/><Relationship Id="rId19" Type="http://schemas.openxmlformats.org/officeDocument/2006/relationships/image" Target="../media/image40.png"/><Relationship Id="rId4" Type="http://schemas.openxmlformats.org/officeDocument/2006/relationships/image" Target="../media/image25.jpeg"/><Relationship Id="rId9" Type="http://schemas.openxmlformats.org/officeDocument/2006/relationships/image" Target="../media/image30.png"/><Relationship Id="rId14" Type="http://schemas.openxmlformats.org/officeDocument/2006/relationships/image" Target="../media/image35.png"/><Relationship Id="rId22" Type="http://schemas.openxmlformats.org/officeDocument/2006/relationships/image" Target="../media/image43.jpeg"/></Relationships>
</file>

<file path=ppt/slides/_rels/slide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43.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9.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png"/><Relationship Id="rId7" Type="http://schemas.openxmlformats.org/officeDocument/2006/relationships/image" Target="../media/image55.jpeg"/><Relationship Id="rId2" Type="http://schemas.openxmlformats.org/officeDocument/2006/relationships/notesSlide" Target="../notesSlides/notesSlide9.xml"/><Relationship Id="rId1" Type="http://schemas.openxmlformats.org/officeDocument/2006/relationships/slideLayout" Target="../slideLayouts/slideLayout60.xml"/><Relationship Id="rId6" Type="http://schemas.openxmlformats.org/officeDocument/2006/relationships/image" Target="../media/image54.jpeg"/><Relationship Id="rId11" Type="http://schemas.openxmlformats.org/officeDocument/2006/relationships/image" Target="../media/image58.png"/><Relationship Id="rId5" Type="http://schemas.openxmlformats.org/officeDocument/2006/relationships/image" Target="../media/image53.png"/><Relationship Id="rId10" Type="http://schemas.openxmlformats.org/officeDocument/2006/relationships/image" Target="../media/image22.jpeg"/><Relationship Id="rId4" Type="http://schemas.openxmlformats.org/officeDocument/2006/relationships/image" Target="../media/image52.png"/><Relationship Id="rId9" Type="http://schemas.openxmlformats.org/officeDocument/2006/relationships/image" Target="../media/image5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45507" y="193093"/>
            <a:ext cx="8659013" cy="1515405"/>
          </a:xfrm>
          <a:solidFill>
            <a:schemeClr val="accent5">
              <a:lumMod val="75000"/>
            </a:schemeClr>
          </a:solidFill>
          <a:ln>
            <a:noFill/>
          </a:ln>
        </p:spPr>
        <p:txBody>
          <a:bodyPr>
            <a:normAutofit/>
          </a:bodyPr>
          <a:lstStyle/>
          <a:p>
            <a:pPr algn="ctr"/>
            <a:r>
              <a:rPr lang="en-US" altLang="ja-JP" sz="3100" dirty="0">
                <a:solidFill>
                  <a:schemeClr val="bg1"/>
                </a:solidFill>
                <a:latin typeface="Avenir" panose="02000503020000020003" pitchFamily="2" charset="0"/>
              </a:rPr>
              <a:t>CERN-KEK </a:t>
            </a:r>
            <a:r>
              <a:rPr lang="en-US" altLang="ja-JP" sz="3100" b="1" dirty="0">
                <a:solidFill>
                  <a:schemeClr val="bg1"/>
                </a:solidFill>
                <a:latin typeface="Avenir" panose="02000503020000020003" pitchFamily="2" charset="0"/>
              </a:rPr>
              <a:t>Collaborative Activities for </a:t>
            </a:r>
            <a:br>
              <a:rPr lang="en-US" altLang="ja-JP" sz="3100" b="1" dirty="0">
                <a:solidFill>
                  <a:schemeClr val="bg1"/>
                </a:solidFill>
                <a:latin typeface="Avenir" panose="02000503020000020003" pitchFamily="2" charset="0"/>
              </a:rPr>
            </a:br>
            <a:r>
              <a:rPr lang="en-US" altLang="ja-JP" sz="3100" b="1" dirty="0">
                <a:solidFill>
                  <a:schemeClr val="bg1"/>
                </a:solidFill>
                <a:latin typeface="Avenir" panose="02000503020000020003" pitchFamily="2" charset="0"/>
              </a:rPr>
              <a:t>Linear Colliders </a:t>
            </a:r>
            <a:endParaRPr kumimoji="1" lang="ja-JP" altLang="en-US" sz="3600" b="1" dirty="0">
              <a:solidFill>
                <a:schemeClr val="bg1"/>
              </a:solidFill>
              <a:latin typeface="Avenir" panose="02000503020000020003" pitchFamily="2" charset="0"/>
            </a:endParaRPr>
          </a:p>
        </p:txBody>
      </p:sp>
      <p:sp>
        <p:nvSpPr>
          <p:cNvPr id="5" name="コンテンツ プレースホルダー 2">
            <a:extLst>
              <a:ext uri="{FF2B5EF4-FFF2-40B4-BE49-F238E27FC236}">
                <a16:creationId xmlns:a16="http://schemas.microsoft.com/office/drawing/2014/main" id="{A1537E2A-9722-774C-B511-A3DD88AFA4BF}"/>
              </a:ext>
            </a:extLst>
          </p:cNvPr>
          <p:cNvSpPr txBox="1">
            <a:spLocks/>
          </p:cNvSpPr>
          <p:nvPr/>
        </p:nvSpPr>
        <p:spPr>
          <a:xfrm>
            <a:off x="1745507" y="2625861"/>
            <a:ext cx="8659012" cy="3419550"/>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None/>
            </a:pPr>
            <a:endParaRPr kumimoji="1" lang="en-US" altLang="ja-JP" sz="1600" dirty="0">
              <a:latin typeface="Avenir" panose="02000503020000020003" pitchFamily="2" charset="0"/>
            </a:endParaRPr>
          </a:p>
          <a:p>
            <a:pPr marL="0" indent="0">
              <a:buNone/>
            </a:pPr>
            <a:r>
              <a:rPr kumimoji="1" lang="en-US" altLang="ja-JP" sz="1600" dirty="0">
                <a:solidFill>
                  <a:schemeClr val="tx1"/>
                </a:solidFill>
                <a:latin typeface="Avenir" panose="02000503020000020003" pitchFamily="2" charset="0"/>
              </a:rPr>
              <a:t>Today:</a:t>
            </a:r>
            <a:endParaRPr lang="en-US" altLang="ja-JP" sz="1600" dirty="0">
              <a:solidFill>
                <a:schemeClr val="tx1"/>
              </a:solidFill>
              <a:latin typeface="Avenir" panose="02000503020000020003" pitchFamily="2" charset="0"/>
            </a:endParaRPr>
          </a:p>
          <a:p>
            <a:r>
              <a:rPr lang="en-US" altLang="ja-JP" sz="1600" dirty="0">
                <a:solidFill>
                  <a:schemeClr val="tx1"/>
                </a:solidFill>
                <a:latin typeface="Avenir" panose="02000503020000020003" pitchFamily="2" charset="0"/>
              </a:rPr>
              <a:t>ILC-IDT renewed (Appendix 24)</a:t>
            </a:r>
          </a:p>
          <a:p>
            <a:r>
              <a:rPr lang="en-US" altLang="ja-JP" sz="1600" dirty="0">
                <a:solidFill>
                  <a:schemeClr val="tx1"/>
                </a:solidFill>
                <a:latin typeface="Avenir" panose="02000503020000020003" pitchFamily="2" charset="0"/>
              </a:rPr>
              <a:t>ILC - ITN (Appendix 26 – new annex recently signed)</a:t>
            </a:r>
          </a:p>
          <a:p>
            <a:r>
              <a:rPr lang="en-US" altLang="ja-JP" sz="1600" dirty="0">
                <a:solidFill>
                  <a:schemeClr val="tx1"/>
                </a:solidFill>
                <a:latin typeface="Avenir" panose="02000503020000020003" pitchFamily="2" charset="0"/>
              </a:rPr>
              <a:t>ATF (collaboration) very active – in the original ICA, also part of the ILC ITN </a:t>
            </a:r>
          </a:p>
          <a:p>
            <a:r>
              <a:rPr lang="en-US" altLang="ja-JP" sz="1600" dirty="0">
                <a:solidFill>
                  <a:schemeClr val="tx1"/>
                </a:solidFill>
                <a:latin typeface="Avenir" panose="02000503020000020003" pitchFamily="2" charset="0"/>
              </a:rPr>
              <a:t>EAJADE (EU funded exchange programme with Japan (and Americas) for Higgs factories – supports ATF, </a:t>
            </a:r>
            <a:r>
              <a:rPr lang="en-US" altLang="ja-JP" sz="1600" dirty="0" err="1">
                <a:solidFill>
                  <a:schemeClr val="tx1"/>
                </a:solidFill>
                <a:latin typeface="Avenir" panose="02000503020000020003" pitchFamily="2" charset="0"/>
              </a:rPr>
              <a:t>SuperKEKb</a:t>
            </a:r>
            <a:r>
              <a:rPr lang="en-US" altLang="ja-JP" sz="1600" dirty="0">
                <a:solidFill>
                  <a:schemeClr val="tx1"/>
                </a:solidFill>
                <a:latin typeface="Avenir" panose="02000503020000020003" pitchFamily="2" charset="0"/>
              </a:rPr>
              <a:t>, sustainability studies, SCRF, </a:t>
            </a:r>
            <a:r>
              <a:rPr lang="en-US" altLang="ja-JP" sz="1600" dirty="0" err="1">
                <a:solidFill>
                  <a:schemeClr val="tx1"/>
                </a:solidFill>
                <a:latin typeface="Avenir" panose="02000503020000020003" pitchFamily="2" charset="0"/>
              </a:rPr>
              <a:t>etc</a:t>
            </a:r>
            <a:r>
              <a:rPr lang="en-US" altLang="ja-JP" sz="1600" dirty="0">
                <a:solidFill>
                  <a:schemeClr val="tx1"/>
                </a:solidFill>
                <a:latin typeface="Avenir" panose="02000503020000020003" pitchFamily="2" charset="0"/>
              </a:rPr>
              <a:t>)</a:t>
            </a:r>
          </a:p>
          <a:p>
            <a:r>
              <a:rPr lang="en-US" altLang="ja-JP" sz="1600" dirty="0">
                <a:solidFill>
                  <a:schemeClr val="tx1"/>
                </a:solidFill>
                <a:latin typeface="Avenir" panose="02000503020000020003" pitchFamily="2" charset="0"/>
              </a:rPr>
              <a:t>Normal conducting cavities and test-stands, originally linked to X-band studies, recently used for dielectric studies (Appendix 2)</a:t>
            </a:r>
          </a:p>
          <a:p>
            <a:r>
              <a:rPr lang="en-US" altLang="ja-JP" sz="1600" dirty="0">
                <a:solidFill>
                  <a:schemeClr val="tx1"/>
                </a:solidFill>
                <a:latin typeface="Avenir" panose="02000503020000020003" pitchFamily="2" charset="0"/>
              </a:rPr>
              <a:t>A few summary lines </a:t>
            </a:r>
          </a:p>
          <a:p>
            <a:endParaRPr lang="en-US" altLang="ja-JP" sz="1600" dirty="0">
              <a:solidFill>
                <a:schemeClr val="tx1"/>
              </a:solidFill>
              <a:latin typeface="Avenir" panose="02000503020000020003" pitchFamily="2" charset="0"/>
            </a:endParaRPr>
          </a:p>
        </p:txBody>
      </p:sp>
      <p:sp>
        <p:nvSpPr>
          <p:cNvPr id="6" name="TextBox 5">
            <a:extLst>
              <a:ext uri="{FF2B5EF4-FFF2-40B4-BE49-F238E27FC236}">
                <a16:creationId xmlns:a16="http://schemas.microsoft.com/office/drawing/2014/main" id="{1DFEEBEE-428E-E44A-8B03-E3902BB57EF9}"/>
              </a:ext>
            </a:extLst>
          </p:cNvPr>
          <p:cNvSpPr txBox="1"/>
          <p:nvPr/>
        </p:nvSpPr>
        <p:spPr>
          <a:xfrm>
            <a:off x="1655805" y="1844014"/>
            <a:ext cx="8748715" cy="369332"/>
          </a:xfrm>
          <a:prstGeom prst="rect">
            <a:avLst/>
          </a:prstGeom>
          <a:noFill/>
        </p:spPr>
        <p:txBody>
          <a:bodyPr wrap="square" rtlCol="0">
            <a:spAutoFit/>
          </a:bodyPr>
          <a:lstStyle/>
          <a:p>
            <a:pPr algn="ctr"/>
            <a:r>
              <a:rPr lang="en-US" dirty="0">
                <a:latin typeface="Avenir" panose="02000503020000020003" pitchFamily="2" charset="0"/>
              </a:rPr>
              <a:t>Steinar Stapnes – with information/slides from many others at KEK and CERN</a:t>
            </a:r>
            <a:endParaRPr lang="en-US" dirty="0">
              <a:solidFill>
                <a:srgbClr val="FF0000"/>
              </a:solidFill>
              <a:latin typeface="Avenir" panose="02000503020000020003" pitchFamily="2" charset="0"/>
            </a:endParaRPr>
          </a:p>
        </p:txBody>
      </p:sp>
    </p:spTree>
    <p:extLst>
      <p:ext uri="{BB962C8B-B14F-4D97-AF65-F5344CB8AC3E}">
        <p14:creationId xmlns:p14="http://schemas.microsoft.com/office/powerpoint/2010/main" val="864574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A8BF2-5F40-8476-F031-EB9C1EEB2C2F}"/>
              </a:ext>
            </a:extLst>
          </p:cNvPr>
          <p:cNvSpPr>
            <a:spLocks noGrp="1"/>
          </p:cNvSpPr>
          <p:nvPr>
            <p:ph type="title"/>
          </p:nvPr>
        </p:nvSpPr>
        <p:spPr>
          <a:xfrm>
            <a:off x="1697804" y="-84059"/>
            <a:ext cx="10723035" cy="1336491"/>
          </a:xfrm>
        </p:spPr>
        <p:txBody>
          <a:bodyPr/>
          <a:lstStyle/>
          <a:p>
            <a:r>
              <a:rPr lang="en-US" dirty="0"/>
              <a:t>Task 1.1:  </a:t>
            </a:r>
            <a:r>
              <a:rPr lang="en-US" sz="3203" dirty="0"/>
              <a:t>Future </a:t>
            </a:r>
            <a:r>
              <a:rPr lang="en-US" sz="3203" dirty="0" err="1"/>
              <a:t>e</a:t>
            </a:r>
            <a:r>
              <a:rPr lang="en-US" sz="3203" baseline="30000" dirty="0" err="1"/>
              <a:t>+</a:t>
            </a:r>
            <a:r>
              <a:rPr lang="en-US" sz="3203" dirty="0" err="1"/>
              <a:t>e</a:t>
            </a:r>
            <a:r>
              <a:rPr lang="en-US" sz="3203" baseline="30000" dirty="0"/>
              <a:t>-</a:t>
            </a:r>
            <a:r>
              <a:rPr lang="en-US" sz="3203" dirty="0"/>
              <a:t> linear collider studies</a:t>
            </a:r>
            <a:br>
              <a:rPr lang="en-US" sz="3203" dirty="0"/>
            </a:br>
            <a:r>
              <a:rPr lang="en-US" sz="2402" dirty="0"/>
              <a:t>(CERN, CEA, CNRS, CSIC/IFIC DESY, UOX, 57 (34)  person-months)</a:t>
            </a:r>
          </a:p>
        </p:txBody>
      </p:sp>
      <p:sp>
        <p:nvSpPr>
          <p:cNvPr id="3" name="Content Placeholder 2">
            <a:extLst>
              <a:ext uri="{FF2B5EF4-FFF2-40B4-BE49-F238E27FC236}">
                <a16:creationId xmlns:a16="http://schemas.microsoft.com/office/drawing/2014/main" id="{6B38D0A1-9E67-0204-A4E7-181DF735A4E0}"/>
              </a:ext>
            </a:extLst>
          </p:cNvPr>
          <p:cNvSpPr>
            <a:spLocks noGrp="1"/>
          </p:cNvSpPr>
          <p:nvPr>
            <p:ph idx="1"/>
          </p:nvPr>
        </p:nvSpPr>
        <p:spPr>
          <a:xfrm>
            <a:off x="0" y="1343837"/>
            <a:ext cx="8860586" cy="5007620"/>
          </a:xfrm>
        </p:spPr>
        <p:txBody>
          <a:bodyPr>
            <a:noAutofit/>
          </a:bodyPr>
          <a:lstStyle/>
          <a:p>
            <a:pPr algn="just"/>
            <a:r>
              <a:rPr lang="en-US" sz="1802" dirty="0"/>
              <a:t>R&amp;D objectives of the </a:t>
            </a:r>
            <a:r>
              <a:rPr lang="en-US" sz="1802" b="1" dirty="0"/>
              <a:t>ATF3</a:t>
            </a:r>
            <a:r>
              <a:rPr lang="en-US" sz="1802" dirty="0"/>
              <a:t> linear collider test facility at </a:t>
            </a:r>
            <a:r>
              <a:rPr lang="en-US" sz="1802" b="1" dirty="0"/>
              <a:t>KEK</a:t>
            </a:r>
            <a:r>
              <a:rPr lang="en-US" sz="1802" dirty="0"/>
              <a:t>, to maximize the luminosity potential of the next generation linear-collider-based Higgs factories, focused on ILC and CLIC</a:t>
            </a:r>
            <a:r>
              <a:rPr lang="en-US" sz="1802" b="1" dirty="0"/>
              <a:t> final focus system </a:t>
            </a:r>
            <a:r>
              <a:rPr lang="en-US" sz="1802" dirty="0"/>
              <a:t>(FFS). The main topics are (1) long-term stability and availability in routine operation, (2) vibration monitoring and beam-based feed-back / feed-forward, (3) </a:t>
            </a:r>
            <a:r>
              <a:rPr lang="en-US" sz="1802" dirty="0" err="1"/>
              <a:t>wakefield</a:t>
            </a:r>
            <a:r>
              <a:rPr lang="en-US" sz="1802" dirty="0"/>
              <a:t> mitigation, (4) high-order aberration control and in ultra-low-</a:t>
            </a:r>
            <a:r>
              <a:rPr lang="el-GR" sz="1802" dirty="0"/>
              <a:t>β</a:t>
            </a:r>
            <a:r>
              <a:rPr lang="en-US" sz="1802" baseline="-25000" dirty="0"/>
              <a:t>y</a:t>
            </a:r>
            <a:r>
              <a:rPr lang="en-US" sz="1802" baseline="30000" dirty="0"/>
              <a:t>*</a:t>
            </a:r>
            <a:r>
              <a:rPr lang="en-US" sz="1802" dirty="0"/>
              <a:t> optics, and (5) AI-based machine learning beam tuning techniques. </a:t>
            </a:r>
          </a:p>
          <a:p>
            <a:pPr algn="just"/>
            <a:r>
              <a:rPr lang="en-US" sz="1802" b="1" dirty="0"/>
              <a:t>Main </a:t>
            </a:r>
            <a:r>
              <a:rPr lang="en-US" sz="1802" b="1" dirty="0" err="1"/>
              <a:t>linac</a:t>
            </a:r>
            <a:r>
              <a:rPr lang="en-US" sz="1802" b="1" dirty="0"/>
              <a:t> linear collider subsystem</a:t>
            </a:r>
            <a:r>
              <a:rPr lang="en-US" sz="1802" dirty="0"/>
              <a:t>: </a:t>
            </a:r>
            <a:r>
              <a:rPr lang="en-US" sz="1802" b="1" dirty="0"/>
              <a:t>LCLS II at SLAC </a:t>
            </a:r>
            <a:r>
              <a:rPr lang="en-US" sz="1802" dirty="0"/>
              <a:t>is ideal to acquire experience with issues specific to operating SC RF </a:t>
            </a:r>
            <a:r>
              <a:rPr lang="en-US" sz="1802" dirty="0" err="1"/>
              <a:t>linacs</a:t>
            </a:r>
            <a:r>
              <a:rPr lang="en-US" sz="1802" dirty="0"/>
              <a:t>, relative to beam dynamics and collective effects as well as to efficiency considerations of the CW RF modules. </a:t>
            </a:r>
          </a:p>
          <a:p>
            <a:pPr algn="just"/>
            <a:r>
              <a:rPr lang="en-US" sz="1802" b="1" dirty="0"/>
              <a:t>High-current and high-gradient superconductive RF </a:t>
            </a:r>
            <a:r>
              <a:rPr lang="en-US" sz="1802" b="1" dirty="0" err="1"/>
              <a:t>linac</a:t>
            </a:r>
            <a:r>
              <a:rPr lang="en-US" sz="1802" b="1" dirty="0"/>
              <a:t> </a:t>
            </a:r>
            <a:r>
              <a:rPr lang="en-US" sz="1802" dirty="0"/>
              <a:t>operation experience at </a:t>
            </a:r>
            <a:r>
              <a:rPr lang="en-US" sz="1802" b="1" dirty="0"/>
              <a:t>FAST-IOTA at FNAL </a:t>
            </a:r>
            <a:r>
              <a:rPr lang="en-US" sz="1802" dirty="0"/>
              <a:t>can be acquired, especially with respect to emittance preservation in the presence of beam loading. Knowledge on non-integrable optics, amplitude detuning techniques, AI based machine-learning tools, including simulation benchmarking, will also be acquired. </a:t>
            </a:r>
          </a:p>
        </p:txBody>
      </p:sp>
      <p:sp>
        <p:nvSpPr>
          <p:cNvPr id="6" name="Slide Number Placeholder 5">
            <a:extLst>
              <a:ext uri="{FF2B5EF4-FFF2-40B4-BE49-F238E27FC236}">
                <a16:creationId xmlns:a16="http://schemas.microsoft.com/office/drawing/2014/main" id="{079A69E2-E0FF-1BB7-3A13-EDE8C833C94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7C510A-7687-CB44-A886-7EC5AB743307}" type="slidenum">
              <a:rPr kumimoji="0" lang="fr-FR" sz="2002" b="0" i="0" u="none" strike="noStrike" kern="1200" cap="none" spc="0" normalizeH="0" baseline="0" noProof="0" smtClean="0">
                <a:ln>
                  <a:noFill/>
                </a:ln>
                <a:solidFill>
                  <a:prstClr val="white"/>
                </a:solidFill>
                <a:effectLst/>
                <a:uLnTx/>
                <a:uFillTx/>
                <a:latin typeface="News Gothic M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2002" b="0" i="0" u="none" strike="noStrike" kern="1200" cap="none" spc="0" normalizeH="0" baseline="0" noProof="0">
              <a:ln>
                <a:noFill/>
              </a:ln>
              <a:solidFill>
                <a:prstClr val="white"/>
              </a:solidFill>
              <a:effectLst/>
              <a:uLnTx/>
              <a:uFillTx/>
              <a:latin typeface="News Gothic MT"/>
              <a:ea typeface="+mn-ea"/>
              <a:cs typeface="+mn-cs"/>
            </a:endParaRPr>
          </a:p>
        </p:txBody>
      </p:sp>
      <p:pic>
        <p:nvPicPr>
          <p:cNvPr id="7" name="Image 77830">
            <a:extLst>
              <a:ext uri="{FF2B5EF4-FFF2-40B4-BE49-F238E27FC236}">
                <a16:creationId xmlns:a16="http://schemas.microsoft.com/office/drawing/2014/main" id="{8D15A30F-CB9E-06A5-A229-E7A6AD3DF635}"/>
              </a:ext>
            </a:extLst>
          </p:cNvPr>
          <p:cNvPicPr>
            <a:picLocks noChangeAspect="1"/>
          </p:cNvPicPr>
          <p:nvPr/>
        </p:nvPicPr>
        <p:blipFill>
          <a:blip r:embed="rId2"/>
          <a:stretch>
            <a:fillRect/>
          </a:stretch>
        </p:blipFill>
        <p:spPr>
          <a:xfrm>
            <a:off x="9040320" y="1642595"/>
            <a:ext cx="2753840" cy="1059406"/>
          </a:xfrm>
          <a:prstGeom prst="rect">
            <a:avLst/>
          </a:prstGeom>
        </p:spPr>
      </p:pic>
      <p:pic>
        <p:nvPicPr>
          <p:cNvPr id="8" name="Image 77831">
            <a:extLst>
              <a:ext uri="{FF2B5EF4-FFF2-40B4-BE49-F238E27FC236}">
                <a16:creationId xmlns:a16="http://schemas.microsoft.com/office/drawing/2014/main" id="{68D922CF-3BAC-EAD2-4D11-9BD6F17C6BC1}"/>
              </a:ext>
            </a:extLst>
          </p:cNvPr>
          <p:cNvPicPr>
            <a:picLocks noChangeAspect="1"/>
          </p:cNvPicPr>
          <p:nvPr/>
        </p:nvPicPr>
        <p:blipFill>
          <a:blip r:embed="rId3"/>
          <a:stretch>
            <a:fillRect/>
          </a:stretch>
        </p:blipFill>
        <p:spPr>
          <a:xfrm>
            <a:off x="10942621" y="1201529"/>
            <a:ext cx="1173182" cy="1240593"/>
          </a:xfrm>
          <a:prstGeom prst="rect">
            <a:avLst/>
          </a:prstGeom>
        </p:spPr>
      </p:pic>
      <p:pic>
        <p:nvPicPr>
          <p:cNvPr id="9" name="Picture 8">
            <a:extLst>
              <a:ext uri="{FF2B5EF4-FFF2-40B4-BE49-F238E27FC236}">
                <a16:creationId xmlns:a16="http://schemas.microsoft.com/office/drawing/2014/main" id="{BA77AAB6-906B-E585-E767-503F8A4CA8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87723" y="2764436"/>
            <a:ext cx="1977874" cy="1482394"/>
          </a:xfrm>
          <a:prstGeom prst="rect">
            <a:avLst/>
          </a:prstGeom>
        </p:spPr>
      </p:pic>
      <p:pic>
        <p:nvPicPr>
          <p:cNvPr id="1026" name="Picture 2" descr="A million pulses per second: How particle accelerators are powering X-ray  lasers">
            <a:extLst>
              <a:ext uri="{FF2B5EF4-FFF2-40B4-BE49-F238E27FC236}">
                <a16:creationId xmlns:a16="http://schemas.microsoft.com/office/drawing/2014/main" id="{36DF0E29-61C9-0123-2A63-1193A0E3BC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60971" y="4121656"/>
            <a:ext cx="3204626" cy="133649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rst demonstration of a new particle beam technology at ...">
            <a:extLst>
              <a:ext uri="{FF2B5EF4-FFF2-40B4-BE49-F238E27FC236}">
                <a16:creationId xmlns:a16="http://schemas.microsoft.com/office/drawing/2014/main" id="{DA3477FD-DE06-8AB4-F046-37EF57444C7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19836" y="5368670"/>
            <a:ext cx="2421410" cy="136210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A0D8CC59-8B36-1086-0BBE-C9C96754C45B}"/>
              </a:ext>
            </a:extLst>
          </p:cNvPr>
          <p:cNvSpPr txBox="1"/>
          <p:nvPr/>
        </p:nvSpPr>
        <p:spPr>
          <a:xfrm>
            <a:off x="9003725" y="3106610"/>
            <a:ext cx="1795756" cy="27728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1" b="0" i="0" u="none" strike="noStrike" kern="1200" cap="none" spc="0" normalizeH="0" baseline="0" noProof="0" dirty="0">
                <a:ln>
                  <a:noFill/>
                </a:ln>
                <a:solidFill>
                  <a:prstClr val="black"/>
                </a:solidFill>
                <a:effectLst/>
                <a:uLnTx/>
                <a:uFillTx/>
                <a:latin typeface="News Gothic MT"/>
                <a:ea typeface="+mn-ea"/>
                <a:cs typeface="+mn-cs"/>
              </a:rPr>
              <a:t>ATF2 @ KEK</a:t>
            </a:r>
          </a:p>
        </p:txBody>
      </p:sp>
      <p:sp>
        <p:nvSpPr>
          <p:cNvPr id="11" name="TextBox 10">
            <a:extLst>
              <a:ext uri="{FF2B5EF4-FFF2-40B4-BE49-F238E27FC236}">
                <a16:creationId xmlns:a16="http://schemas.microsoft.com/office/drawing/2014/main" id="{A0A69302-15E5-9217-E4B8-ED66244462B9}"/>
              </a:ext>
            </a:extLst>
          </p:cNvPr>
          <p:cNvSpPr txBox="1"/>
          <p:nvPr/>
        </p:nvSpPr>
        <p:spPr>
          <a:xfrm>
            <a:off x="9319837" y="4215725"/>
            <a:ext cx="1307194" cy="277288"/>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1" b="0" i="0" u="none" strike="noStrike" kern="1200" cap="none" spc="0" normalizeH="0" baseline="0" noProof="0" dirty="0">
                <a:ln>
                  <a:noFill/>
                </a:ln>
                <a:solidFill>
                  <a:prstClr val="black"/>
                </a:solidFill>
                <a:effectLst/>
                <a:uLnTx/>
                <a:uFillTx/>
                <a:latin typeface="News Gothic MT"/>
                <a:ea typeface="+mn-ea"/>
                <a:cs typeface="+mn-cs"/>
              </a:rPr>
              <a:t>LCLS II @ SLAC</a:t>
            </a:r>
          </a:p>
        </p:txBody>
      </p:sp>
      <p:sp>
        <p:nvSpPr>
          <p:cNvPr id="12" name="TextBox 11">
            <a:extLst>
              <a:ext uri="{FF2B5EF4-FFF2-40B4-BE49-F238E27FC236}">
                <a16:creationId xmlns:a16="http://schemas.microsoft.com/office/drawing/2014/main" id="{C9732EE8-9F83-32AC-3994-B55666D89C96}"/>
              </a:ext>
            </a:extLst>
          </p:cNvPr>
          <p:cNvSpPr txBox="1"/>
          <p:nvPr/>
        </p:nvSpPr>
        <p:spPr>
          <a:xfrm>
            <a:off x="8343324" y="6416343"/>
            <a:ext cx="1320801" cy="277288"/>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1" b="0" i="0" u="none" strike="noStrike" kern="1200" cap="none" spc="0" normalizeH="0" baseline="0" noProof="0" dirty="0">
                <a:ln>
                  <a:noFill/>
                </a:ln>
                <a:solidFill>
                  <a:prstClr val="black"/>
                </a:solidFill>
                <a:effectLst/>
                <a:uLnTx/>
                <a:uFillTx/>
                <a:latin typeface="News Gothic MT"/>
                <a:ea typeface="+mn-ea"/>
                <a:cs typeface="+mn-cs"/>
              </a:rPr>
              <a:t>IOTA @ FNAL</a:t>
            </a:r>
          </a:p>
        </p:txBody>
      </p:sp>
      <p:sp>
        <p:nvSpPr>
          <p:cNvPr id="13" name="Rectangle 12">
            <a:extLst>
              <a:ext uri="{FF2B5EF4-FFF2-40B4-BE49-F238E27FC236}">
                <a16:creationId xmlns:a16="http://schemas.microsoft.com/office/drawing/2014/main" id="{20107E55-E87B-06F3-E854-36534E67399C}"/>
              </a:ext>
            </a:extLst>
          </p:cNvPr>
          <p:cNvSpPr/>
          <p:nvPr/>
        </p:nvSpPr>
        <p:spPr>
          <a:xfrm>
            <a:off x="76196" y="1278951"/>
            <a:ext cx="8964123" cy="2150049"/>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News Gothic MT"/>
              <a:ea typeface="+mn-ea"/>
              <a:cs typeface="+mn-cs"/>
            </a:endParaRPr>
          </a:p>
        </p:txBody>
      </p:sp>
    </p:spTree>
    <p:extLst>
      <p:ext uri="{BB962C8B-B14F-4D97-AF65-F5344CB8AC3E}">
        <p14:creationId xmlns:p14="http://schemas.microsoft.com/office/powerpoint/2010/main" val="3368936413"/>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AEE4D-0F1D-2B66-B70B-3A16FFA0C7EB}"/>
              </a:ext>
            </a:extLst>
          </p:cNvPr>
          <p:cNvSpPr>
            <a:spLocks noGrp="1"/>
          </p:cNvSpPr>
          <p:nvPr>
            <p:ph type="title"/>
          </p:nvPr>
        </p:nvSpPr>
        <p:spPr>
          <a:xfrm>
            <a:off x="2632997" y="194881"/>
            <a:ext cx="7167210" cy="509859"/>
          </a:xfrm>
        </p:spPr>
        <p:txBody>
          <a:bodyPr/>
          <a:lstStyle/>
          <a:p>
            <a:pPr algn="l"/>
            <a:r>
              <a:rPr lang="en-US" sz="2803" dirty="0">
                <a:cs typeface="Arial" panose="020B0604020202020204" pitchFamily="34" charset="0"/>
              </a:rPr>
              <a:t>ATF3 operational plan FY2024 </a:t>
            </a:r>
          </a:p>
        </p:txBody>
      </p:sp>
      <p:sp>
        <p:nvSpPr>
          <p:cNvPr id="6" name="Slide Number Placeholder 5">
            <a:extLst>
              <a:ext uri="{FF2B5EF4-FFF2-40B4-BE49-F238E27FC236}">
                <a16:creationId xmlns:a16="http://schemas.microsoft.com/office/drawing/2014/main" id="{39978158-A718-D9BA-5A10-8883FA09FAAE}"/>
              </a:ext>
            </a:extLst>
          </p:cNvPr>
          <p:cNvSpPr>
            <a:spLocks noGrp="1"/>
          </p:cNvSpPr>
          <p:nvPr>
            <p:ph type="sldNum" sz="quarter" idx="12"/>
          </p:nvPr>
        </p:nvSpPr>
        <p:spPr>
          <a:xfrm>
            <a:off x="10623171" y="6491811"/>
            <a:ext cx="1320800" cy="36499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7C510A-7687-CB44-A886-7EC5AB743307}" type="slidenum">
              <a:rPr kumimoji="0" lang="fr-FR" sz="2002" b="0" i="0" u="none" strike="noStrike" kern="1200" cap="none" spc="0" normalizeH="0" baseline="0" noProof="0" smtClean="0">
                <a:ln>
                  <a:noFill/>
                </a:ln>
                <a:solidFill>
                  <a:prstClr val="white"/>
                </a:solidFill>
                <a:effectLst/>
                <a:uLnTx/>
                <a:uFillTx/>
                <a:latin typeface="News Gothic M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2002" b="0" i="0" u="none" strike="noStrike" kern="1200" cap="none" spc="0" normalizeH="0" baseline="0" noProof="0" dirty="0">
              <a:ln>
                <a:noFill/>
              </a:ln>
              <a:solidFill>
                <a:prstClr val="white"/>
              </a:solidFill>
              <a:effectLst/>
              <a:uLnTx/>
              <a:uFillTx/>
              <a:latin typeface="News Gothic MT"/>
              <a:ea typeface="+mn-ea"/>
              <a:cs typeface="+mn-cs"/>
            </a:endParaRPr>
          </a:p>
        </p:txBody>
      </p:sp>
      <p:pic>
        <p:nvPicPr>
          <p:cNvPr id="3" name="Picture 2">
            <a:extLst>
              <a:ext uri="{FF2B5EF4-FFF2-40B4-BE49-F238E27FC236}">
                <a16:creationId xmlns:a16="http://schemas.microsoft.com/office/drawing/2014/main" id="{9279333B-31E6-618A-432D-F3AB91F9D758}"/>
              </a:ext>
            </a:extLst>
          </p:cNvPr>
          <p:cNvPicPr>
            <a:picLocks noChangeAspect="1"/>
          </p:cNvPicPr>
          <p:nvPr/>
        </p:nvPicPr>
        <p:blipFill>
          <a:blip r:embed="rId3"/>
          <a:stretch>
            <a:fillRect/>
          </a:stretch>
        </p:blipFill>
        <p:spPr>
          <a:xfrm>
            <a:off x="2194561" y="816251"/>
            <a:ext cx="8010352" cy="5735510"/>
          </a:xfrm>
          <a:prstGeom prst="rect">
            <a:avLst/>
          </a:prstGeom>
        </p:spPr>
      </p:pic>
    </p:spTree>
    <p:extLst>
      <p:ext uri="{BB962C8B-B14F-4D97-AF65-F5344CB8AC3E}">
        <p14:creationId xmlns:p14="http://schemas.microsoft.com/office/powerpoint/2010/main" val="1537720059"/>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8DBB2C-57CB-CA54-C960-51EB7E85AA8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7C510A-7687-CB44-A886-7EC5AB743307}" type="slidenum">
              <a:rPr kumimoji="0" lang="fr-FR" sz="2002" b="0" i="0" u="none" strike="noStrike" kern="1200" cap="none" spc="0" normalizeH="0" baseline="0" noProof="0" smtClean="0">
                <a:ln>
                  <a:noFill/>
                </a:ln>
                <a:solidFill>
                  <a:prstClr val="white"/>
                </a:solidFill>
                <a:effectLst/>
                <a:uLnTx/>
                <a:uFillTx/>
                <a:latin typeface="News Gothic M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2002" b="0" i="0" u="none" strike="noStrike" kern="1200" cap="none" spc="0" normalizeH="0" baseline="0" noProof="0">
              <a:ln>
                <a:noFill/>
              </a:ln>
              <a:solidFill>
                <a:prstClr val="white"/>
              </a:solidFill>
              <a:effectLst/>
              <a:uLnTx/>
              <a:uFillTx/>
              <a:latin typeface="News Gothic MT"/>
              <a:ea typeface="+mn-ea"/>
              <a:cs typeface="+mn-cs"/>
            </a:endParaRPr>
          </a:p>
        </p:txBody>
      </p:sp>
      <p:sp>
        <p:nvSpPr>
          <p:cNvPr id="5" name="Rectangle 2">
            <a:extLst>
              <a:ext uri="{FF2B5EF4-FFF2-40B4-BE49-F238E27FC236}">
                <a16:creationId xmlns:a16="http://schemas.microsoft.com/office/drawing/2014/main" id="{2A55FF08-4363-54D6-0CC4-F31DF9F8E7C9}"/>
              </a:ext>
            </a:extLst>
          </p:cNvPr>
          <p:cNvSpPr txBox="1">
            <a:spLocks noChangeArrowheads="1"/>
          </p:cNvSpPr>
          <p:nvPr/>
        </p:nvSpPr>
        <p:spPr>
          <a:xfrm>
            <a:off x="2662593" y="78306"/>
            <a:ext cx="9009368" cy="724312"/>
          </a:xfrm>
          <a:prstGeom prst="rect">
            <a:avLst/>
          </a:prstGeom>
        </p:spPr>
        <p:txBody>
          <a:bodyPr vert="horz" lIns="0" tIns="0" rIns="0" bIns="0" rtlCol="0" anchor="b" anchorCtr="0">
            <a:noAutofit/>
          </a:bodyPr>
          <a:lstStyle>
            <a:lvl1pPr algn="ctr" defTabSz="914400" rtl="0" eaLnBrk="1" latinLnBrk="0" hangingPunct="1">
              <a:spcBef>
                <a:spcPct val="0"/>
              </a:spcBef>
              <a:buNone/>
              <a:defRPr sz="4600" b="1" kern="1200">
                <a:solidFill>
                  <a:schemeClr val="accent1"/>
                </a:solidFill>
                <a:effectLst/>
                <a:latin typeface="Arial" panose="020B0604020202020204" pitchFamily="34" charset="0"/>
                <a:ea typeface="+mj-ea"/>
                <a:cs typeface="Arial" panose="020B0604020202020204" pitchFamily="34" charset="0"/>
              </a:defRPr>
            </a:lvl1pPr>
          </a:lstStyle>
          <a:p>
            <a:pPr marL="193869" marR="0" lvl="0" indent="-193869" algn="l" defTabSz="405218" rtl="0" eaLnBrk="1" fontAlgn="auto" latinLnBrk="0" hangingPunct="1">
              <a:lnSpc>
                <a:spcPct val="100000"/>
              </a:lnSpc>
              <a:spcBef>
                <a:spcPct val="0"/>
              </a:spcBef>
              <a:spcAft>
                <a:spcPts val="0"/>
              </a:spcAft>
              <a:buClrTx/>
              <a:buSzTx/>
              <a:buFontTx/>
              <a:buNone/>
              <a:tabLst>
                <a:tab pos="654704" algn="l"/>
                <a:tab pos="1312586" algn="l"/>
                <a:tab pos="1968880" algn="l"/>
                <a:tab pos="2626762" algn="l"/>
                <a:tab pos="3283055" algn="l"/>
                <a:tab pos="3940937" algn="l"/>
                <a:tab pos="4598819" algn="l"/>
                <a:tab pos="5255113" algn="l"/>
                <a:tab pos="5912995" algn="l"/>
              </a:tabLst>
              <a:defRPr/>
            </a:pPr>
            <a:r>
              <a:rPr kumimoji="0" lang="en-GB" sz="3203"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rPr>
              <a:t>R&amp;D Programs and Experimental Studies</a:t>
            </a:r>
          </a:p>
        </p:txBody>
      </p:sp>
      <p:sp>
        <p:nvSpPr>
          <p:cNvPr id="6" name="コンテンツ プレースホルダー 2">
            <a:extLst>
              <a:ext uri="{FF2B5EF4-FFF2-40B4-BE49-F238E27FC236}">
                <a16:creationId xmlns:a16="http://schemas.microsoft.com/office/drawing/2014/main" id="{9070B782-4609-69B1-78A5-C31E5A0A150C}"/>
              </a:ext>
            </a:extLst>
          </p:cNvPr>
          <p:cNvSpPr txBox="1">
            <a:spLocks/>
          </p:cNvSpPr>
          <p:nvPr/>
        </p:nvSpPr>
        <p:spPr>
          <a:xfrm>
            <a:off x="316185" y="924789"/>
            <a:ext cx="6189571" cy="5193187"/>
          </a:xfrm>
          <a:prstGeom prst="rect">
            <a:avLst/>
          </a:prstGeom>
        </p:spPr>
        <p:txBody>
          <a:bodyPr>
            <a:no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362312" marR="0" lvl="0" indent="-354367" algn="l" defTabSz="914400" rtl="0" eaLnBrk="1" fontAlgn="auto" latinLnBrk="0" hangingPunct="1">
              <a:lnSpc>
                <a:spcPct val="100000"/>
              </a:lnSpc>
              <a:spcBef>
                <a:spcPts val="601"/>
              </a:spcBef>
              <a:spcAft>
                <a:spcPts val="0"/>
              </a:spcAft>
              <a:buClr>
                <a:srgbClr val="2C7C9F">
                  <a:lumMod val="50000"/>
                </a:srgbClr>
              </a:buClr>
              <a:buSzPct val="110000"/>
              <a:buFont typeface="Wingdings" pitchFamily="2" charset="2"/>
              <a:buChar char="Ø"/>
              <a:tabLst/>
              <a:defRPr/>
            </a:pPr>
            <a:r>
              <a:rPr kumimoji="0" lang="en-US" altLang="ja-JP" sz="2002" b="1"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Wakefield mitigation </a:t>
            </a: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(new </a:t>
            </a:r>
            <a:r>
              <a:rPr kumimoji="0" lang="en-US" altLang="ja-JP" sz="1802" b="0" i="0" u="none" strike="noStrike" kern="1200" cap="none" spc="0" normalizeH="0" baseline="0" noProof="0" dirty="0" err="1">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wakefield</a:t>
            </a: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 test station)</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Static: mitigation by relocating the sources in lower </a:t>
            </a:r>
            <a:r>
              <a:rPr kumimoji="0" lang="en-US" altLang="ja-JP" sz="1802" b="0" i="0" u="none" strike="noStrike" kern="1200" cap="none" spc="0" normalizeH="0" baseline="0" noProof="0" dirty="0">
                <a:ln>
                  <a:noFill/>
                </a:ln>
                <a:solidFill>
                  <a:srgbClr val="2C7C9F">
                    <a:lumMod val="50000"/>
                  </a:srgbClr>
                </a:solidFill>
                <a:effectLst/>
                <a:uLnTx/>
                <a:uFillTx/>
                <a:latin typeface="Symbol" pitchFamily="2" charset="2"/>
                <a:ea typeface="ＭＳ Ｐゴシック" panose="020B0600070205080204" pitchFamily="34" charset="-128"/>
                <a:cs typeface="Arial" panose="020B0604020202020204" pitchFamily="34" charset="0"/>
              </a:rPr>
              <a:t>b</a:t>
            </a: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-positions: modelling of ATF2 beam line</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Dynamic: FONT feedback (minimization of injection fluctuation)</a:t>
            </a:r>
          </a:p>
          <a:p>
            <a:pPr marL="362312" marR="0" lvl="0" indent="-354367" algn="l" defTabSz="914400" rtl="0" eaLnBrk="1" fontAlgn="auto" latinLnBrk="0" hangingPunct="1">
              <a:lnSpc>
                <a:spcPct val="100000"/>
              </a:lnSpc>
              <a:spcBef>
                <a:spcPts val="1201"/>
              </a:spcBef>
              <a:spcAft>
                <a:spcPts val="0"/>
              </a:spcAft>
              <a:buClr>
                <a:srgbClr val="2C7C9F">
                  <a:lumMod val="50000"/>
                </a:srgbClr>
              </a:buClr>
              <a:buSzPct val="110000"/>
              <a:buFont typeface="Wingdings" pitchFamily="2" charset="2"/>
              <a:buChar char="Ø"/>
              <a:tabLst/>
              <a:defRPr/>
            </a:pPr>
            <a:r>
              <a:rPr kumimoji="0" lang="en-US" altLang="ja-JP" sz="2002" b="1"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High-order aberration correction and mitigation</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Measurement of FF quads </a:t>
            </a:r>
            <a:r>
              <a:rPr kumimoji="0" lang="en-US" altLang="ja-JP" sz="1802" b="0" i="0" u="none" strike="noStrike" kern="1200" cap="none" spc="0" normalizeH="0" baseline="0" noProof="0" dirty="0" err="1">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mutipoles</a:t>
            </a: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Impact of tilt scan (mitigation by beam orbit control)</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Ultra low-</a:t>
            </a:r>
            <a:r>
              <a:rPr kumimoji="0" lang="en-US" altLang="ja-JP" sz="1802" b="0" i="0" u="none" strike="noStrike" kern="1200" cap="none" spc="0" normalizeH="0" baseline="0" noProof="0" dirty="0">
                <a:ln>
                  <a:noFill/>
                </a:ln>
                <a:solidFill>
                  <a:srgbClr val="2C7C9F">
                    <a:lumMod val="50000"/>
                  </a:srgbClr>
                </a:solidFill>
                <a:effectLst/>
                <a:uLnTx/>
                <a:uFillTx/>
                <a:latin typeface="Symbol" pitchFamily="2" charset="2"/>
                <a:ea typeface="ＭＳ Ｐゴシック" panose="020B0600070205080204" pitchFamily="34" charset="-128"/>
                <a:cs typeface="Arial" panose="020B0604020202020204" pitchFamily="34" charset="0"/>
              </a:rPr>
              <a:t>b</a:t>
            </a: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 studies</a:t>
            </a: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pic>
        <p:nvPicPr>
          <p:cNvPr id="7" name="Picture 6">
            <a:extLst>
              <a:ext uri="{FF2B5EF4-FFF2-40B4-BE49-F238E27FC236}">
                <a16:creationId xmlns:a16="http://schemas.microsoft.com/office/drawing/2014/main" id="{8121D422-19A5-C77D-5C28-F999B80D8903}"/>
              </a:ext>
            </a:extLst>
          </p:cNvPr>
          <p:cNvPicPr>
            <a:picLocks noChangeAspect="1"/>
          </p:cNvPicPr>
          <p:nvPr/>
        </p:nvPicPr>
        <p:blipFill>
          <a:blip r:embed="rId2"/>
          <a:stretch>
            <a:fillRect/>
          </a:stretch>
        </p:blipFill>
        <p:spPr>
          <a:xfrm>
            <a:off x="8759960" y="3065616"/>
            <a:ext cx="3244944" cy="2088700"/>
          </a:xfrm>
          <a:prstGeom prst="rect">
            <a:avLst/>
          </a:prstGeom>
        </p:spPr>
      </p:pic>
      <p:sp>
        <p:nvSpPr>
          <p:cNvPr id="8" name="TextBox 7">
            <a:extLst>
              <a:ext uri="{FF2B5EF4-FFF2-40B4-BE49-F238E27FC236}">
                <a16:creationId xmlns:a16="http://schemas.microsoft.com/office/drawing/2014/main" id="{F1F2D9C0-B004-D43A-0072-7277F1B0520A}"/>
              </a:ext>
            </a:extLst>
          </p:cNvPr>
          <p:cNvSpPr txBox="1"/>
          <p:nvPr/>
        </p:nvSpPr>
        <p:spPr>
          <a:xfrm>
            <a:off x="6385633" y="3373598"/>
            <a:ext cx="2586980" cy="40052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1" b="1" i="0" u="none" strike="noStrike" kern="1200" cap="none" spc="-5" normalizeH="0" baseline="0" noProof="0" dirty="0">
                <a:ln>
                  <a:noFill/>
                </a:ln>
                <a:solidFill>
                  <a:prstClr val="black"/>
                </a:solidFill>
                <a:effectLst/>
                <a:uLnTx/>
                <a:uFillTx/>
                <a:latin typeface="Calibri"/>
                <a:ea typeface="+mn-ea"/>
                <a:cs typeface="Calibri"/>
              </a:rPr>
              <a:t>Beam studies of non-linear field at the septum extraction magnet</a:t>
            </a:r>
            <a:endParaRPr kumimoji="0" lang="en-US" sz="1802" b="0" i="0" u="none" strike="noStrike" kern="1200" cap="none" spc="0" normalizeH="0" baseline="0" noProof="0" dirty="0">
              <a:ln>
                <a:noFill/>
              </a:ln>
              <a:solidFill>
                <a:prstClr val="black"/>
              </a:solidFill>
              <a:effectLst/>
              <a:uLnTx/>
              <a:uFillTx/>
              <a:latin typeface="News Gothic MT"/>
              <a:ea typeface="+mn-ea"/>
              <a:cs typeface="+mn-cs"/>
            </a:endParaRPr>
          </a:p>
        </p:txBody>
      </p:sp>
      <p:pic>
        <p:nvPicPr>
          <p:cNvPr id="10" name="Picture 9">
            <a:extLst>
              <a:ext uri="{FF2B5EF4-FFF2-40B4-BE49-F238E27FC236}">
                <a16:creationId xmlns:a16="http://schemas.microsoft.com/office/drawing/2014/main" id="{A0F0B00D-B033-44E6-9D0C-820C998F6752}"/>
              </a:ext>
            </a:extLst>
          </p:cNvPr>
          <p:cNvPicPr>
            <a:picLocks noChangeAspect="1"/>
          </p:cNvPicPr>
          <p:nvPr/>
        </p:nvPicPr>
        <p:blipFill>
          <a:blip r:embed="rId3"/>
          <a:stretch>
            <a:fillRect/>
          </a:stretch>
        </p:blipFill>
        <p:spPr>
          <a:xfrm>
            <a:off x="6487826" y="1124446"/>
            <a:ext cx="2364663" cy="1347604"/>
          </a:xfrm>
          <a:prstGeom prst="rect">
            <a:avLst/>
          </a:prstGeom>
        </p:spPr>
      </p:pic>
      <p:pic>
        <p:nvPicPr>
          <p:cNvPr id="11" name="Picture 10">
            <a:extLst>
              <a:ext uri="{FF2B5EF4-FFF2-40B4-BE49-F238E27FC236}">
                <a16:creationId xmlns:a16="http://schemas.microsoft.com/office/drawing/2014/main" id="{FF7FD728-84CD-A4E8-19B2-2655E0A1791F}"/>
              </a:ext>
            </a:extLst>
          </p:cNvPr>
          <p:cNvPicPr>
            <a:picLocks noChangeAspect="1"/>
          </p:cNvPicPr>
          <p:nvPr/>
        </p:nvPicPr>
        <p:blipFill>
          <a:blip r:embed="rId4"/>
          <a:stretch>
            <a:fillRect/>
          </a:stretch>
        </p:blipFill>
        <p:spPr>
          <a:xfrm>
            <a:off x="9716520" y="1144707"/>
            <a:ext cx="2288384" cy="1334891"/>
          </a:xfrm>
          <a:prstGeom prst="rect">
            <a:avLst/>
          </a:prstGeom>
        </p:spPr>
      </p:pic>
      <p:sp>
        <p:nvSpPr>
          <p:cNvPr id="12" name="Right Arrow 11">
            <a:extLst>
              <a:ext uri="{FF2B5EF4-FFF2-40B4-BE49-F238E27FC236}">
                <a16:creationId xmlns:a16="http://schemas.microsoft.com/office/drawing/2014/main" id="{F41CAD41-D149-0E23-6F7C-28B978A5A17A}"/>
              </a:ext>
            </a:extLst>
          </p:cNvPr>
          <p:cNvSpPr/>
          <p:nvPr/>
        </p:nvSpPr>
        <p:spPr>
          <a:xfrm>
            <a:off x="9050568" y="1569584"/>
            <a:ext cx="665953" cy="48513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2" b="0" i="0" u="none" strike="noStrike" kern="1200" cap="none" spc="0" normalizeH="0" baseline="0" noProof="0">
              <a:ln>
                <a:noFill/>
              </a:ln>
              <a:solidFill>
                <a:prstClr val="white"/>
              </a:solidFill>
              <a:effectLst/>
              <a:uLnTx/>
              <a:uFillTx/>
              <a:latin typeface="News Gothic MT"/>
              <a:ea typeface="+mn-ea"/>
              <a:cs typeface="+mn-cs"/>
            </a:endParaRPr>
          </a:p>
        </p:txBody>
      </p:sp>
      <p:sp>
        <p:nvSpPr>
          <p:cNvPr id="14" name="TextBox 13">
            <a:extLst>
              <a:ext uri="{FF2B5EF4-FFF2-40B4-BE49-F238E27FC236}">
                <a16:creationId xmlns:a16="http://schemas.microsoft.com/office/drawing/2014/main" id="{35D9C692-591B-7D8A-59D7-4C9C0CEDFDEC}"/>
              </a:ext>
            </a:extLst>
          </p:cNvPr>
          <p:cNvSpPr txBox="1"/>
          <p:nvPr/>
        </p:nvSpPr>
        <p:spPr>
          <a:xfrm>
            <a:off x="7332299" y="2410070"/>
            <a:ext cx="6100266" cy="246478"/>
          </a:xfrm>
          <a:prstGeom prst="rect">
            <a:avLst/>
          </a:prstGeom>
          <a:noFill/>
        </p:spPr>
        <p:txBody>
          <a:bodyPr wrap="square">
            <a:spAutoFit/>
          </a:bodyPr>
          <a:lstStyle/>
          <a:p>
            <a:pPr marL="0" marR="0" lvl="0" indent="0" algn="l" defTabSz="457657" rtl="0" eaLnBrk="1" fontAlgn="auto" latinLnBrk="0" hangingPunct="0">
              <a:lnSpc>
                <a:spcPct val="100000"/>
              </a:lnSpc>
              <a:spcBef>
                <a:spcPts val="0"/>
              </a:spcBef>
              <a:spcAft>
                <a:spcPts val="0"/>
              </a:spcAft>
              <a:buClrTx/>
              <a:buSzTx/>
              <a:buFontTx/>
              <a:buNone/>
              <a:tabLst/>
              <a:defRPr/>
            </a:pPr>
            <a:r>
              <a:rPr kumimoji="0" lang="en-GB" sz="1001" b="1" i="0" u="none" strike="noStrike" kern="1200" cap="none" spc="-5" normalizeH="0" baseline="0" noProof="0" dirty="0">
                <a:ln>
                  <a:noFill/>
                </a:ln>
                <a:solidFill>
                  <a:prstClr val="black"/>
                </a:solidFill>
                <a:effectLst/>
                <a:uLnTx/>
                <a:uFillTx/>
                <a:latin typeface="Calibri"/>
                <a:ea typeface="+mn-ea"/>
                <a:cs typeface="Calibri"/>
              </a:rPr>
              <a:t>Installation of flange like structure in Abe Chamber </a:t>
            </a:r>
            <a:endParaRPr kumimoji="0" lang="en-US" sz="1802" b="0" i="0" u="none" strike="noStrike" kern="0" cap="none" spc="0" normalizeH="0" baseline="0" noProof="0" dirty="0">
              <a:ln>
                <a:noFill/>
              </a:ln>
              <a:solidFill>
                <a:srgbClr val="000000"/>
              </a:solidFill>
              <a:effectLst/>
              <a:uLnTx/>
              <a:uFillTx/>
              <a:latin typeface="Times New Roman"/>
              <a:ea typeface="+mn-ea"/>
              <a:cs typeface="Times New Roman"/>
              <a:sym typeface="Times New Roman"/>
            </a:endParaRPr>
          </a:p>
        </p:txBody>
      </p:sp>
      <p:pic>
        <p:nvPicPr>
          <p:cNvPr id="18" name="Picture 17">
            <a:extLst>
              <a:ext uri="{FF2B5EF4-FFF2-40B4-BE49-F238E27FC236}">
                <a16:creationId xmlns:a16="http://schemas.microsoft.com/office/drawing/2014/main" id="{AFD5201A-653C-12FE-E9CE-808798641626}"/>
              </a:ext>
            </a:extLst>
          </p:cNvPr>
          <p:cNvPicPr>
            <a:picLocks noChangeAspect="1"/>
          </p:cNvPicPr>
          <p:nvPr/>
        </p:nvPicPr>
        <p:blipFill>
          <a:blip r:embed="rId5"/>
          <a:stretch>
            <a:fillRect/>
          </a:stretch>
        </p:blipFill>
        <p:spPr>
          <a:xfrm>
            <a:off x="633997" y="4521105"/>
            <a:ext cx="7411561" cy="1596870"/>
          </a:xfrm>
          <a:prstGeom prst="rect">
            <a:avLst/>
          </a:prstGeom>
        </p:spPr>
      </p:pic>
      <p:sp>
        <p:nvSpPr>
          <p:cNvPr id="22" name="TextBox 21">
            <a:extLst>
              <a:ext uri="{FF2B5EF4-FFF2-40B4-BE49-F238E27FC236}">
                <a16:creationId xmlns:a16="http://schemas.microsoft.com/office/drawing/2014/main" id="{6D65A20E-9510-E434-EDB3-5B80D0B8F610}"/>
              </a:ext>
            </a:extLst>
          </p:cNvPr>
          <p:cNvSpPr txBox="1"/>
          <p:nvPr/>
        </p:nvSpPr>
        <p:spPr>
          <a:xfrm>
            <a:off x="2662593" y="4321888"/>
            <a:ext cx="6720951" cy="24647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1" b="1" i="0" u="none" strike="noStrike" kern="1200" cap="none" spc="-5" normalizeH="0" baseline="0" noProof="0" dirty="0">
                <a:ln>
                  <a:noFill/>
                </a:ln>
                <a:solidFill>
                  <a:prstClr val="black"/>
                </a:solidFill>
                <a:effectLst/>
                <a:uLnTx/>
                <a:uFillTx/>
                <a:latin typeface="Calibri"/>
                <a:ea typeface="+mn-ea"/>
                <a:cs typeface="Calibri"/>
              </a:rPr>
              <a:t>Ultra low-</a:t>
            </a:r>
            <a:r>
              <a:rPr kumimoji="0" lang="en-GB" sz="1001" b="1" i="0" u="none" strike="noStrike" kern="1200" cap="none" spc="-5" normalizeH="0" baseline="0" noProof="0" dirty="0">
                <a:ln>
                  <a:noFill/>
                </a:ln>
                <a:solidFill>
                  <a:prstClr val="black"/>
                </a:solidFill>
                <a:effectLst/>
                <a:uLnTx/>
                <a:uFillTx/>
                <a:latin typeface="Symbol" pitchFamily="2" charset="2"/>
                <a:ea typeface="+mn-ea"/>
                <a:cs typeface="Calibri"/>
              </a:rPr>
              <a:t>b</a:t>
            </a:r>
            <a:r>
              <a:rPr kumimoji="0" lang="en-GB" sz="1001" b="1" i="0" u="none" strike="noStrike" kern="1200" cap="none" spc="-5" normalizeH="0" baseline="0" noProof="0" dirty="0">
                <a:ln>
                  <a:noFill/>
                </a:ln>
                <a:solidFill>
                  <a:prstClr val="black"/>
                </a:solidFill>
                <a:effectLst/>
                <a:uLnTx/>
                <a:uFillTx/>
                <a:latin typeface="Calibri"/>
                <a:ea typeface="+mn-ea"/>
                <a:cs typeface="Calibri"/>
              </a:rPr>
              <a:t> studies with octupoles</a:t>
            </a:r>
            <a:r>
              <a:rPr kumimoji="0" lang="en-GB" sz="1001" b="1" i="0" u="none" strike="noStrike" kern="0" cap="none" spc="-5" normalizeH="0" baseline="0" noProof="0" dirty="0">
                <a:ln>
                  <a:noFill/>
                </a:ln>
                <a:solidFill>
                  <a:srgbClr val="000000"/>
                </a:solidFill>
                <a:effectLst/>
                <a:uLnTx/>
                <a:uFillTx/>
                <a:latin typeface="Calibri"/>
                <a:ea typeface="+mn-ea"/>
                <a:cs typeface="Calibri"/>
                <a:sym typeface="Times New Roman"/>
              </a:rPr>
              <a:t> </a:t>
            </a:r>
            <a:endParaRPr kumimoji="0" lang="en-US" sz="1802" b="0" i="0" u="none" strike="noStrike" kern="1200" cap="none" spc="0" normalizeH="0" baseline="0" noProof="0" dirty="0">
              <a:ln>
                <a:noFill/>
              </a:ln>
              <a:solidFill>
                <a:prstClr val="black"/>
              </a:solidFill>
              <a:effectLst/>
              <a:uLnTx/>
              <a:uFillTx/>
              <a:latin typeface="News Gothic MT"/>
              <a:ea typeface="+mn-ea"/>
              <a:cs typeface="+mn-cs"/>
            </a:endParaRPr>
          </a:p>
        </p:txBody>
      </p:sp>
      <p:sp>
        <p:nvSpPr>
          <p:cNvPr id="9" name="Rectangle 8">
            <a:extLst>
              <a:ext uri="{FF2B5EF4-FFF2-40B4-BE49-F238E27FC236}">
                <a16:creationId xmlns:a16="http://schemas.microsoft.com/office/drawing/2014/main" id="{C38483DC-9DD3-8476-F8C2-715B065D9B6B}"/>
              </a:ext>
            </a:extLst>
          </p:cNvPr>
          <p:cNvSpPr/>
          <p:nvPr/>
        </p:nvSpPr>
        <p:spPr>
          <a:xfrm>
            <a:off x="633997" y="3658657"/>
            <a:ext cx="2448416" cy="322974"/>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News Gothic MT"/>
              <a:ea typeface="+mn-ea"/>
              <a:cs typeface="+mn-cs"/>
            </a:endParaRPr>
          </a:p>
        </p:txBody>
      </p:sp>
      <p:sp>
        <p:nvSpPr>
          <p:cNvPr id="15" name="TextBox 14">
            <a:extLst>
              <a:ext uri="{FF2B5EF4-FFF2-40B4-BE49-F238E27FC236}">
                <a16:creationId xmlns:a16="http://schemas.microsoft.com/office/drawing/2014/main" id="{845C3E7B-8649-3D5F-4CE2-FEAECF0FE2B1}"/>
              </a:ext>
            </a:extLst>
          </p:cNvPr>
          <p:cNvSpPr txBox="1"/>
          <p:nvPr/>
        </p:nvSpPr>
        <p:spPr>
          <a:xfrm>
            <a:off x="3262106" y="3742652"/>
            <a:ext cx="3905171"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5" normalizeH="0" baseline="0" noProof="0" dirty="0">
                <a:ln>
                  <a:noFill/>
                </a:ln>
                <a:solidFill>
                  <a:srgbClr val="C00000"/>
                </a:solidFill>
                <a:effectLst/>
                <a:uLnTx/>
                <a:uFillTx/>
                <a:latin typeface="Calibri"/>
                <a:ea typeface="+mn-ea"/>
                <a:cs typeface="Calibri"/>
                <a:sym typeface="Times New Roman"/>
              </a:rPr>
              <a:t>CERN contribution </a:t>
            </a:r>
            <a:endParaRPr kumimoji="0" lang="en-US" sz="1400" b="0" i="0" u="none" strike="noStrike" kern="1200" cap="none" spc="0" normalizeH="0" baseline="0" noProof="0" dirty="0">
              <a:ln>
                <a:noFill/>
              </a:ln>
              <a:solidFill>
                <a:srgbClr val="C00000"/>
              </a:solidFill>
              <a:effectLst/>
              <a:uLnTx/>
              <a:uFillTx/>
              <a:latin typeface="News Gothic MT"/>
              <a:ea typeface="+mn-ea"/>
              <a:cs typeface="+mn-cs"/>
            </a:endParaRPr>
          </a:p>
        </p:txBody>
      </p:sp>
    </p:spTree>
    <p:extLst>
      <p:ext uri="{BB962C8B-B14F-4D97-AF65-F5344CB8AC3E}">
        <p14:creationId xmlns:p14="http://schemas.microsoft.com/office/powerpoint/2010/main" val="3210762494"/>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5E764-577B-769E-5015-646C23C61583}"/>
              </a:ext>
            </a:extLst>
          </p:cNvPr>
          <p:cNvSpPr>
            <a:spLocks noGrp="1"/>
          </p:cNvSpPr>
          <p:nvPr>
            <p:ph type="title"/>
          </p:nvPr>
        </p:nvSpPr>
        <p:spPr>
          <a:xfrm>
            <a:off x="1728914" y="220488"/>
            <a:ext cx="8154128" cy="537707"/>
          </a:xfrm>
        </p:spPr>
        <p:txBody>
          <a:bodyPr/>
          <a:lstStyle/>
          <a:p>
            <a:r>
              <a:rPr lang="en-US" sz="2803" dirty="0">
                <a:solidFill>
                  <a:srgbClr val="2C7C9F"/>
                </a:solidFill>
                <a:cs typeface="Arial" panose="020B0604020202020204" pitchFamily="34" charset="0"/>
              </a:rPr>
              <a:t>ATF2-3 recent experimental studies </a:t>
            </a:r>
            <a:endParaRPr lang="en-US" dirty="0"/>
          </a:p>
        </p:txBody>
      </p:sp>
      <p:sp>
        <p:nvSpPr>
          <p:cNvPr id="6" name="Slide Number Placeholder 5">
            <a:extLst>
              <a:ext uri="{FF2B5EF4-FFF2-40B4-BE49-F238E27FC236}">
                <a16:creationId xmlns:a16="http://schemas.microsoft.com/office/drawing/2014/main" id="{2E6C8BC7-75ED-A130-8C68-E153BCBCFA1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7C510A-7687-CB44-A886-7EC5AB743307}" type="slidenum">
              <a:rPr kumimoji="0" lang="fr-FR" sz="2002" b="0" i="0" u="none" strike="noStrike" kern="1200" cap="none" spc="0" normalizeH="0" baseline="0" noProof="0" smtClean="0">
                <a:ln>
                  <a:noFill/>
                </a:ln>
                <a:solidFill>
                  <a:prstClr val="white"/>
                </a:solidFill>
                <a:effectLst/>
                <a:uLnTx/>
                <a:uFillTx/>
                <a:latin typeface="News Gothic M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2002" b="0" i="0" u="none" strike="noStrike" kern="1200" cap="none" spc="0" normalizeH="0" baseline="0" noProof="0" dirty="0">
              <a:ln>
                <a:noFill/>
              </a:ln>
              <a:solidFill>
                <a:prstClr val="white"/>
              </a:solidFill>
              <a:effectLst/>
              <a:uLnTx/>
              <a:uFillTx/>
              <a:latin typeface="News Gothic MT"/>
              <a:ea typeface="+mn-ea"/>
              <a:cs typeface="+mn-cs"/>
            </a:endParaRPr>
          </a:p>
        </p:txBody>
      </p:sp>
      <p:sp>
        <p:nvSpPr>
          <p:cNvPr id="17" name="コンテンツ プレースホルダー 2">
            <a:extLst>
              <a:ext uri="{FF2B5EF4-FFF2-40B4-BE49-F238E27FC236}">
                <a16:creationId xmlns:a16="http://schemas.microsoft.com/office/drawing/2014/main" id="{A8538BCE-5C90-17DD-87BC-865693169F77}"/>
              </a:ext>
            </a:extLst>
          </p:cNvPr>
          <p:cNvSpPr txBox="1">
            <a:spLocks/>
          </p:cNvSpPr>
          <p:nvPr/>
        </p:nvSpPr>
        <p:spPr>
          <a:xfrm>
            <a:off x="345727" y="1044919"/>
            <a:ext cx="6129907" cy="5074449"/>
          </a:xfrm>
          <a:prstGeom prst="rect">
            <a:avLst/>
          </a:prstGeom>
        </p:spPr>
        <p:txBody>
          <a:bodyPr>
            <a:no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362312" marR="0" lvl="0" indent="-354367" algn="l" defTabSz="914400" rtl="0" eaLnBrk="1" fontAlgn="auto" latinLnBrk="0" hangingPunct="1">
              <a:lnSpc>
                <a:spcPct val="100000"/>
              </a:lnSpc>
              <a:spcBef>
                <a:spcPts val="1201"/>
              </a:spcBef>
              <a:spcAft>
                <a:spcPts val="0"/>
              </a:spcAft>
              <a:buClr>
                <a:srgbClr val="2C7C9F">
                  <a:lumMod val="50000"/>
                </a:srgbClr>
              </a:buClr>
              <a:buSzPct val="110000"/>
              <a:buFont typeface="Wingdings" pitchFamily="2" charset="2"/>
              <a:buChar char="Ø"/>
              <a:tabLst/>
              <a:defRPr/>
            </a:pPr>
            <a:r>
              <a:rPr kumimoji="0" lang="en-US" altLang="ja-JP" sz="2002" b="1"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ILC beam tuning (ML)</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Automatic beam tuning</a:t>
            </a: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6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Minimize the tuning parameters</a:t>
            </a: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6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Simultaneous optimization</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Beam optimization ( ATF </a:t>
            </a:r>
            <a:r>
              <a:rPr kumimoji="0" lang="en-US" altLang="ja-JP" sz="1802" b="0" i="0" u="none" strike="noStrike" kern="1200" cap="none" spc="0" normalizeH="0" baseline="0" noProof="0" dirty="0" err="1">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Linac</a:t>
            </a: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 ATF DR and  ATF2)</a:t>
            </a: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“Black-box”</a:t>
            </a: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Bayesian optimization</a:t>
            </a:r>
          </a:p>
          <a:p>
            <a:pPr marL="362312" marR="0" lvl="0" indent="-354367" algn="l" defTabSz="914400" rtl="0" eaLnBrk="1" fontAlgn="auto" latinLnBrk="0" hangingPunct="1">
              <a:lnSpc>
                <a:spcPct val="100000"/>
              </a:lnSpc>
              <a:spcBef>
                <a:spcPts val="1201"/>
              </a:spcBef>
              <a:spcAft>
                <a:spcPts val="0"/>
              </a:spcAft>
              <a:buClr>
                <a:srgbClr val="2C7C9F">
                  <a:lumMod val="50000"/>
                </a:srgbClr>
              </a:buClr>
              <a:buSzPct val="110000"/>
              <a:buFont typeface="Wingdings" pitchFamily="2" charset="2"/>
              <a:buChar char="Ø"/>
              <a:tabLst/>
              <a:defRPr/>
            </a:pPr>
            <a:r>
              <a:rPr kumimoji="0" lang="en-US" altLang="ja-JP" sz="2002" b="1"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Incoherent Cherenkov Diffraction Radiation</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Proof of concept validation in progress</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362312" marR="0" lvl="0" indent="-354367" algn="l" defTabSz="914400" rtl="0" eaLnBrk="1" fontAlgn="auto" latinLnBrk="0" hangingPunct="1">
              <a:lnSpc>
                <a:spcPct val="100000"/>
              </a:lnSpc>
              <a:spcBef>
                <a:spcPts val="1201"/>
              </a:spcBef>
              <a:spcAft>
                <a:spcPts val="0"/>
              </a:spcAft>
              <a:buClr>
                <a:srgbClr val="2C7C9F">
                  <a:lumMod val="50000"/>
                </a:srgbClr>
              </a:buClr>
              <a:buSzPct val="110000"/>
              <a:buFont typeface="Wingdings" pitchFamily="2" charset="2"/>
              <a:buChar char="Ø"/>
              <a:tabLst/>
              <a:defRPr/>
            </a:pPr>
            <a:r>
              <a:rPr kumimoji="0" lang="en-US" altLang="ja-JP" sz="2002" b="1"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Cavity BPM Calibration pulse injection</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Proof of concept validated</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Hardware specifications in progress</a:t>
            </a:r>
          </a:p>
          <a:p>
            <a:pPr marL="362312" marR="0" lvl="0" indent="-354367" algn="l" defTabSz="914400" rtl="0" eaLnBrk="1" fontAlgn="auto" latinLnBrk="0" hangingPunct="1">
              <a:lnSpc>
                <a:spcPct val="100000"/>
              </a:lnSpc>
              <a:spcBef>
                <a:spcPts val="1201"/>
              </a:spcBef>
              <a:spcAft>
                <a:spcPts val="0"/>
              </a:spcAft>
              <a:buClr>
                <a:srgbClr val="2C7C9F">
                  <a:lumMod val="50000"/>
                </a:srgbClr>
              </a:buClr>
              <a:buSzPct val="110000"/>
              <a:buFont typeface="Wingdings" pitchFamily="2" charset="2"/>
              <a:buChar char="Ø"/>
              <a:tabLst/>
              <a:defRPr/>
            </a:pPr>
            <a:r>
              <a:rPr kumimoji="0" lang="en-US" altLang="ja-JP" sz="2002" b="1"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ILC Cavity BPM for ILC ML</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Prototype under designs</a:t>
            </a: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r>
              <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rPr>
              <a:t>First test with re-entrant CBPM FLASH-CEA type</a:t>
            </a:r>
          </a:p>
          <a:p>
            <a:pPr marL="349250" marR="0" lvl="1" indent="0" algn="l" defTabSz="914400" rtl="0" eaLnBrk="1" fontAlgn="auto" latinLnBrk="0" hangingPunct="1">
              <a:lnSpc>
                <a:spcPct val="100000"/>
              </a:lnSpc>
              <a:spcBef>
                <a:spcPts val="0"/>
              </a:spcBef>
              <a:spcAft>
                <a:spcPts val="0"/>
              </a:spcAft>
              <a:buClr>
                <a:srgbClr val="2C7C9F">
                  <a:lumMod val="50000"/>
                </a:srgbClr>
              </a:buClr>
              <a:buSzPct val="110000"/>
              <a:buFont typeface="Wingdings 2" pitchFamily="18" charset="2"/>
              <a:buNone/>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685800" marR="0" lvl="1" indent="-336550"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968375" marR="0" lvl="2" indent="-282575" algn="l" defTabSz="914400" rtl="0" eaLnBrk="1" fontAlgn="auto" latinLnBrk="0" hangingPunct="1">
              <a:lnSpc>
                <a:spcPct val="100000"/>
              </a:lnSpc>
              <a:spcBef>
                <a:spcPts val="0"/>
              </a:spcBef>
              <a:spcAft>
                <a:spcPts val="0"/>
              </a:spcAft>
              <a:buClr>
                <a:srgbClr val="2C7C9F">
                  <a:lumMod val="50000"/>
                </a:srgbClr>
              </a:buClr>
              <a:buSzPct val="110000"/>
              <a:buFont typeface="Arial" panose="020B0604020202020204" pitchFamily="34" charset="0"/>
              <a:buChar char="•"/>
              <a:tabLst/>
              <a:defRPr/>
            </a:pPr>
            <a:endParaRPr kumimoji="0" lang="en-US" altLang="ja-JP" sz="1802"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pic>
        <p:nvPicPr>
          <p:cNvPr id="18" name="Picture 17">
            <a:extLst>
              <a:ext uri="{FF2B5EF4-FFF2-40B4-BE49-F238E27FC236}">
                <a16:creationId xmlns:a16="http://schemas.microsoft.com/office/drawing/2014/main" id="{4081096A-BBF3-D5F5-4B0C-522A4E4DF6A4}"/>
              </a:ext>
            </a:extLst>
          </p:cNvPr>
          <p:cNvPicPr>
            <a:picLocks noChangeAspect="1"/>
          </p:cNvPicPr>
          <p:nvPr/>
        </p:nvPicPr>
        <p:blipFill>
          <a:blip r:embed="rId3"/>
          <a:stretch>
            <a:fillRect/>
          </a:stretch>
        </p:blipFill>
        <p:spPr>
          <a:xfrm>
            <a:off x="6613708" y="894281"/>
            <a:ext cx="5299440" cy="1441175"/>
          </a:xfrm>
          <a:prstGeom prst="rect">
            <a:avLst/>
          </a:prstGeom>
        </p:spPr>
      </p:pic>
      <p:sp>
        <p:nvSpPr>
          <p:cNvPr id="19" name="TextBox 18">
            <a:extLst>
              <a:ext uri="{FF2B5EF4-FFF2-40B4-BE49-F238E27FC236}">
                <a16:creationId xmlns:a16="http://schemas.microsoft.com/office/drawing/2014/main" id="{CEBDC225-84F5-280D-1C9C-FC646EE2BBEA}"/>
              </a:ext>
            </a:extLst>
          </p:cNvPr>
          <p:cNvSpPr txBox="1"/>
          <p:nvPr/>
        </p:nvSpPr>
        <p:spPr>
          <a:xfrm>
            <a:off x="6613708" y="2316563"/>
            <a:ext cx="3367384" cy="24647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1" b="1" i="0" u="none" strike="noStrike" kern="1200" cap="none" spc="-5" normalizeH="0" baseline="0" noProof="0" dirty="0">
                <a:ln>
                  <a:noFill/>
                </a:ln>
                <a:solidFill>
                  <a:prstClr val="black"/>
                </a:solidFill>
                <a:effectLst/>
                <a:uLnTx/>
                <a:uFillTx/>
                <a:latin typeface="Calibri"/>
                <a:ea typeface="+mn-ea"/>
                <a:cs typeface="Calibri"/>
              </a:rPr>
              <a:t>Bayesian optimization of IP-BSM modulation</a:t>
            </a:r>
            <a:endParaRPr kumimoji="0" lang="en-US" sz="1802" b="0" i="0" u="none" strike="noStrike" kern="1200" cap="none" spc="0" normalizeH="0" baseline="0" noProof="0" dirty="0">
              <a:ln>
                <a:noFill/>
              </a:ln>
              <a:solidFill>
                <a:prstClr val="black"/>
              </a:solidFill>
              <a:effectLst/>
              <a:uLnTx/>
              <a:uFillTx/>
              <a:latin typeface="News Gothic MT"/>
              <a:ea typeface="+mn-ea"/>
              <a:cs typeface="+mn-cs"/>
            </a:endParaRPr>
          </a:p>
        </p:txBody>
      </p:sp>
      <p:pic>
        <p:nvPicPr>
          <p:cNvPr id="20" name="Picture 19">
            <a:extLst>
              <a:ext uri="{FF2B5EF4-FFF2-40B4-BE49-F238E27FC236}">
                <a16:creationId xmlns:a16="http://schemas.microsoft.com/office/drawing/2014/main" id="{D78A780D-400E-9129-9782-732927C38801}"/>
              </a:ext>
            </a:extLst>
          </p:cNvPr>
          <p:cNvPicPr>
            <a:picLocks noChangeAspect="1"/>
          </p:cNvPicPr>
          <p:nvPr/>
        </p:nvPicPr>
        <p:blipFill>
          <a:blip r:embed="rId4"/>
          <a:stretch>
            <a:fillRect/>
          </a:stretch>
        </p:blipFill>
        <p:spPr>
          <a:xfrm>
            <a:off x="6475634" y="2681027"/>
            <a:ext cx="5759099" cy="1360317"/>
          </a:xfrm>
          <a:prstGeom prst="rect">
            <a:avLst/>
          </a:prstGeom>
        </p:spPr>
      </p:pic>
      <p:pic>
        <p:nvPicPr>
          <p:cNvPr id="21" name="Picture 20">
            <a:extLst>
              <a:ext uri="{FF2B5EF4-FFF2-40B4-BE49-F238E27FC236}">
                <a16:creationId xmlns:a16="http://schemas.microsoft.com/office/drawing/2014/main" id="{476FB791-0CC1-B93F-383A-4838DF2D8AD8}"/>
              </a:ext>
            </a:extLst>
          </p:cNvPr>
          <p:cNvPicPr>
            <a:picLocks noChangeAspect="1"/>
          </p:cNvPicPr>
          <p:nvPr/>
        </p:nvPicPr>
        <p:blipFill>
          <a:blip r:embed="rId5"/>
          <a:stretch>
            <a:fillRect/>
          </a:stretch>
        </p:blipFill>
        <p:spPr>
          <a:xfrm>
            <a:off x="7321143" y="3999583"/>
            <a:ext cx="4683762" cy="1309525"/>
          </a:xfrm>
          <a:prstGeom prst="rect">
            <a:avLst/>
          </a:prstGeom>
        </p:spPr>
      </p:pic>
      <p:pic>
        <p:nvPicPr>
          <p:cNvPr id="22" name="Picture 21">
            <a:extLst>
              <a:ext uri="{FF2B5EF4-FFF2-40B4-BE49-F238E27FC236}">
                <a16:creationId xmlns:a16="http://schemas.microsoft.com/office/drawing/2014/main" id="{327DFDCE-0F14-30D1-3CBD-05A7B685CBC3}"/>
              </a:ext>
            </a:extLst>
          </p:cNvPr>
          <p:cNvPicPr>
            <a:picLocks noChangeAspect="1"/>
          </p:cNvPicPr>
          <p:nvPr/>
        </p:nvPicPr>
        <p:blipFill>
          <a:blip r:embed="rId6"/>
          <a:stretch>
            <a:fillRect/>
          </a:stretch>
        </p:blipFill>
        <p:spPr>
          <a:xfrm>
            <a:off x="7009849" y="5563455"/>
            <a:ext cx="2873193" cy="1106052"/>
          </a:xfrm>
          <a:prstGeom prst="rect">
            <a:avLst/>
          </a:prstGeom>
        </p:spPr>
      </p:pic>
      <p:sp>
        <p:nvSpPr>
          <p:cNvPr id="23" name="TextBox 22">
            <a:extLst>
              <a:ext uri="{FF2B5EF4-FFF2-40B4-BE49-F238E27FC236}">
                <a16:creationId xmlns:a16="http://schemas.microsoft.com/office/drawing/2014/main" id="{06A61F1A-31C5-6EE1-BFDE-16B3E4E144E6}"/>
              </a:ext>
            </a:extLst>
          </p:cNvPr>
          <p:cNvSpPr txBox="1"/>
          <p:nvPr/>
        </p:nvSpPr>
        <p:spPr>
          <a:xfrm>
            <a:off x="9974003" y="6119368"/>
            <a:ext cx="3367384" cy="24647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1" b="1" i="0" u="none" strike="noStrike" kern="1200" cap="none" spc="-5" normalizeH="0" baseline="0" noProof="0" dirty="0">
                <a:ln>
                  <a:noFill/>
                </a:ln>
                <a:solidFill>
                  <a:prstClr val="black"/>
                </a:solidFill>
                <a:effectLst/>
                <a:uLnTx/>
                <a:uFillTx/>
                <a:latin typeface="Calibri"/>
                <a:ea typeface="+mn-ea"/>
                <a:cs typeface="Calibri"/>
              </a:rPr>
              <a:t>ML Quadrupole end CBPM</a:t>
            </a:r>
            <a:endParaRPr kumimoji="0" lang="en-US" sz="1802" b="0" i="0" u="none" strike="noStrike" kern="1200" cap="none" spc="0" normalizeH="0" baseline="0" noProof="0" dirty="0">
              <a:ln>
                <a:noFill/>
              </a:ln>
              <a:solidFill>
                <a:prstClr val="black"/>
              </a:solidFill>
              <a:effectLst/>
              <a:uLnTx/>
              <a:uFillTx/>
              <a:latin typeface="News Gothic MT"/>
              <a:ea typeface="+mn-ea"/>
              <a:cs typeface="+mn-cs"/>
            </a:endParaRPr>
          </a:p>
        </p:txBody>
      </p:sp>
      <p:sp>
        <p:nvSpPr>
          <p:cNvPr id="24" name="TextBox 23">
            <a:extLst>
              <a:ext uri="{FF2B5EF4-FFF2-40B4-BE49-F238E27FC236}">
                <a16:creationId xmlns:a16="http://schemas.microsoft.com/office/drawing/2014/main" id="{D908B476-C5F9-3F44-A2F3-16F74DCA44BB}"/>
              </a:ext>
            </a:extLst>
          </p:cNvPr>
          <p:cNvSpPr txBox="1"/>
          <p:nvPr/>
        </p:nvSpPr>
        <p:spPr>
          <a:xfrm>
            <a:off x="5653279" y="4555921"/>
            <a:ext cx="2207439" cy="24647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1" b="1" i="0" u="none" strike="noStrike" kern="1200" cap="none" spc="-5" normalizeH="0" baseline="0" noProof="0" dirty="0">
                <a:ln>
                  <a:noFill/>
                </a:ln>
                <a:solidFill>
                  <a:prstClr val="black"/>
                </a:solidFill>
                <a:effectLst/>
                <a:uLnTx/>
                <a:uFillTx/>
                <a:latin typeface="Calibri"/>
                <a:ea typeface="+mn-ea"/>
                <a:cs typeface="Calibri"/>
              </a:rPr>
              <a:t>Calibration pulse injection</a:t>
            </a:r>
            <a:endParaRPr kumimoji="0" lang="en-US" sz="1802" b="0" i="0" u="none" strike="noStrike" kern="1200" cap="none" spc="0" normalizeH="0" baseline="0" noProof="0" dirty="0">
              <a:ln>
                <a:noFill/>
              </a:ln>
              <a:solidFill>
                <a:prstClr val="black"/>
              </a:solidFill>
              <a:effectLst/>
              <a:uLnTx/>
              <a:uFillTx/>
              <a:latin typeface="News Gothic MT"/>
              <a:ea typeface="+mn-ea"/>
              <a:cs typeface="+mn-cs"/>
            </a:endParaRPr>
          </a:p>
        </p:txBody>
      </p:sp>
      <p:sp>
        <p:nvSpPr>
          <p:cNvPr id="25" name="TextBox 24">
            <a:extLst>
              <a:ext uri="{FF2B5EF4-FFF2-40B4-BE49-F238E27FC236}">
                <a16:creationId xmlns:a16="http://schemas.microsoft.com/office/drawing/2014/main" id="{57DF8CDA-C3D1-C9F7-75C2-1C91E1AD305D}"/>
              </a:ext>
            </a:extLst>
          </p:cNvPr>
          <p:cNvSpPr txBox="1"/>
          <p:nvPr/>
        </p:nvSpPr>
        <p:spPr>
          <a:xfrm>
            <a:off x="9228051" y="2498795"/>
            <a:ext cx="2207439" cy="24647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1" b="1" i="0" u="none" strike="noStrike" kern="1200" cap="none" spc="-5" normalizeH="0" baseline="0" noProof="0" dirty="0" err="1">
                <a:ln>
                  <a:noFill/>
                </a:ln>
                <a:solidFill>
                  <a:prstClr val="black"/>
                </a:solidFill>
                <a:effectLst/>
                <a:uLnTx/>
                <a:uFillTx/>
                <a:latin typeface="Calibri"/>
                <a:ea typeface="+mn-ea"/>
                <a:cs typeface="Calibri"/>
              </a:rPr>
              <a:t>IChDR</a:t>
            </a:r>
            <a:r>
              <a:rPr kumimoji="0" lang="en-GB" sz="1001" b="1" i="0" u="none" strike="noStrike" kern="1200" cap="none" spc="-5" normalizeH="0" baseline="0" noProof="0" dirty="0">
                <a:ln>
                  <a:noFill/>
                </a:ln>
                <a:solidFill>
                  <a:prstClr val="black"/>
                </a:solidFill>
                <a:effectLst/>
                <a:uLnTx/>
                <a:uFillTx/>
                <a:latin typeface="Calibri"/>
                <a:ea typeface="+mn-ea"/>
                <a:cs typeface="Calibri"/>
              </a:rPr>
              <a:t> tests </a:t>
            </a:r>
            <a:r>
              <a:rPr kumimoji="0" lang="en-GB" sz="1001" b="1" i="0" u="none" strike="noStrike" kern="1200" cap="none" spc="-5" normalizeH="0" baseline="0" noProof="0" dirty="0" err="1">
                <a:ln>
                  <a:noFill/>
                </a:ln>
                <a:solidFill>
                  <a:prstClr val="black"/>
                </a:solidFill>
                <a:effectLst/>
                <a:uLnTx/>
                <a:uFillTx/>
                <a:latin typeface="Calibri"/>
                <a:ea typeface="+mn-ea"/>
                <a:cs typeface="Calibri"/>
              </a:rPr>
              <a:t>nad</a:t>
            </a:r>
            <a:r>
              <a:rPr kumimoji="0" lang="en-GB" sz="1001" b="1" i="0" u="none" strike="noStrike" kern="1200" cap="none" spc="-5" normalizeH="0" baseline="0" noProof="0" dirty="0">
                <a:ln>
                  <a:noFill/>
                </a:ln>
                <a:solidFill>
                  <a:prstClr val="black"/>
                </a:solidFill>
                <a:effectLst/>
                <a:uLnTx/>
                <a:uFillTx/>
                <a:latin typeface="Calibri"/>
                <a:ea typeface="+mn-ea"/>
                <a:cs typeface="Calibri"/>
              </a:rPr>
              <a:t> upgrade</a:t>
            </a:r>
            <a:endParaRPr kumimoji="0" lang="en-US" sz="1802" b="0" i="0" u="none" strike="noStrike" kern="1200" cap="none" spc="0" normalizeH="0" baseline="0" noProof="0" dirty="0">
              <a:ln>
                <a:noFill/>
              </a:ln>
              <a:solidFill>
                <a:prstClr val="black"/>
              </a:solidFill>
              <a:effectLst/>
              <a:uLnTx/>
              <a:uFillTx/>
              <a:latin typeface="News Gothic MT"/>
              <a:ea typeface="+mn-ea"/>
              <a:cs typeface="+mn-cs"/>
            </a:endParaRPr>
          </a:p>
        </p:txBody>
      </p:sp>
      <p:sp>
        <p:nvSpPr>
          <p:cNvPr id="3" name="Rectangle 2">
            <a:extLst>
              <a:ext uri="{FF2B5EF4-FFF2-40B4-BE49-F238E27FC236}">
                <a16:creationId xmlns:a16="http://schemas.microsoft.com/office/drawing/2014/main" id="{E5BAF0CD-2189-451D-96EA-10DC868573D0}"/>
              </a:ext>
            </a:extLst>
          </p:cNvPr>
          <p:cNvSpPr/>
          <p:nvPr/>
        </p:nvSpPr>
        <p:spPr>
          <a:xfrm>
            <a:off x="319583" y="3056763"/>
            <a:ext cx="5933733" cy="738102"/>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News Gothic MT"/>
              <a:ea typeface="+mn-ea"/>
              <a:cs typeface="+mn-cs"/>
            </a:endParaRPr>
          </a:p>
        </p:txBody>
      </p:sp>
      <p:sp>
        <p:nvSpPr>
          <p:cNvPr id="8" name="TextBox 7">
            <a:extLst>
              <a:ext uri="{FF2B5EF4-FFF2-40B4-BE49-F238E27FC236}">
                <a16:creationId xmlns:a16="http://schemas.microsoft.com/office/drawing/2014/main" id="{160E1E86-F45A-BAD7-8216-0D5F820CF6BE}"/>
              </a:ext>
            </a:extLst>
          </p:cNvPr>
          <p:cNvSpPr txBox="1"/>
          <p:nvPr/>
        </p:nvSpPr>
        <p:spPr>
          <a:xfrm>
            <a:off x="4411890" y="2704528"/>
            <a:ext cx="3905171"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5" normalizeH="0" baseline="0" noProof="0" dirty="0">
                <a:ln>
                  <a:noFill/>
                </a:ln>
                <a:solidFill>
                  <a:srgbClr val="C00000"/>
                </a:solidFill>
                <a:effectLst/>
                <a:uLnTx/>
                <a:uFillTx/>
                <a:latin typeface="Calibri"/>
                <a:ea typeface="+mn-ea"/>
                <a:cs typeface="Calibri"/>
                <a:sym typeface="Times New Roman"/>
              </a:rPr>
              <a:t>CERN contribution </a:t>
            </a:r>
            <a:endParaRPr kumimoji="0" lang="en-US" sz="1400" b="0" i="0" u="none" strike="noStrike" kern="1200" cap="none" spc="0" normalizeH="0" baseline="0" noProof="0" dirty="0">
              <a:ln>
                <a:noFill/>
              </a:ln>
              <a:solidFill>
                <a:srgbClr val="C00000"/>
              </a:solidFill>
              <a:effectLst/>
              <a:uLnTx/>
              <a:uFillTx/>
              <a:latin typeface="News Gothic MT"/>
              <a:ea typeface="+mn-ea"/>
              <a:cs typeface="+mn-cs"/>
            </a:endParaRPr>
          </a:p>
        </p:txBody>
      </p:sp>
    </p:spTree>
    <p:extLst>
      <p:ext uri="{BB962C8B-B14F-4D97-AF65-F5344CB8AC3E}">
        <p14:creationId xmlns:p14="http://schemas.microsoft.com/office/powerpoint/2010/main" val="2442496171"/>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C6784-F8C7-4206-72AC-B73F47775913}"/>
              </a:ext>
            </a:extLst>
          </p:cNvPr>
          <p:cNvSpPr>
            <a:spLocks noGrp="1"/>
          </p:cNvSpPr>
          <p:nvPr>
            <p:ph type="title"/>
          </p:nvPr>
        </p:nvSpPr>
        <p:spPr>
          <a:xfrm>
            <a:off x="2022821" y="279845"/>
            <a:ext cx="7303897" cy="806539"/>
          </a:xfrm>
        </p:spPr>
        <p:txBody>
          <a:bodyPr/>
          <a:lstStyle/>
          <a:p>
            <a:r>
              <a:rPr lang="en-US" dirty="0">
                <a:latin typeface="Arial"/>
                <a:cs typeface="Arial"/>
              </a:rPr>
              <a:t>Secondment Task 1.1</a:t>
            </a:r>
            <a:endParaRPr lang="en-US" dirty="0"/>
          </a:p>
        </p:txBody>
      </p:sp>
      <p:sp>
        <p:nvSpPr>
          <p:cNvPr id="3" name="Content Placeholder 2">
            <a:extLst>
              <a:ext uri="{FF2B5EF4-FFF2-40B4-BE49-F238E27FC236}">
                <a16:creationId xmlns:a16="http://schemas.microsoft.com/office/drawing/2014/main" id="{90F50EEC-1FB4-FA81-2F8F-621ED6277AA5}"/>
              </a:ext>
            </a:extLst>
          </p:cNvPr>
          <p:cNvSpPr>
            <a:spLocks noGrp="1"/>
          </p:cNvSpPr>
          <p:nvPr>
            <p:ph idx="1"/>
          </p:nvPr>
        </p:nvSpPr>
        <p:spPr>
          <a:xfrm>
            <a:off x="464330" y="2631299"/>
            <a:ext cx="3735526" cy="2781361"/>
          </a:xfrm>
        </p:spPr>
        <p:txBody>
          <a:bodyPr vert="horz" lIns="91535" tIns="45768" rIns="91535" bIns="45768" rtlCol="0" anchor="t">
            <a:normAutofit/>
          </a:bodyPr>
          <a:lstStyle/>
          <a:p>
            <a:endParaRPr lang="en-US" dirty="0"/>
          </a:p>
          <a:p>
            <a:r>
              <a:rPr lang="en-US" sz="2002" dirty="0">
                <a:latin typeface="Arial"/>
                <a:cs typeface="Arial"/>
              </a:rPr>
              <a:t>Train in the small beam size tuning at ATF2-3.</a:t>
            </a:r>
            <a:endParaRPr lang="en-US" sz="2002" dirty="0">
              <a:cs typeface="Arial"/>
            </a:endParaRPr>
          </a:p>
          <a:p>
            <a:r>
              <a:rPr lang="en-US" sz="2002" dirty="0">
                <a:latin typeface="Arial"/>
                <a:cs typeface="Arial"/>
              </a:rPr>
              <a:t>Upload, set up, and verify the ultra-low </a:t>
            </a:r>
            <a:r>
              <a:rPr lang="el-GR" sz="2002" dirty="0">
                <a:latin typeface="Arial"/>
                <a:cs typeface="Arial"/>
              </a:rPr>
              <a:t>β</a:t>
            </a:r>
            <a:r>
              <a:rPr lang="el-GR" sz="2002" baseline="30000" dirty="0">
                <a:latin typeface="Arial"/>
                <a:cs typeface="Arial"/>
              </a:rPr>
              <a:t>*</a:t>
            </a:r>
            <a:r>
              <a:rPr lang="en-US" sz="2002" baseline="-25000" dirty="0">
                <a:latin typeface="Arial"/>
                <a:cs typeface="Arial"/>
              </a:rPr>
              <a:t>y</a:t>
            </a:r>
            <a:r>
              <a:rPr lang="en-US" sz="2002" dirty="0">
                <a:latin typeface="Arial"/>
                <a:cs typeface="Arial"/>
              </a:rPr>
              <a:t> optics at ATF2-3.</a:t>
            </a:r>
            <a:endParaRPr lang="en-US" sz="2002" dirty="0">
              <a:cs typeface="Arial"/>
            </a:endParaRPr>
          </a:p>
          <a:p>
            <a:endParaRPr lang="en-US" dirty="0">
              <a:cs typeface="Arial" panose="020B0604020202020204" pitchFamily="34" charset="0"/>
            </a:endParaRPr>
          </a:p>
          <a:p>
            <a:endParaRPr lang="en-US" dirty="0"/>
          </a:p>
        </p:txBody>
      </p:sp>
      <p:sp>
        <p:nvSpPr>
          <p:cNvPr id="6" name="Slide Number Placeholder 5">
            <a:extLst>
              <a:ext uri="{FF2B5EF4-FFF2-40B4-BE49-F238E27FC236}">
                <a16:creationId xmlns:a16="http://schemas.microsoft.com/office/drawing/2014/main" id="{5C839915-3830-08B9-674E-F8A362CE6F7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7C510A-7687-CB44-A886-7EC5AB743307}" type="slidenum">
              <a:rPr kumimoji="0" lang="fr-FR" sz="2002" b="0" i="0" u="none" strike="noStrike" kern="1200" cap="none" spc="0" normalizeH="0" baseline="0" noProof="0" smtClean="0">
                <a:ln>
                  <a:noFill/>
                </a:ln>
                <a:solidFill>
                  <a:prstClr val="white"/>
                </a:solidFill>
                <a:effectLst/>
                <a:uLnTx/>
                <a:uFillTx/>
                <a:latin typeface="News Gothic M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2002" b="0" i="0" u="none" strike="noStrike" kern="1200" cap="none" spc="0" normalizeH="0" baseline="0" noProof="0">
              <a:ln>
                <a:noFill/>
              </a:ln>
              <a:solidFill>
                <a:prstClr val="white"/>
              </a:solidFill>
              <a:effectLst/>
              <a:uLnTx/>
              <a:uFillTx/>
              <a:latin typeface="News Gothic MT"/>
              <a:ea typeface="+mn-ea"/>
              <a:cs typeface="+mn-cs"/>
            </a:endParaRPr>
          </a:p>
        </p:txBody>
      </p:sp>
      <p:sp>
        <p:nvSpPr>
          <p:cNvPr id="8" name="Content Placeholder 2">
            <a:extLst>
              <a:ext uri="{FF2B5EF4-FFF2-40B4-BE49-F238E27FC236}">
                <a16:creationId xmlns:a16="http://schemas.microsoft.com/office/drawing/2014/main" id="{3B9097C4-C82F-8401-0B0D-ADAB79835C49}"/>
              </a:ext>
            </a:extLst>
          </p:cNvPr>
          <p:cNvSpPr txBox="1">
            <a:spLocks/>
          </p:cNvSpPr>
          <p:nvPr/>
        </p:nvSpPr>
        <p:spPr>
          <a:xfrm>
            <a:off x="600419" y="1244328"/>
            <a:ext cx="10774194" cy="1017240"/>
          </a:xfrm>
          <a:prstGeom prst="rect">
            <a:avLst/>
          </a:prstGeom>
        </p:spPr>
        <p:txBody>
          <a:bodyPr vert="horz" lIns="91535" tIns="45768" rIns="91535" bIns="45768" rtlCol="0" anchor="t">
            <a:normAutofit fontScale="85000" lnSpcReduction="20000"/>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baseline="0">
                <a:solidFill>
                  <a:schemeClr val="tx2">
                    <a:lumMod val="90000"/>
                    <a:lumOff val="10000"/>
                  </a:schemeClr>
                </a:solidFill>
                <a:latin typeface="Arial" panose="020B0604020202020204" pitchFamily="34" charset="0"/>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baseline="0">
                <a:solidFill>
                  <a:schemeClr val="tx2">
                    <a:lumMod val="90000"/>
                    <a:lumOff val="10000"/>
                  </a:schemeClr>
                </a:solidFill>
                <a:latin typeface="Arial" panose="020B0604020202020204" pitchFamily="34" charset="0"/>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baseline="0">
                <a:solidFill>
                  <a:schemeClr val="tx2">
                    <a:lumMod val="90000"/>
                    <a:lumOff val="10000"/>
                  </a:schemeClr>
                </a:solidFill>
                <a:latin typeface="Arial" panose="020B0604020202020204" pitchFamily="34" charset="0"/>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baseline="0">
                <a:solidFill>
                  <a:schemeClr val="tx2">
                    <a:lumMod val="90000"/>
                    <a:lumOff val="10000"/>
                  </a:schemeClr>
                </a:solidFill>
                <a:latin typeface="Arial" panose="020B0604020202020204" pitchFamily="34" charset="0"/>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baseline="0">
                <a:solidFill>
                  <a:schemeClr val="tx2">
                    <a:lumMod val="90000"/>
                    <a:lumOff val="10000"/>
                  </a:schemeClr>
                </a:solidFill>
                <a:latin typeface="Arial" panose="020B0604020202020204" pitchFamily="34" charset="0"/>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349250" marR="0" lvl="0" indent="-349250" algn="l" defTabSz="914400" rtl="0" eaLnBrk="1" fontAlgn="auto" latinLnBrk="0" hangingPunct="1">
              <a:lnSpc>
                <a:spcPct val="100000"/>
              </a:lnSpc>
              <a:spcBef>
                <a:spcPts val="0"/>
              </a:spcBef>
              <a:spcAft>
                <a:spcPts val="0"/>
              </a:spcAft>
              <a:buClr>
                <a:srgbClr val="2C7C9F">
                  <a:lumMod val="60000"/>
                  <a:lumOff val="40000"/>
                </a:srgbClr>
              </a:buClr>
              <a:buSzPct val="110000"/>
              <a:buFont typeface="Wingdings 2" pitchFamily="18" charset="2"/>
              <a:buChar char=""/>
              <a:tabLst/>
              <a:defRPr/>
            </a:pPr>
            <a:r>
              <a:rPr kumimoji="0" lang="en-US" sz="2002" b="1" i="0" u="none" strike="noStrike" kern="1200" cap="none" spc="0" normalizeH="0" baseline="0" noProof="0" dirty="0">
                <a:ln>
                  <a:noFill/>
                </a:ln>
                <a:solidFill>
                  <a:srgbClr val="09213B">
                    <a:lumMod val="90000"/>
                    <a:lumOff val="10000"/>
                  </a:srgbClr>
                </a:solidFill>
                <a:effectLst/>
                <a:uLnTx/>
                <a:uFillTx/>
                <a:latin typeface="Arial"/>
                <a:ea typeface="+mn-ea"/>
                <a:cs typeface="Arial"/>
              </a:rPr>
              <a:t>Names</a:t>
            </a: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 Andrii </a:t>
            </a:r>
            <a:r>
              <a:rPr kumimoji="0" lang="en-US" sz="2002" b="0" i="0" u="none" strike="noStrike" kern="1200" cap="none" spc="0" normalizeH="0" baseline="0" noProof="0" dirty="0" err="1">
                <a:ln>
                  <a:noFill/>
                </a:ln>
                <a:solidFill>
                  <a:srgbClr val="09213B">
                    <a:lumMod val="90000"/>
                    <a:lumOff val="10000"/>
                  </a:srgbClr>
                </a:solidFill>
                <a:effectLst/>
                <a:uLnTx/>
                <a:uFillTx/>
                <a:latin typeface="Arial"/>
                <a:ea typeface="+mn-ea"/>
                <a:cs typeface="Arial"/>
              </a:rPr>
              <a:t>Pastushenko</a:t>
            </a: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 (Postdoc), Enrico </a:t>
            </a:r>
            <a:r>
              <a:rPr kumimoji="0" lang="en-US" sz="2002" b="0" i="0" u="none" strike="noStrike" kern="1200" cap="none" spc="0" normalizeH="0" baseline="0" noProof="0" dirty="0" err="1">
                <a:ln>
                  <a:noFill/>
                </a:ln>
                <a:solidFill>
                  <a:srgbClr val="09213B">
                    <a:lumMod val="90000"/>
                    <a:lumOff val="10000"/>
                  </a:srgbClr>
                </a:solidFill>
                <a:effectLst/>
                <a:uLnTx/>
                <a:uFillTx/>
                <a:latin typeface="Arial"/>
                <a:ea typeface="+mn-ea"/>
                <a:cs typeface="Arial"/>
              </a:rPr>
              <a:t>Manosperti</a:t>
            </a: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 (PhD)</a:t>
            </a:r>
            <a:endParaRPr kumimoji="0" lang="en-US" sz="20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mn-cs"/>
            </a:endParaRPr>
          </a:p>
          <a:p>
            <a:pPr marL="349250" marR="0" lvl="0" indent="-349250" algn="l" defTabSz="914400" rtl="0" eaLnBrk="1" fontAlgn="auto" latinLnBrk="0" hangingPunct="1">
              <a:lnSpc>
                <a:spcPct val="100000"/>
              </a:lnSpc>
              <a:spcBef>
                <a:spcPts val="0"/>
              </a:spcBef>
              <a:spcAft>
                <a:spcPts val="0"/>
              </a:spcAft>
              <a:buClr>
                <a:srgbClr val="2C7C9F">
                  <a:lumMod val="60000"/>
                  <a:lumOff val="40000"/>
                </a:srgbClr>
              </a:buClr>
              <a:buSzPct val="110000"/>
              <a:buFont typeface="Wingdings 2" pitchFamily="18" charset="2"/>
              <a:buChar char=""/>
              <a:tabLst/>
              <a:defRPr/>
            </a:pPr>
            <a:r>
              <a:rPr kumimoji="0" lang="en-US" sz="2002" b="1" i="0" u="none" strike="noStrike" kern="1200" cap="none" spc="0" normalizeH="0" baseline="0" noProof="0" dirty="0">
                <a:ln>
                  <a:noFill/>
                </a:ln>
                <a:solidFill>
                  <a:srgbClr val="09213B">
                    <a:lumMod val="90000"/>
                    <a:lumOff val="10000"/>
                  </a:srgbClr>
                </a:solidFill>
                <a:effectLst/>
                <a:uLnTx/>
                <a:uFillTx/>
                <a:latin typeface="Arial"/>
                <a:ea typeface="+mn-ea"/>
                <a:cs typeface="Arial"/>
              </a:rPr>
              <a:t>Institution: </a:t>
            </a: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CERN </a:t>
            </a:r>
            <a:endParaRPr kumimoji="0" lang="en-US" sz="20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a:endParaRPr>
          </a:p>
          <a:p>
            <a:pPr marL="349250" marR="0" lvl="0" indent="-349250" algn="l" defTabSz="914400" rtl="0" eaLnBrk="1" fontAlgn="auto" latinLnBrk="0" hangingPunct="1">
              <a:lnSpc>
                <a:spcPct val="100000"/>
              </a:lnSpc>
              <a:spcBef>
                <a:spcPts val="0"/>
              </a:spcBef>
              <a:spcAft>
                <a:spcPts val="0"/>
              </a:spcAft>
              <a:buClr>
                <a:srgbClr val="2C7C9F">
                  <a:lumMod val="60000"/>
                  <a:lumOff val="40000"/>
                </a:srgbClr>
              </a:buClr>
              <a:buSzPct val="110000"/>
              <a:buFont typeface="Wingdings 2" pitchFamily="18" charset="2"/>
              <a:buChar char=""/>
              <a:tabLst/>
              <a:defRPr/>
            </a:pPr>
            <a:r>
              <a:rPr kumimoji="0" lang="en-US" sz="2002" b="1" i="0" u="none" strike="noStrike" kern="1200" cap="none" spc="0" normalizeH="0" baseline="0" noProof="0" dirty="0">
                <a:ln>
                  <a:noFill/>
                </a:ln>
                <a:solidFill>
                  <a:srgbClr val="09213B">
                    <a:lumMod val="90000"/>
                    <a:lumOff val="10000"/>
                  </a:srgbClr>
                </a:solidFill>
                <a:effectLst/>
                <a:uLnTx/>
                <a:uFillTx/>
                <a:latin typeface="Arial"/>
                <a:ea typeface="+mn-ea"/>
                <a:cs typeface="Arial"/>
              </a:rPr>
              <a:t>Dates:</a:t>
            </a: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 03/12/2023 – 16/12/2023</a:t>
            </a:r>
            <a:endParaRPr kumimoji="0" lang="en-US" sz="20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a:endParaRPr>
          </a:p>
          <a:p>
            <a:pPr marL="349250" marR="0" lvl="0" indent="-349250" algn="l" defTabSz="914400" rtl="0" eaLnBrk="1" fontAlgn="auto" latinLnBrk="0" hangingPunct="1">
              <a:lnSpc>
                <a:spcPct val="100000"/>
              </a:lnSpc>
              <a:spcBef>
                <a:spcPts val="0"/>
              </a:spcBef>
              <a:spcAft>
                <a:spcPts val="0"/>
              </a:spcAft>
              <a:buClr>
                <a:srgbClr val="2C7C9F">
                  <a:lumMod val="60000"/>
                  <a:lumOff val="40000"/>
                </a:srgbClr>
              </a:buClr>
              <a:buSzPct val="110000"/>
              <a:buFont typeface="Wingdings 2" pitchFamily="18" charset="2"/>
              <a:buChar char=""/>
              <a:tabLst/>
              <a:defRPr/>
            </a:pPr>
            <a:r>
              <a:rPr kumimoji="0" lang="en-US" sz="2002" b="1" i="0" u="none" strike="noStrike" kern="1200" cap="none" spc="0" normalizeH="0" baseline="0" noProof="0" dirty="0">
                <a:ln>
                  <a:noFill/>
                </a:ln>
                <a:solidFill>
                  <a:srgbClr val="09213B">
                    <a:lumMod val="90000"/>
                    <a:lumOff val="10000"/>
                  </a:srgbClr>
                </a:solidFill>
                <a:effectLst/>
                <a:uLnTx/>
                <a:uFillTx/>
                <a:latin typeface="Arial"/>
                <a:ea typeface="+mn-ea"/>
                <a:cs typeface="Arial"/>
              </a:rPr>
              <a:t>Visiting Lab: </a:t>
            </a: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ATF2-3 KEK</a:t>
            </a:r>
            <a:endParaRPr kumimoji="0" lang="en-US" sz="20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a:endParaRPr>
          </a:p>
        </p:txBody>
      </p:sp>
      <p:sp>
        <p:nvSpPr>
          <p:cNvPr id="12" name="TextBox 11">
            <a:extLst>
              <a:ext uri="{FF2B5EF4-FFF2-40B4-BE49-F238E27FC236}">
                <a16:creationId xmlns:a16="http://schemas.microsoft.com/office/drawing/2014/main" id="{E8A92D41-0EB7-32B3-A410-E13A774F8E64}"/>
              </a:ext>
            </a:extLst>
          </p:cNvPr>
          <p:cNvSpPr txBox="1"/>
          <p:nvPr/>
        </p:nvSpPr>
        <p:spPr>
          <a:xfrm>
            <a:off x="638661" y="2431036"/>
            <a:ext cx="2361017" cy="40052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2" b="1" i="0" u="none" strike="noStrike" kern="1200" cap="none" spc="0" normalizeH="0" baseline="0" noProof="0" dirty="0">
                <a:ln>
                  <a:noFill/>
                </a:ln>
                <a:solidFill>
                  <a:srgbClr val="2C7C9F"/>
                </a:solidFill>
                <a:effectLst/>
                <a:uLnTx/>
                <a:uFillTx/>
                <a:latin typeface="Arial" panose="020B0604020202020204" pitchFamily="34" charset="0"/>
                <a:ea typeface="+mn-ea"/>
                <a:cs typeface="+mn-cs"/>
              </a:rPr>
              <a:t>Objectives</a:t>
            </a:r>
            <a:endParaRPr kumimoji="0" lang="en-US" sz="2002" b="0" i="0" u="none" strike="noStrike" kern="1200" cap="none" spc="0" normalizeH="0" baseline="0" noProof="0" dirty="0">
              <a:ln>
                <a:noFill/>
              </a:ln>
              <a:solidFill>
                <a:prstClr val="black"/>
              </a:solidFill>
              <a:effectLst/>
              <a:uLnTx/>
              <a:uFillTx/>
              <a:latin typeface="News Gothic MT"/>
              <a:ea typeface="+mn-ea"/>
              <a:cs typeface="+mn-cs"/>
            </a:endParaRPr>
          </a:p>
        </p:txBody>
      </p:sp>
      <p:sp>
        <p:nvSpPr>
          <p:cNvPr id="13" name="TextBox 12">
            <a:extLst>
              <a:ext uri="{FF2B5EF4-FFF2-40B4-BE49-F238E27FC236}">
                <a16:creationId xmlns:a16="http://schemas.microsoft.com/office/drawing/2014/main" id="{A480DDD4-7E6C-B6A9-0789-511B139292FE}"/>
              </a:ext>
            </a:extLst>
          </p:cNvPr>
          <p:cNvSpPr txBox="1"/>
          <p:nvPr/>
        </p:nvSpPr>
        <p:spPr>
          <a:xfrm>
            <a:off x="4915492" y="2410440"/>
            <a:ext cx="2361017" cy="40052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2" b="1" i="0" u="none" strike="noStrike" kern="1200" cap="none" spc="0" normalizeH="0" baseline="0" noProof="0" dirty="0">
                <a:ln>
                  <a:noFill/>
                </a:ln>
                <a:solidFill>
                  <a:srgbClr val="2C7C9F"/>
                </a:solidFill>
                <a:effectLst/>
                <a:uLnTx/>
                <a:uFillTx/>
                <a:latin typeface="Arial" panose="020B0604020202020204" pitchFamily="34" charset="0"/>
                <a:ea typeface="+mn-ea"/>
                <a:cs typeface="+mn-cs"/>
              </a:rPr>
              <a:t>Results</a:t>
            </a:r>
            <a:endParaRPr kumimoji="0" lang="en-US" sz="2002" b="0" i="0" u="none" strike="noStrike" kern="1200" cap="none" spc="0" normalizeH="0" baseline="0" noProof="0" dirty="0">
              <a:ln>
                <a:noFill/>
              </a:ln>
              <a:solidFill>
                <a:prstClr val="black"/>
              </a:solidFill>
              <a:effectLst/>
              <a:uLnTx/>
              <a:uFillTx/>
              <a:latin typeface="News Gothic MT"/>
              <a:ea typeface="+mn-ea"/>
              <a:cs typeface="+mn-cs"/>
            </a:endParaRPr>
          </a:p>
        </p:txBody>
      </p:sp>
      <p:sp>
        <p:nvSpPr>
          <p:cNvPr id="14" name="Content Placeholder 2">
            <a:extLst>
              <a:ext uri="{FF2B5EF4-FFF2-40B4-BE49-F238E27FC236}">
                <a16:creationId xmlns:a16="http://schemas.microsoft.com/office/drawing/2014/main" id="{DEA4521F-5651-3A6A-BF2D-CF0FDB2E7514}"/>
              </a:ext>
            </a:extLst>
          </p:cNvPr>
          <p:cNvSpPr txBox="1">
            <a:spLocks/>
          </p:cNvSpPr>
          <p:nvPr/>
        </p:nvSpPr>
        <p:spPr>
          <a:xfrm>
            <a:off x="4658974" y="2422219"/>
            <a:ext cx="6666345" cy="3199522"/>
          </a:xfrm>
          <a:prstGeom prst="rect">
            <a:avLst/>
          </a:prstGeom>
        </p:spPr>
        <p:txBody>
          <a:bodyPr vert="horz" lIns="91535" tIns="45768" rIns="91535" bIns="45768" rtlCol="0" anchor="t">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baseline="0">
                <a:solidFill>
                  <a:schemeClr val="tx2">
                    <a:lumMod val="90000"/>
                    <a:lumOff val="10000"/>
                  </a:schemeClr>
                </a:solidFill>
                <a:latin typeface="Arial" panose="020B0604020202020204" pitchFamily="34" charset="0"/>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baseline="0">
                <a:solidFill>
                  <a:schemeClr val="tx2">
                    <a:lumMod val="90000"/>
                    <a:lumOff val="10000"/>
                  </a:schemeClr>
                </a:solidFill>
                <a:latin typeface="Arial" panose="020B0604020202020204" pitchFamily="34" charset="0"/>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baseline="0">
                <a:solidFill>
                  <a:schemeClr val="tx2">
                    <a:lumMod val="90000"/>
                    <a:lumOff val="10000"/>
                  </a:schemeClr>
                </a:solidFill>
                <a:latin typeface="Arial" panose="020B0604020202020204" pitchFamily="34" charset="0"/>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baseline="0">
                <a:solidFill>
                  <a:schemeClr val="tx2">
                    <a:lumMod val="90000"/>
                    <a:lumOff val="10000"/>
                  </a:schemeClr>
                </a:solidFill>
                <a:latin typeface="Arial" panose="020B0604020202020204" pitchFamily="34" charset="0"/>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baseline="0">
                <a:solidFill>
                  <a:schemeClr val="tx2">
                    <a:lumMod val="90000"/>
                    <a:lumOff val="10000"/>
                  </a:schemeClr>
                </a:solidFill>
                <a:latin typeface="Arial" panose="020B0604020202020204" pitchFamily="34" charset="0"/>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349250" marR="0" lvl="0" indent="-349250" algn="l" defTabSz="914400" rtl="0" eaLnBrk="1" fontAlgn="auto" latinLnBrk="0" hangingPunct="1">
              <a:lnSpc>
                <a:spcPct val="100000"/>
              </a:lnSpc>
              <a:spcBef>
                <a:spcPts val="2000"/>
              </a:spcBef>
              <a:spcAft>
                <a:spcPts val="0"/>
              </a:spcAft>
              <a:buClr>
                <a:srgbClr val="2C7C9F">
                  <a:lumMod val="60000"/>
                  <a:lumOff val="40000"/>
                </a:srgbClr>
              </a:buClr>
              <a:buSzPct val="110000"/>
              <a:buFont typeface="Wingdings 2" pitchFamily="18" charset="2"/>
              <a:buChar char=""/>
              <a:tabLst/>
              <a:defRPr/>
            </a:pPr>
            <a:endParaRPr kumimoji="0" lang="en-US" sz="24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mn-cs"/>
            </a:endParaRPr>
          </a:p>
          <a:p>
            <a:pPr marL="349250" marR="0" lvl="0" indent="-349250" algn="l" defTabSz="914400" rtl="0" eaLnBrk="1" fontAlgn="auto" latinLnBrk="0" hangingPunct="1">
              <a:lnSpc>
                <a:spcPct val="100000"/>
              </a:lnSpc>
              <a:spcBef>
                <a:spcPts val="2000"/>
              </a:spcBef>
              <a:spcAft>
                <a:spcPts val="0"/>
              </a:spcAft>
              <a:buClr>
                <a:srgbClr val="2C7C9F">
                  <a:lumMod val="60000"/>
                  <a:lumOff val="40000"/>
                </a:srgbClr>
              </a:buClr>
              <a:buSzPct val="110000"/>
              <a:buFont typeface="Wingdings 2" pitchFamily="18" charset="2"/>
              <a:buChar char=""/>
              <a:tabLst/>
              <a:defRPr/>
            </a:pP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Became familiar with the correction routines and aberrations control techniques at ATF2.</a:t>
            </a:r>
            <a:endParaRPr kumimoji="0" lang="en-US" sz="20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a:endParaRPr>
          </a:p>
          <a:p>
            <a:pPr marL="349250" marR="0" lvl="0" indent="-349250" algn="l" defTabSz="914400" rtl="0" eaLnBrk="1" fontAlgn="auto" latinLnBrk="0" hangingPunct="1">
              <a:lnSpc>
                <a:spcPct val="100000"/>
              </a:lnSpc>
              <a:spcBef>
                <a:spcPts val="2000"/>
              </a:spcBef>
              <a:spcAft>
                <a:spcPts val="0"/>
              </a:spcAft>
              <a:buClr>
                <a:srgbClr val="6FB7D7"/>
              </a:buClr>
              <a:buSzPct val="110000"/>
              <a:buFont typeface="Wingdings 2" pitchFamily="18" charset="2"/>
              <a:buChar char=""/>
              <a:tabLst/>
              <a:defRPr/>
            </a:pP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Uploaded and used the ultra-low </a:t>
            </a:r>
            <a:r>
              <a:rPr kumimoji="0" lang="el-GR"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β</a:t>
            </a:r>
            <a:r>
              <a:rPr kumimoji="0" lang="el-GR" sz="2002" b="0" i="0" u="none" strike="noStrike" kern="1200" cap="none" spc="0" normalizeH="0" baseline="30000" noProof="0" dirty="0">
                <a:ln>
                  <a:noFill/>
                </a:ln>
                <a:solidFill>
                  <a:srgbClr val="09213B">
                    <a:lumMod val="90000"/>
                    <a:lumOff val="10000"/>
                  </a:srgbClr>
                </a:solidFill>
                <a:effectLst/>
                <a:uLnTx/>
                <a:uFillTx/>
                <a:latin typeface="Arial"/>
                <a:ea typeface="+mn-ea"/>
                <a:cs typeface="Arial"/>
              </a:rPr>
              <a:t>*</a:t>
            </a:r>
            <a:r>
              <a:rPr kumimoji="0" lang="en-US" sz="2002" b="0" i="0" u="none" strike="noStrike" kern="1200" cap="none" spc="0" normalizeH="0" baseline="-25000" noProof="0" dirty="0">
                <a:ln>
                  <a:noFill/>
                </a:ln>
                <a:solidFill>
                  <a:srgbClr val="09213B">
                    <a:lumMod val="90000"/>
                    <a:lumOff val="10000"/>
                  </a:srgbClr>
                </a:solidFill>
                <a:effectLst/>
                <a:uLnTx/>
                <a:uFillTx/>
                <a:latin typeface="Arial"/>
                <a:ea typeface="+mn-ea"/>
                <a:cs typeface="Arial"/>
              </a:rPr>
              <a:t>y</a:t>
            </a: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 lattice for the first time since March 2020.</a:t>
            </a:r>
            <a:endParaRPr kumimoji="0" lang="en-US" sz="20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a:endParaRPr>
          </a:p>
          <a:p>
            <a:pPr marL="349250" marR="0" lvl="0" indent="-349250" algn="l" defTabSz="914400" rtl="0" eaLnBrk="1" fontAlgn="auto" latinLnBrk="0" hangingPunct="1">
              <a:lnSpc>
                <a:spcPct val="100000"/>
              </a:lnSpc>
              <a:spcBef>
                <a:spcPts val="2000"/>
              </a:spcBef>
              <a:spcAft>
                <a:spcPts val="0"/>
              </a:spcAft>
              <a:buClr>
                <a:srgbClr val="2C7C9F">
                  <a:lumMod val="60000"/>
                  <a:lumOff val="40000"/>
                </a:srgbClr>
              </a:buClr>
              <a:buSzPct val="110000"/>
              <a:buFont typeface="Wingdings 2" pitchFamily="18" charset="2"/>
              <a:buChar char=""/>
              <a:tabLst/>
              <a:defRPr/>
            </a:pP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Successfully used the optics matching routines written in MAD-X to match the ultra-low </a:t>
            </a:r>
            <a:r>
              <a:rPr kumimoji="0" lang="el-GR"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β</a:t>
            </a:r>
            <a:r>
              <a:rPr kumimoji="0" lang="el-GR" sz="2002" b="0" i="0" u="none" strike="noStrike" kern="1200" cap="none" spc="0" normalizeH="0" baseline="30000" noProof="0" dirty="0">
                <a:ln>
                  <a:noFill/>
                </a:ln>
                <a:solidFill>
                  <a:srgbClr val="09213B">
                    <a:lumMod val="90000"/>
                    <a:lumOff val="10000"/>
                  </a:srgbClr>
                </a:solidFill>
                <a:effectLst/>
                <a:uLnTx/>
                <a:uFillTx/>
                <a:latin typeface="Arial"/>
                <a:ea typeface="+mn-ea"/>
                <a:cs typeface="Arial"/>
              </a:rPr>
              <a:t>*</a:t>
            </a:r>
            <a:r>
              <a:rPr kumimoji="0" lang="en-US" sz="2002" b="0" i="0" u="none" strike="noStrike" kern="1200" cap="none" spc="0" normalizeH="0" baseline="-25000" noProof="0" dirty="0">
                <a:ln>
                  <a:noFill/>
                </a:ln>
                <a:solidFill>
                  <a:srgbClr val="09213B">
                    <a:lumMod val="90000"/>
                    <a:lumOff val="10000"/>
                  </a:srgbClr>
                </a:solidFill>
                <a:effectLst/>
                <a:uLnTx/>
                <a:uFillTx/>
                <a:latin typeface="Arial"/>
                <a:ea typeface="+mn-ea"/>
                <a:cs typeface="Arial"/>
              </a:rPr>
              <a:t>y</a:t>
            </a:r>
            <a:r>
              <a:rPr kumimoji="0" lang="en-US" sz="2002" b="0" i="0" u="none" strike="noStrike" kern="1200" cap="none" spc="0" normalizeH="0" baseline="0" noProof="0" dirty="0">
                <a:ln>
                  <a:noFill/>
                </a:ln>
                <a:solidFill>
                  <a:srgbClr val="09213B">
                    <a:lumMod val="90000"/>
                    <a:lumOff val="10000"/>
                  </a:srgbClr>
                </a:solidFill>
                <a:effectLst/>
                <a:uLnTx/>
                <a:uFillTx/>
                <a:latin typeface="Arial"/>
                <a:ea typeface="+mn-ea"/>
                <a:cs typeface="Arial"/>
              </a:rPr>
              <a:t> optics.</a:t>
            </a:r>
            <a:endParaRPr kumimoji="0" lang="en-US" sz="20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a:endParaRPr>
          </a:p>
          <a:p>
            <a:pPr marL="349250" marR="0" lvl="0" indent="-349250" algn="l" defTabSz="914400" rtl="0" eaLnBrk="1" fontAlgn="auto" latinLnBrk="0" hangingPunct="1">
              <a:lnSpc>
                <a:spcPct val="100000"/>
              </a:lnSpc>
              <a:spcBef>
                <a:spcPts val="2000"/>
              </a:spcBef>
              <a:spcAft>
                <a:spcPts val="0"/>
              </a:spcAft>
              <a:buClr>
                <a:srgbClr val="2C7C9F">
                  <a:lumMod val="60000"/>
                  <a:lumOff val="40000"/>
                </a:srgbClr>
              </a:buClr>
              <a:buSzPct val="110000"/>
              <a:buFont typeface="Wingdings 2" pitchFamily="18" charset="2"/>
              <a:buChar char=""/>
              <a:tabLst/>
              <a:defRPr/>
            </a:pPr>
            <a:endParaRPr kumimoji="0" lang="en-US" sz="24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mn-cs"/>
            </a:endParaRPr>
          </a:p>
          <a:p>
            <a:pPr marL="349250" marR="0" lvl="0" indent="-349250" algn="l" defTabSz="914400" rtl="0" eaLnBrk="1" fontAlgn="auto" latinLnBrk="0" hangingPunct="1">
              <a:lnSpc>
                <a:spcPct val="100000"/>
              </a:lnSpc>
              <a:spcBef>
                <a:spcPts val="2000"/>
              </a:spcBef>
              <a:spcAft>
                <a:spcPts val="0"/>
              </a:spcAft>
              <a:buClr>
                <a:srgbClr val="2C7C9F">
                  <a:lumMod val="60000"/>
                  <a:lumOff val="40000"/>
                </a:srgbClr>
              </a:buClr>
              <a:buSzPct val="110000"/>
              <a:buFont typeface="Wingdings 2" pitchFamily="18" charset="2"/>
              <a:buChar char=""/>
              <a:tabLst/>
              <a:defRPr/>
            </a:pPr>
            <a:endParaRPr kumimoji="0" lang="en-US" sz="24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16234488"/>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B55BD-7D10-034B-B326-49827F8BB123}"/>
              </a:ext>
            </a:extLst>
          </p:cNvPr>
          <p:cNvSpPr>
            <a:spLocks noGrp="1"/>
          </p:cNvSpPr>
          <p:nvPr>
            <p:ph type="title"/>
          </p:nvPr>
        </p:nvSpPr>
        <p:spPr>
          <a:xfrm>
            <a:off x="603504" y="196048"/>
            <a:ext cx="2957843" cy="750434"/>
          </a:xfrm>
        </p:spPr>
        <p:txBody>
          <a:bodyPr/>
          <a:lstStyle/>
          <a:p>
            <a:r>
              <a:rPr lang="en-US" sz="2800" b="1" dirty="0">
                <a:solidFill>
                  <a:srgbClr val="22529E"/>
                </a:solidFill>
                <a:latin typeface="+mn-lt"/>
              </a:rPr>
              <a:t>EAJADE WP5 </a:t>
            </a:r>
          </a:p>
        </p:txBody>
      </p:sp>
      <p:pic>
        <p:nvPicPr>
          <p:cNvPr id="3" name="Picture 2">
            <a:extLst>
              <a:ext uri="{FF2B5EF4-FFF2-40B4-BE49-F238E27FC236}">
                <a16:creationId xmlns:a16="http://schemas.microsoft.com/office/drawing/2014/main" id="{5B3AC59B-278B-5461-B0D7-B9DE8FFF64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3504" y="946483"/>
            <a:ext cx="3090693" cy="1556086"/>
          </a:xfrm>
          <a:prstGeom prst="rect">
            <a:avLst/>
          </a:prstGeom>
        </p:spPr>
      </p:pic>
      <p:sp>
        <p:nvSpPr>
          <p:cNvPr id="5" name="TextBox 4">
            <a:extLst>
              <a:ext uri="{FF2B5EF4-FFF2-40B4-BE49-F238E27FC236}">
                <a16:creationId xmlns:a16="http://schemas.microsoft.com/office/drawing/2014/main" id="{BE8D54FF-2DC6-8187-E978-6522B14201BB}"/>
              </a:ext>
            </a:extLst>
          </p:cNvPr>
          <p:cNvSpPr txBox="1"/>
          <p:nvPr/>
        </p:nvSpPr>
        <p:spPr>
          <a:xfrm>
            <a:off x="507250" y="2603700"/>
            <a:ext cx="2842341" cy="276999"/>
          </a:xfrm>
          <a:prstGeom prst="rect">
            <a:avLst/>
          </a:prstGeom>
          <a:noFill/>
        </p:spPr>
        <p:txBody>
          <a:bodyPr wrap="square">
            <a:spAutoFit/>
          </a:bodyPr>
          <a:lstStyle/>
          <a:p>
            <a:r>
              <a:rPr lang="en-GB" sz="1200" dirty="0"/>
              <a:t>WEB page: https://wsfa2023.huhep.org</a:t>
            </a:r>
          </a:p>
        </p:txBody>
      </p:sp>
      <p:pic>
        <p:nvPicPr>
          <p:cNvPr id="4" name="Picture 3">
            <a:extLst>
              <a:ext uri="{FF2B5EF4-FFF2-40B4-BE49-F238E27FC236}">
                <a16:creationId xmlns:a16="http://schemas.microsoft.com/office/drawing/2014/main" id="{C7033774-3FF7-2CE6-5986-43E0D1EBE17F}"/>
              </a:ext>
            </a:extLst>
          </p:cNvPr>
          <p:cNvPicPr>
            <a:picLocks noChangeAspect="1"/>
          </p:cNvPicPr>
          <p:nvPr/>
        </p:nvPicPr>
        <p:blipFill>
          <a:blip r:embed="rId4"/>
          <a:stretch>
            <a:fillRect/>
          </a:stretch>
        </p:blipFill>
        <p:spPr>
          <a:xfrm>
            <a:off x="5238285" y="-1001"/>
            <a:ext cx="6784739" cy="3816416"/>
          </a:xfrm>
          <a:prstGeom prst="rect">
            <a:avLst/>
          </a:prstGeom>
        </p:spPr>
      </p:pic>
      <p:pic>
        <p:nvPicPr>
          <p:cNvPr id="6" name="Picture 5">
            <a:extLst>
              <a:ext uri="{FF2B5EF4-FFF2-40B4-BE49-F238E27FC236}">
                <a16:creationId xmlns:a16="http://schemas.microsoft.com/office/drawing/2014/main" id="{074DC619-CFE9-5B89-5040-9C70C970A11B}"/>
              </a:ext>
            </a:extLst>
          </p:cNvPr>
          <p:cNvPicPr>
            <a:picLocks noChangeAspect="1"/>
          </p:cNvPicPr>
          <p:nvPr/>
        </p:nvPicPr>
        <p:blipFill>
          <a:blip r:embed="rId5"/>
          <a:stretch>
            <a:fillRect/>
          </a:stretch>
        </p:blipFill>
        <p:spPr>
          <a:xfrm>
            <a:off x="507250" y="3429000"/>
            <a:ext cx="6068911" cy="3413762"/>
          </a:xfrm>
          <a:prstGeom prst="rect">
            <a:avLst/>
          </a:prstGeom>
        </p:spPr>
      </p:pic>
      <p:pic>
        <p:nvPicPr>
          <p:cNvPr id="9" name="Picture 8">
            <a:extLst>
              <a:ext uri="{FF2B5EF4-FFF2-40B4-BE49-F238E27FC236}">
                <a16:creationId xmlns:a16="http://schemas.microsoft.com/office/drawing/2014/main" id="{6C91EC5C-6727-55AD-082A-877D795323A0}"/>
              </a:ext>
            </a:extLst>
          </p:cNvPr>
          <p:cNvPicPr>
            <a:picLocks noChangeAspect="1"/>
          </p:cNvPicPr>
          <p:nvPr/>
        </p:nvPicPr>
        <p:blipFill>
          <a:blip r:embed="rId6"/>
          <a:stretch>
            <a:fillRect/>
          </a:stretch>
        </p:blipFill>
        <p:spPr>
          <a:xfrm>
            <a:off x="7440443" y="3815415"/>
            <a:ext cx="3718299" cy="2291474"/>
          </a:xfrm>
          <a:prstGeom prst="rect">
            <a:avLst/>
          </a:prstGeom>
        </p:spPr>
      </p:pic>
      <p:sp>
        <p:nvSpPr>
          <p:cNvPr id="10" name="TextBox 9">
            <a:extLst>
              <a:ext uri="{FF2B5EF4-FFF2-40B4-BE49-F238E27FC236}">
                <a16:creationId xmlns:a16="http://schemas.microsoft.com/office/drawing/2014/main" id="{FDDF09A7-C96D-5E90-1732-4A6560643B25}"/>
              </a:ext>
            </a:extLst>
          </p:cNvPr>
          <p:cNvSpPr txBox="1"/>
          <p:nvPr/>
        </p:nvSpPr>
        <p:spPr>
          <a:xfrm flipH="1">
            <a:off x="7245416" y="6169794"/>
            <a:ext cx="4506711" cy="430887"/>
          </a:xfrm>
          <a:prstGeom prst="rect">
            <a:avLst/>
          </a:prstGeom>
          <a:noFill/>
        </p:spPr>
        <p:txBody>
          <a:bodyPr wrap="square" rtlCol="0">
            <a:spAutoFit/>
          </a:bodyPr>
          <a:lstStyle/>
          <a:p>
            <a:r>
              <a:rPr lang="en-GB" sz="1100" dirty="0"/>
              <a:t>“Young” CERN researches in CERN office at KEK last week, LCA studies and common paper on sustainability issues  </a:t>
            </a:r>
          </a:p>
        </p:txBody>
      </p:sp>
    </p:spTree>
    <p:extLst>
      <p:ext uri="{BB962C8B-B14F-4D97-AF65-F5344CB8AC3E}">
        <p14:creationId xmlns:p14="http://schemas.microsoft.com/office/powerpoint/2010/main" val="282212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D6812E74-225F-F036-0160-82F82049A23F}"/>
              </a:ext>
            </a:extLst>
          </p:cNvPr>
          <p:cNvSpPr>
            <a:spLocks noGrp="1"/>
          </p:cNvSpPr>
          <p:nvPr>
            <p:ph type="title"/>
          </p:nvPr>
        </p:nvSpPr>
        <p:spPr>
          <a:xfrm>
            <a:off x="-157" y="8036"/>
            <a:ext cx="12192000" cy="924128"/>
          </a:xfrm>
        </p:spPr>
        <p:txBody>
          <a:bodyPr>
            <a:normAutofit fontScale="90000"/>
          </a:bodyPr>
          <a:lstStyle/>
          <a:p>
            <a:pPr>
              <a:lnSpc>
                <a:spcPct val="85000"/>
              </a:lnSpc>
            </a:pPr>
            <a:r>
              <a:rPr lang="en-US" altLang="ja-JP" sz="2700" dirty="0"/>
              <a:t>High-power test of the 2</a:t>
            </a:r>
            <a:r>
              <a:rPr lang="en-US" altLang="ja-JP" sz="2700" baseline="30000" dirty="0"/>
              <a:t>nd</a:t>
            </a:r>
            <a:r>
              <a:rPr lang="en-US" altLang="ja-JP" sz="2700" dirty="0"/>
              <a:t> </a:t>
            </a:r>
            <a:r>
              <a:rPr lang="en-US" altLang="ja-JP" sz="2700" u="sng" dirty="0"/>
              <a:t>DAA</a:t>
            </a:r>
            <a:r>
              <a:rPr lang="en-US" altLang="ja-JP" sz="2700" dirty="0"/>
              <a:t> (</a:t>
            </a:r>
            <a:r>
              <a:rPr lang="en-US" altLang="ja-JP" sz="2700" u="sng" dirty="0"/>
              <a:t>D</a:t>
            </a:r>
            <a:r>
              <a:rPr lang="en-US" altLang="ja-JP" sz="2700" dirty="0"/>
              <a:t>ielectric-</a:t>
            </a:r>
            <a:r>
              <a:rPr lang="en-US" altLang="ja-JP" sz="2700" u="sng" dirty="0"/>
              <a:t>A</a:t>
            </a:r>
            <a:r>
              <a:rPr lang="en-US" altLang="ja-JP" sz="2700" dirty="0"/>
              <a:t>ssist </a:t>
            </a:r>
            <a:r>
              <a:rPr lang="en-US" altLang="ja-JP" sz="2700" u="sng" dirty="0"/>
              <a:t>A</a:t>
            </a:r>
            <a:r>
              <a:rPr lang="en-US" altLang="ja-JP" sz="2700" dirty="0"/>
              <a:t>ccelerating) test cavity at Nextef2</a:t>
            </a:r>
            <a:br>
              <a:rPr lang="en-US" altLang="ja-JP" dirty="0"/>
            </a:br>
            <a:r>
              <a:rPr lang="en-US" altLang="ja-JP" sz="2200" dirty="0"/>
              <a:t>conducted by Daisuke Satoh (AIST) </a:t>
            </a:r>
            <a:br>
              <a:rPr lang="en-US" altLang="ja-JP" sz="1800" dirty="0"/>
            </a:br>
            <a:r>
              <a:rPr lang="en-US" altLang="ja-JP" sz="1800" dirty="0"/>
              <a:t>supported by “</a:t>
            </a:r>
            <a:r>
              <a:rPr lang="en-US" altLang="ja-JP" sz="1800" i="1" dirty="0"/>
              <a:t>MEXT Development of Key Element Technologies to Improve the Performance of Future Accelerators Program</a:t>
            </a:r>
            <a:r>
              <a:rPr lang="en-US" altLang="ja-JP" sz="1800" dirty="0"/>
              <a:t>”</a:t>
            </a:r>
            <a:r>
              <a:rPr lang="en-US" altLang="ja-JP" sz="1000" dirty="0"/>
              <a:t> (Japan Grant Number JPMXP1423812204)</a:t>
            </a:r>
            <a:endParaRPr lang="ja-JP" altLang="en-US" dirty="0"/>
          </a:p>
        </p:txBody>
      </p:sp>
      <p:pic>
        <p:nvPicPr>
          <p:cNvPr id="7" name="図 6">
            <a:extLst>
              <a:ext uri="{FF2B5EF4-FFF2-40B4-BE49-F238E27FC236}">
                <a16:creationId xmlns:a16="http://schemas.microsoft.com/office/drawing/2014/main" id="{E10BA9DE-858C-A9B5-B9CC-4FD9860112A7}"/>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10000"/>
                    </a14:imgEffect>
                    <a14:imgEffect>
                      <a14:brightnessContrast bright="10000"/>
                    </a14:imgEffect>
                  </a14:imgLayer>
                </a14:imgProps>
              </a:ext>
              <a:ext uri="{28A0092B-C50C-407E-A947-70E740481C1C}">
                <a14:useLocalDpi xmlns:a14="http://schemas.microsoft.com/office/drawing/2010/main"/>
              </a:ext>
            </a:extLst>
          </a:blip>
          <a:srcRect/>
          <a:stretch/>
        </p:blipFill>
        <p:spPr>
          <a:xfrm>
            <a:off x="3326052" y="2362152"/>
            <a:ext cx="1557216" cy="1221460"/>
          </a:xfrm>
          <a:prstGeom prst="rect">
            <a:avLst/>
          </a:prstGeom>
        </p:spPr>
      </p:pic>
      <p:grpSp>
        <p:nvGrpSpPr>
          <p:cNvPr id="8" name="グループ化 7">
            <a:extLst>
              <a:ext uri="{FF2B5EF4-FFF2-40B4-BE49-F238E27FC236}">
                <a16:creationId xmlns:a16="http://schemas.microsoft.com/office/drawing/2014/main" id="{1381F313-3328-95B8-F69B-040E636DB626}"/>
              </a:ext>
            </a:extLst>
          </p:cNvPr>
          <p:cNvGrpSpPr>
            <a:grpSpLocks noChangeAspect="1"/>
          </p:cNvGrpSpPr>
          <p:nvPr/>
        </p:nvGrpSpPr>
        <p:grpSpPr>
          <a:xfrm>
            <a:off x="48230" y="2365542"/>
            <a:ext cx="3240000" cy="1225485"/>
            <a:chOff x="990609" y="1190235"/>
            <a:chExt cx="5140761" cy="1944444"/>
          </a:xfrm>
        </p:grpSpPr>
        <p:pic>
          <p:nvPicPr>
            <p:cNvPr id="10" name="図 9">
              <a:extLst>
                <a:ext uri="{FF2B5EF4-FFF2-40B4-BE49-F238E27FC236}">
                  <a16:creationId xmlns:a16="http://schemas.microsoft.com/office/drawing/2014/main" id="{9C73A229-6DAB-505C-7D2B-B0DCD4E1D68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0609" y="1224253"/>
              <a:ext cx="5086341" cy="1910426"/>
            </a:xfrm>
            <a:prstGeom prst="rect">
              <a:avLst/>
            </a:prstGeom>
          </p:spPr>
        </p:pic>
        <p:sp>
          <p:nvSpPr>
            <p:cNvPr id="11" name="テキスト ボックス 11">
              <a:extLst>
                <a:ext uri="{FF2B5EF4-FFF2-40B4-BE49-F238E27FC236}">
                  <a16:creationId xmlns:a16="http://schemas.microsoft.com/office/drawing/2014/main" id="{EB32611B-B4F0-ACA0-D8DD-6CC2E7A3F9E5}"/>
                </a:ext>
              </a:extLst>
            </p:cNvPr>
            <p:cNvSpPr txBox="1"/>
            <p:nvPr/>
          </p:nvSpPr>
          <p:spPr>
            <a:xfrm>
              <a:off x="1174640" y="1190235"/>
              <a:ext cx="1489047" cy="41509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cs typeface="+mn-cs"/>
                </a:rPr>
                <a:t>Regular cell</a:t>
              </a:r>
              <a:endParaRPr kumimoji="1" lang="ja-JP" altLang="en-US" sz="11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2" name="テキスト ボックス 12">
              <a:extLst>
                <a:ext uri="{FF2B5EF4-FFF2-40B4-BE49-F238E27FC236}">
                  <a16:creationId xmlns:a16="http://schemas.microsoft.com/office/drawing/2014/main" id="{9D2A4FCE-386A-8031-926C-148F96EE4C69}"/>
                </a:ext>
              </a:extLst>
            </p:cNvPr>
            <p:cNvSpPr txBox="1"/>
            <p:nvPr/>
          </p:nvSpPr>
          <p:spPr>
            <a:xfrm>
              <a:off x="2892622" y="2352451"/>
              <a:ext cx="1489047" cy="41509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cs typeface="+mn-cs"/>
                </a:rPr>
                <a:t>Hybrid cell</a:t>
              </a:r>
              <a:endParaRPr kumimoji="1" lang="ja-JP" altLang="en-US" sz="11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3" name="テキスト ボックス 13">
              <a:extLst>
                <a:ext uri="{FF2B5EF4-FFF2-40B4-BE49-F238E27FC236}">
                  <a16:creationId xmlns:a16="http://schemas.microsoft.com/office/drawing/2014/main" id="{8256BD2B-6059-BDE4-35C6-8ACA780A665A}"/>
                </a:ext>
              </a:extLst>
            </p:cNvPr>
            <p:cNvSpPr txBox="1"/>
            <p:nvPr/>
          </p:nvSpPr>
          <p:spPr>
            <a:xfrm>
              <a:off x="4642323" y="1266381"/>
              <a:ext cx="1489047" cy="41509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cs typeface="+mn-cs"/>
                </a:rPr>
                <a:t>End cell</a:t>
              </a:r>
              <a:endParaRPr kumimoji="1" lang="ja-JP" altLang="en-US" sz="11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cs typeface="+mn-cs"/>
              </a:endParaRPr>
            </a:p>
          </p:txBody>
        </p:sp>
      </p:grpSp>
      <p:pic>
        <p:nvPicPr>
          <p:cNvPr id="14" name="図 13" descr="グラフ, 折れ線グラフ&#10;&#10;自動的に生成された説明">
            <a:extLst>
              <a:ext uri="{FF2B5EF4-FFF2-40B4-BE49-F238E27FC236}">
                <a16:creationId xmlns:a16="http://schemas.microsoft.com/office/drawing/2014/main" id="{998698D4-9F41-AF51-75F4-55D80FAA425C}"/>
              </a:ext>
            </a:extLst>
          </p:cNvPr>
          <p:cNvPicPr>
            <a:picLocks noChangeAspect="1"/>
          </p:cNvPicPr>
          <p:nvPr/>
        </p:nvPicPr>
        <p:blipFill>
          <a:blip r:embed="rId6" cstate="screen">
            <a:extLst>
              <a:ext uri="{BEBA8EAE-BF5A-486C-A8C5-ECC9F3942E4B}">
                <a14:imgProps xmlns:a14="http://schemas.microsoft.com/office/drawing/2010/main">
                  <a14:imgLayer r:embed="rId7">
                    <a14:imgEffect>
                      <a14:sharpenSoften amount="10000"/>
                    </a14:imgEffect>
                  </a14:imgLayer>
                </a14:imgProps>
              </a:ext>
              <a:ext uri="{28A0092B-C50C-407E-A947-70E740481C1C}">
                <a14:useLocalDpi xmlns:a14="http://schemas.microsoft.com/office/drawing/2010/main"/>
              </a:ext>
            </a:extLst>
          </a:blip>
          <a:stretch>
            <a:fillRect/>
          </a:stretch>
        </p:blipFill>
        <p:spPr>
          <a:xfrm>
            <a:off x="42613" y="4467198"/>
            <a:ext cx="2142856" cy="1612118"/>
          </a:xfrm>
          <a:prstGeom prst="rect">
            <a:avLst/>
          </a:prstGeom>
        </p:spPr>
      </p:pic>
      <p:sp>
        <p:nvSpPr>
          <p:cNvPr id="16" name="テキスト ボックス 15">
            <a:extLst>
              <a:ext uri="{FF2B5EF4-FFF2-40B4-BE49-F238E27FC236}">
                <a16:creationId xmlns:a16="http://schemas.microsoft.com/office/drawing/2014/main" id="{39C5DC2F-ADDC-2B98-82A3-DBB0551E03C6}"/>
              </a:ext>
            </a:extLst>
          </p:cNvPr>
          <p:cNvSpPr txBox="1"/>
          <p:nvPr/>
        </p:nvSpPr>
        <p:spPr>
          <a:xfrm>
            <a:off x="84577" y="2056177"/>
            <a:ext cx="477682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Dielectrics made of single-crystal sapphire for DAA#X1</a:t>
            </a:r>
            <a:endParaRPr kumimoji="1" lang="ja-JP" altLang="en-US" sz="16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graphicFrame>
        <p:nvGraphicFramePr>
          <p:cNvPr id="17" name="グラフ 16">
            <a:extLst>
              <a:ext uri="{FF2B5EF4-FFF2-40B4-BE49-F238E27FC236}">
                <a16:creationId xmlns:a16="http://schemas.microsoft.com/office/drawing/2014/main" id="{4A71CB0C-851E-E41F-F57D-937DDB900621}"/>
              </a:ext>
            </a:extLst>
          </p:cNvPr>
          <p:cNvGraphicFramePr>
            <a:graphicFrameLocks noChangeAspect="1"/>
          </p:cNvGraphicFramePr>
          <p:nvPr/>
        </p:nvGraphicFramePr>
        <p:xfrm>
          <a:off x="2273734" y="4328809"/>
          <a:ext cx="3013955" cy="1980000"/>
        </p:xfrm>
        <a:graphic>
          <a:graphicData uri="http://schemas.openxmlformats.org/drawingml/2006/chart">
            <c:chart xmlns:c="http://schemas.openxmlformats.org/drawingml/2006/chart" xmlns:r="http://schemas.openxmlformats.org/officeDocument/2006/relationships" r:id="rId8"/>
          </a:graphicData>
        </a:graphic>
      </p:graphicFrame>
      <p:sp>
        <p:nvSpPr>
          <p:cNvPr id="19" name="左中かっこ 18">
            <a:extLst>
              <a:ext uri="{FF2B5EF4-FFF2-40B4-BE49-F238E27FC236}">
                <a16:creationId xmlns:a16="http://schemas.microsoft.com/office/drawing/2014/main" id="{472146A0-CF38-A3FD-BCCA-487D142E858A}"/>
              </a:ext>
            </a:extLst>
          </p:cNvPr>
          <p:cNvSpPr/>
          <p:nvPr/>
        </p:nvSpPr>
        <p:spPr>
          <a:xfrm rot="5400000">
            <a:off x="4278669" y="5015037"/>
            <a:ext cx="436812" cy="1221411"/>
          </a:xfrm>
          <a:prstGeom prst="leftBrace">
            <a:avLst>
              <a:gd name="adj1" fmla="val 26129"/>
              <a:gd name="adj2" fmla="val 51080"/>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20" name="テキスト ボックス 19">
            <a:extLst>
              <a:ext uri="{FF2B5EF4-FFF2-40B4-BE49-F238E27FC236}">
                <a16:creationId xmlns:a16="http://schemas.microsoft.com/office/drawing/2014/main" id="{99CE9197-5077-C338-3A1E-06A32539CCBE}"/>
              </a:ext>
            </a:extLst>
          </p:cNvPr>
          <p:cNvSpPr txBox="1"/>
          <p:nvPr/>
        </p:nvSpPr>
        <p:spPr>
          <a:xfrm>
            <a:off x="3819446" y="4945671"/>
            <a:ext cx="131715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Input coupler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 circ. WG</a:t>
            </a:r>
            <a:endParaRPr kumimoji="1" lang="ja-JP" altLang="en-US"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2" name="テキスト ボックス 15">
            <a:extLst>
              <a:ext uri="{FF2B5EF4-FFF2-40B4-BE49-F238E27FC236}">
                <a16:creationId xmlns:a16="http://schemas.microsoft.com/office/drawing/2014/main" id="{65B23E44-0B60-067C-6A10-D31F9D5ACA17}"/>
              </a:ext>
            </a:extLst>
          </p:cNvPr>
          <p:cNvSpPr txBox="1"/>
          <p:nvPr/>
        </p:nvSpPr>
        <p:spPr>
          <a:xfrm>
            <a:off x="217971" y="4179668"/>
            <a:ext cx="1868795" cy="292388"/>
          </a:xfrm>
          <a:prstGeom prst="rect">
            <a:avLst/>
          </a:prstGeom>
          <a:noFill/>
          <a:ln w="9525">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prstClr val="black"/>
                </a:solidFill>
                <a:effectLst/>
                <a:uLnTx/>
                <a:uFillTx/>
                <a:latin typeface="ＭＳ Ｐゴシック" panose="020B0600070205080204" pitchFamily="34" charset="-128"/>
                <a:ea typeface="ＭＳ Ｐゴシック" panose="020B0600070205080204" pitchFamily="34" charset="-128"/>
                <a:cs typeface="+mn-cs"/>
              </a:rPr>
              <a:t>Low-power RF meas.</a:t>
            </a:r>
            <a:endParaRPr kumimoji="1" lang="ja-JP" altLang="en-US" sz="1300" b="0" i="0" u="none" strike="noStrike" kern="1200" cap="none" spc="0" normalizeH="0" baseline="0" noProof="0" dirty="0">
              <a:ln>
                <a:noFill/>
              </a:ln>
              <a:solidFill>
                <a:prstClr val="black"/>
              </a:solidFill>
              <a:effectLst/>
              <a:uLnTx/>
              <a:uFillTx/>
              <a:latin typeface="ＭＳ Ｐゴシック" panose="020B0600070205080204" pitchFamily="34" charset="-128"/>
              <a:ea typeface="ＭＳ Ｐゴシック" panose="020B0600070205080204" pitchFamily="34" charset="-128"/>
              <a:cs typeface="+mn-cs"/>
            </a:endParaRPr>
          </a:p>
        </p:txBody>
      </p:sp>
      <p:sp>
        <p:nvSpPr>
          <p:cNvPr id="23" name="テキスト ボックス 15">
            <a:extLst>
              <a:ext uri="{FF2B5EF4-FFF2-40B4-BE49-F238E27FC236}">
                <a16:creationId xmlns:a16="http://schemas.microsoft.com/office/drawing/2014/main" id="{BE549DE5-EA9A-979E-B849-413AE72B784D}"/>
              </a:ext>
            </a:extLst>
          </p:cNvPr>
          <p:cNvSpPr txBox="1"/>
          <p:nvPr/>
        </p:nvSpPr>
        <p:spPr>
          <a:xfrm>
            <a:off x="2701013" y="4188384"/>
            <a:ext cx="2618426" cy="276999"/>
          </a:xfrm>
          <a:prstGeom prst="rect">
            <a:avLst/>
          </a:prstGeom>
          <a:noFill/>
          <a:ln w="9525">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On-axis E-field from bead-pull meas. </a:t>
            </a:r>
            <a:endParaRPr kumimoji="1" lang="ja-JP" altLang="en-US"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pic>
        <p:nvPicPr>
          <p:cNvPr id="24" name="図 23" descr="座る, ガラス, ミキサー, カウンター が含まれている画像&#10;&#10;自動的に生成された説明">
            <a:extLst>
              <a:ext uri="{FF2B5EF4-FFF2-40B4-BE49-F238E27FC236}">
                <a16:creationId xmlns:a16="http://schemas.microsoft.com/office/drawing/2014/main" id="{F94A1A50-DA3B-2111-5100-74F2EE4A9363}"/>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sharpenSoften amount="10000"/>
                    </a14:imgEffect>
                    <a14:imgEffect>
                      <a14:brightnessContrast bright="10000"/>
                    </a14:imgEffect>
                  </a14:imgLayer>
                </a14:imgProps>
              </a:ext>
              <a:ext uri="{28A0092B-C50C-407E-A947-70E740481C1C}">
                <a14:useLocalDpi xmlns:a14="http://schemas.microsoft.com/office/drawing/2010/main"/>
              </a:ext>
            </a:extLst>
          </a:blip>
          <a:srcRect/>
          <a:stretch/>
        </p:blipFill>
        <p:spPr>
          <a:xfrm>
            <a:off x="5857646" y="3881965"/>
            <a:ext cx="3174461" cy="1800000"/>
          </a:xfrm>
          <a:prstGeom prst="rect">
            <a:avLst/>
          </a:prstGeom>
        </p:spPr>
      </p:pic>
      <p:grpSp>
        <p:nvGrpSpPr>
          <p:cNvPr id="31" name="グループ化 30">
            <a:extLst>
              <a:ext uri="{FF2B5EF4-FFF2-40B4-BE49-F238E27FC236}">
                <a16:creationId xmlns:a16="http://schemas.microsoft.com/office/drawing/2014/main" id="{033FFB80-4C8E-3058-FBE6-888086EA7FDD}"/>
              </a:ext>
            </a:extLst>
          </p:cNvPr>
          <p:cNvGrpSpPr/>
          <p:nvPr/>
        </p:nvGrpSpPr>
        <p:grpSpPr>
          <a:xfrm>
            <a:off x="8487067" y="3720127"/>
            <a:ext cx="3585995" cy="1994096"/>
            <a:chOff x="8343972" y="1274317"/>
            <a:chExt cx="3780000" cy="2255673"/>
          </a:xfrm>
        </p:grpSpPr>
        <p:graphicFrame>
          <p:nvGraphicFramePr>
            <p:cNvPr id="27" name="グラフ 26">
              <a:extLst>
                <a:ext uri="{FF2B5EF4-FFF2-40B4-BE49-F238E27FC236}">
                  <a16:creationId xmlns:a16="http://schemas.microsoft.com/office/drawing/2014/main" id="{5712603F-8EC4-EB15-3353-942594838AC4}"/>
                </a:ext>
              </a:extLst>
            </p:cNvPr>
            <p:cNvGraphicFramePr>
              <a:graphicFrameLocks/>
            </p:cNvGraphicFramePr>
            <p:nvPr/>
          </p:nvGraphicFramePr>
          <p:xfrm>
            <a:off x="8343972" y="1274317"/>
            <a:ext cx="3780000" cy="2255673"/>
          </p:xfrm>
          <a:graphic>
            <a:graphicData uri="http://schemas.openxmlformats.org/drawingml/2006/chart">
              <c:chart xmlns:c="http://schemas.openxmlformats.org/drawingml/2006/chart" xmlns:r="http://schemas.openxmlformats.org/officeDocument/2006/relationships" r:id="rId11"/>
            </a:graphicData>
          </a:graphic>
        </p:graphicFrame>
        <p:sp>
          <p:nvSpPr>
            <p:cNvPr id="28" name="テキスト ボックス 27">
              <a:extLst>
                <a:ext uri="{FF2B5EF4-FFF2-40B4-BE49-F238E27FC236}">
                  <a16:creationId xmlns:a16="http://schemas.microsoft.com/office/drawing/2014/main" id="{9A5A8CB9-05A6-91DF-132F-E8FCA6974E21}"/>
                </a:ext>
              </a:extLst>
            </p:cNvPr>
            <p:cNvSpPr txBox="1"/>
            <p:nvPr/>
          </p:nvSpPr>
          <p:spPr>
            <a:xfrm>
              <a:off x="9394708" y="2120935"/>
              <a:ext cx="319469" cy="28926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F</a:t>
              </a:r>
              <a:endParaRPr kumimoji="1" lang="ja-JP" altLang="en-US"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9" name="テキスト ボックス 28">
              <a:extLst>
                <a:ext uri="{FF2B5EF4-FFF2-40B4-BE49-F238E27FC236}">
                  <a16:creationId xmlns:a16="http://schemas.microsoft.com/office/drawing/2014/main" id="{5C66965E-C5F6-FCD5-829F-17E780A9E5DD}"/>
                </a:ext>
              </a:extLst>
            </p:cNvPr>
            <p:cNvSpPr txBox="1"/>
            <p:nvPr/>
          </p:nvSpPr>
          <p:spPr>
            <a:xfrm>
              <a:off x="10233972" y="2120935"/>
              <a:ext cx="456173" cy="28926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Cr</a:t>
              </a:r>
              <a:endParaRPr kumimoji="1" lang="ja-JP" altLang="en-US"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30" name="テキスト ボックス 29">
              <a:extLst>
                <a:ext uri="{FF2B5EF4-FFF2-40B4-BE49-F238E27FC236}">
                  <a16:creationId xmlns:a16="http://schemas.microsoft.com/office/drawing/2014/main" id="{5684B2D0-289F-20C6-8AA4-538A6DFE9D29}"/>
                </a:ext>
              </a:extLst>
            </p:cNvPr>
            <p:cNvSpPr txBox="1"/>
            <p:nvPr/>
          </p:nvSpPr>
          <p:spPr>
            <a:xfrm>
              <a:off x="10657608" y="2113296"/>
              <a:ext cx="456173" cy="28926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Ti</a:t>
              </a:r>
              <a:endParaRPr kumimoji="1" lang="ja-JP" altLang="en-US"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grpSp>
      <p:sp>
        <p:nvSpPr>
          <p:cNvPr id="32" name="テキスト ボックス 31">
            <a:extLst>
              <a:ext uri="{FF2B5EF4-FFF2-40B4-BE49-F238E27FC236}">
                <a16:creationId xmlns:a16="http://schemas.microsoft.com/office/drawing/2014/main" id="{3670D5C2-0067-BCF6-F67A-167A92C6C163}"/>
              </a:ext>
            </a:extLst>
          </p:cNvPr>
          <p:cNvSpPr txBox="1"/>
          <p:nvPr/>
        </p:nvSpPr>
        <p:spPr>
          <a:xfrm>
            <a:off x="9813159" y="3964207"/>
            <a:ext cx="237884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black"/>
                </a:solidFill>
                <a:effectLst/>
                <a:highlight>
                  <a:srgbClr val="00FF00"/>
                </a:highlight>
                <a:uLnTx/>
                <a:uFillTx/>
                <a:latin typeface="Calibri" panose="020F0502020204030204"/>
                <a:ea typeface="ＭＳ Ｐゴシック" panose="020B0600070205080204" pitchFamily="34" charset="-128"/>
                <a:cs typeface="+mn-cs"/>
              </a:rPr>
              <a:t>Spectrum meas. indicating the cathodoluminescence in sapphire</a:t>
            </a:r>
            <a:endParaRPr kumimoji="1" lang="ja-JP" altLang="en-US" sz="1200" b="1" i="1" u="none" strike="noStrike" kern="1200" cap="none" spc="0" normalizeH="0" baseline="0" noProof="0" dirty="0">
              <a:ln>
                <a:noFill/>
              </a:ln>
              <a:solidFill>
                <a:prstClr val="black"/>
              </a:solidFill>
              <a:effectLst/>
              <a:highlight>
                <a:srgbClr val="00FF00"/>
              </a:highlight>
              <a:uLnTx/>
              <a:uFillTx/>
              <a:latin typeface="Calibri" panose="020F0502020204030204"/>
              <a:ea typeface="ＭＳ Ｐゴシック" panose="020B0600070205080204" pitchFamily="34" charset="-128"/>
              <a:cs typeface="+mn-cs"/>
            </a:endParaRPr>
          </a:p>
        </p:txBody>
      </p:sp>
      <p:sp>
        <p:nvSpPr>
          <p:cNvPr id="41" name="テキスト ボックス 40">
            <a:extLst>
              <a:ext uri="{FF2B5EF4-FFF2-40B4-BE49-F238E27FC236}">
                <a16:creationId xmlns:a16="http://schemas.microsoft.com/office/drawing/2014/main" id="{93ADC08E-5E66-64D0-3E41-9031FE3BF125}"/>
              </a:ext>
            </a:extLst>
          </p:cNvPr>
          <p:cNvSpPr txBox="1"/>
          <p:nvPr/>
        </p:nvSpPr>
        <p:spPr>
          <a:xfrm>
            <a:off x="161366" y="3572834"/>
            <a:ext cx="47160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This time, no DLC (Diamond-Like Carbon) coating in order to highlight the nature of the problems toward higher gradients</a:t>
            </a:r>
            <a:endParaRPr kumimoji="1" lang="ja-JP" altLang="en-US"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43" name="テキスト ボックス 42">
            <a:extLst>
              <a:ext uri="{FF2B5EF4-FFF2-40B4-BE49-F238E27FC236}">
                <a16:creationId xmlns:a16="http://schemas.microsoft.com/office/drawing/2014/main" id="{FDDC815C-DECA-5F6B-CDE6-A6C5E4E35BFE}"/>
              </a:ext>
            </a:extLst>
          </p:cNvPr>
          <p:cNvSpPr txBox="1"/>
          <p:nvPr/>
        </p:nvSpPr>
        <p:spPr>
          <a:xfrm>
            <a:off x="5313157" y="5950084"/>
            <a:ext cx="5112000" cy="648000"/>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We collected enough data to move to the next step</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toward higher gradients with DAA.</a:t>
            </a:r>
            <a:endParaRPr kumimoji="1" lang="ja-JP" altLang="en-US" sz="18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44" name="テキスト ボックス 43">
            <a:extLst>
              <a:ext uri="{FF2B5EF4-FFF2-40B4-BE49-F238E27FC236}">
                <a16:creationId xmlns:a16="http://schemas.microsoft.com/office/drawing/2014/main" id="{44EE374E-46AB-D186-9EDA-C05D851910CC}"/>
              </a:ext>
            </a:extLst>
          </p:cNvPr>
          <p:cNvSpPr txBox="1"/>
          <p:nvPr/>
        </p:nvSpPr>
        <p:spPr>
          <a:xfrm>
            <a:off x="6121708" y="1038157"/>
            <a:ext cx="50404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High-power test performed from June to July, 2024</a:t>
            </a:r>
          </a:p>
        </p:txBody>
      </p:sp>
      <p:pic>
        <p:nvPicPr>
          <p:cNvPr id="45" name="図 44">
            <a:extLst>
              <a:ext uri="{FF2B5EF4-FFF2-40B4-BE49-F238E27FC236}">
                <a16:creationId xmlns:a16="http://schemas.microsoft.com/office/drawing/2014/main" id="{F678A453-31D4-633F-863D-3C954C84C0D7}"/>
              </a:ext>
            </a:extLst>
          </p:cNvPr>
          <p:cNvPicPr>
            <a:picLocks noChangeAspect="1"/>
          </p:cNvPicPr>
          <p:nvPr/>
        </p:nvPicPr>
        <p:blipFill>
          <a:blip r:embed="rId12" cstate="hqprint">
            <a:extLst>
              <a:ext uri="{BEBA8EAE-BF5A-486C-A8C5-ECC9F3942E4B}">
                <a14:imgProps xmlns:a14="http://schemas.microsoft.com/office/drawing/2010/main">
                  <a14:imgLayer r:embed="rId13">
                    <a14:imgEffect>
                      <a14:sharpenSoften amount="10000"/>
                    </a14:imgEffect>
                    <a14:imgEffect>
                      <a14:brightnessContrast bright="15000"/>
                    </a14:imgEffect>
                  </a14:imgLayer>
                </a14:imgProps>
              </a:ext>
              <a:ext uri="{28A0092B-C50C-407E-A947-70E740481C1C}">
                <a14:useLocalDpi xmlns:a14="http://schemas.microsoft.com/office/drawing/2010/main"/>
              </a:ext>
            </a:extLst>
          </a:blip>
          <a:srcRect/>
          <a:stretch/>
        </p:blipFill>
        <p:spPr>
          <a:xfrm>
            <a:off x="10475421" y="5739485"/>
            <a:ext cx="1692586" cy="920386"/>
          </a:xfrm>
          <a:prstGeom prst="rect">
            <a:avLst/>
          </a:prstGeom>
        </p:spPr>
      </p:pic>
      <p:sp>
        <p:nvSpPr>
          <p:cNvPr id="46" name="テキスト ボックス 45">
            <a:extLst>
              <a:ext uri="{FF2B5EF4-FFF2-40B4-BE49-F238E27FC236}">
                <a16:creationId xmlns:a16="http://schemas.microsoft.com/office/drawing/2014/main" id="{C18CDEED-DD55-B4AB-BC7B-67AF888F3896}"/>
              </a:ext>
            </a:extLst>
          </p:cNvPr>
          <p:cNvSpPr txBox="1"/>
          <p:nvPr/>
        </p:nvSpPr>
        <p:spPr>
          <a:xfrm>
            <a:off x="2589203" y="6595247"/>
            <a:ext cx="381642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sym typeface="Wingdings" panose="05000000000000000000" pitchFamily="2" charset="2"/>
              </a:rPr>
              <a:t></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One order of magnitude higher </a:t>
            </a:r>
            <a:r>
              <a:rPr kumimoji="1" lang="en-US" altLang="ja-JP" sz="1200" b="0" i="1"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Q</a:t>
            </a:r>
            <a:r>
              <a:rPr kumimoji="1" lang="en-US" altLang="ja-JP" sz="1200" b="0" i="0" u="none" strike="noStrike" kern="1200" cap="none" spc="0" normalizeH="0" baseline="-25000" noProof="0" dirty="0">
                <a:ln>
                  <a:noFill/>
                </a:ln>
                <a:solidFill>
                  <a:prstClr val="black"/>
                </a:solidFill>
                <a:effectLst/>
                <a:uLnTx/>
                <a:uFillTx/>
                <a:latin typeface="Calibri" panose="020F0502020204030204"/>
                <a:ea typeface="ＭＳ Ｐゴシック" panose="020B0600070205080204" pitchFamily="34" charset="-128"/>
                <a:cs typeface="+mn-cs"/>
              </a:rPr>
              <a:t>0</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than metallic cavities</a:t>
            </a: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47" name="テキスト ボックス 46">
            <a:extLst>
              <a:ext uri="{FF2B5EF4-FFF2-40B4-BE49-F238E27FC236}">
                <a16:creationId xmlns:a16="http://schemas.microsoft.com/office/drawing/2014/main" id="{582FFB8D-1738-FCBD-E6E8-2F2E8BE49CB9}"/>
              </a:ext>
            </a:extLst>
          </p:cNvPr>
          <p:cNvSpPr txBox="1"/>
          <p:nvPr/>
        </p:nvSpPr>
        <p:spPr>
          <a:xfrm>
            <a:off x="124823" y="1070382"/>
            <a:ext cx="5004000" cy="830997"/>
          </a:xfrm>
          <a:prstGeom prst="rect">
            <a:avLst/>
          </a:prstGeom>
          <a:solidFill>
            <a:schemeClr val="accent1">
              <a:lumMod val="20000"/>
              <a:lumOff val="80000"/>
            </a:schemeClr>
          </a:solidFill>
          <a:ln w="12700">
            <a:solidFill>
              <a:schemeClr val="tx1"/>
            </a:solidFill>
          </a:ln>
          <a:effectLst>
            <a:outerShdw blurRad="50800" dist="38100" dir="2700000" algn="tl" rotWithShape="0">
              <a:prstClr val="black">
                <a:alpha val="40000"/>
              </a:prstClr>
            </a:outerShdw>
          </a:effectLst>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sym typeface="Wingdings" panose="05000000000000000000" pitchFamily="2" charset="2"/>
              </a:rPr>
              <a:t>DAA has o</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ne order of magnitude higher </a:t>
            </a:r>
            <a:r>
              <a:rPr kumimoji="1" lang="en-US" altLang="ja-JP" sz="1200" b="0" i="1"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Q</a:t>
            </a:r>
            <a:r>
              <a:rPr kumimoji="1" lang="en-US" altLang="ja-JP" sz="1200" b="0" i="0" u="none" strike="noStrike" kern="1200" cap="none" spc="0" normalizeH="0" baseline="-25000" noProof="0" dirty="0">
                <a:ln>
                  <a:noFill/>
                </a:ln>
                <a:solidFill>
                  <a:prstClr val="black"/>
                </a:solidFill>
                <a:effectLst/>
                <a:uLnTx/>
                <a:uFillTx/>
                <a:latin typeface="Calibri" panose="020F0502020204030204"/>
                <a:ea typeface="ＭＳ Ｐゴシック" panose="020B0600070205080204" pitchFamily="34" charset="-128"/>
                <a:cs typeface="+mn-cs"/>
              </a:rPr>
              <a:t>0</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than those of conventional metallic cavities due to loaded ultra-low loss</a:t>
            </a: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dielectrics.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But the accelerating gradient is limited by multipacting (</a:t>
            </a:r>
            <a:r>
              <a:rPr kumimoji="1" lang="en-US" altLang="ja-JP" sz="1200" b="0" i="1"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E</a:t>
            </a:r>
            <a:r>
              <a:rPr kumimoji="1" lang="en-US" altLang="ja-JP" sz="1200" b="0" i="0" u="none" strike="noStrike" kern="1200" cap="none" spc="0" normalizeH="0" baseline="-25000" noProof="0" dirty="0">
                <a:ln>
                  <a:noFill/>
                </a:ln>
                <a:solidFill>
                  <a:prstClr val="black"/>
                </a:solidFill>
                <a:effectLst/>
                <a:uLnTx/>
                <a:uFillTx/>
                <a:latin typeface="Calibri" panose="020F0502020204030204"/>
                <a:ea typeface="ＭＳ Ｐゴシック" panose="020B0600070205080204" pitchFamily="34" charset="-128"/>
                <a:cs typeface="+mn-cs"/>
              </a:rPr>
              <a:t>acc</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a:t>
            </a:r>
            <a:r>
              <a:rPr kumimoji="1" lang="en-US" altLang="ja-JP" sz="1200" b="0" i="0" u="none" strike="noStrike" kern="1200" cap="none" spc="0" normalizeH="0" baseline="0" noProof="0" dirty="0">
                <a:ln>
                  <a:noFill/>
                </a:ln>
                <a:solidFill>
                  <a:prstClr val="black"/>
                </a:solidFill>
                <a:effectLst/>
                <a:uLnTx/>
                <a:uFillTx/>
                <a:latin typeface="Cambria Math" panose="02040503050406030204" pitchFamily="18" charset="0"/>
                <a:ea typeface="Cambria Math" panose="02040503050406030204" pitchFamily="18" charset="0"/>
                <a:cs typeface="+mn-cs"/>
              </a:rPr>
              <a:t>≲ </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~10 MV/m).</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This program aims to achieve higher gradients with DAA. </a:t>
            </a: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pic>
        <p:nvPicPr>
          <p:cNvPr id="15" name="table">
            <a:extLst>
              <a:ext uri="{FF2B5EF4-FFF2-40B4-BE49-F238E27FC236}">
                <a16:creationId xmlns:a16="http://schemas.microsoft.com/office/drawing/2014/main" id="{E82BBE54-530C-98AF-294D-D9CE80B0EEFD}"/>
              </a:ext>
            </a:extLst>
          </p:cNvPr>
          <p:cNvPicPr>
            <a:picLocks noChangeAspect="1"/>
          </p:cNvPicPr>
          <p:nvPr/>
        </p:nvPicPr>
        <p:blipFill>
          <a:blip r:embed="rId14" cstate="print">
            <a:extLst>
              <a:ext uri="{BEBA8EAE-BF5A-486C-A8C5-ECC9F3942E4B}">
                <a14:imgProps xmlns:a14="http://schemas.microsoft.com/office/drawing/2010/main">
                  <a14:imgLayer r:embed="rId15">
                    <a14:imgEffect>
                      <a14:sharpenSoften amount="10000"/>
                    </a14:imgEffect>
                  </a14:imgLayer>
                </a14:imgProps>
              </a:ext>
              <a:ext uri="{28A0092B-C50C-407E-A947-70E740481C1C}">
                <a14:useLocalDpi xmlns:a14="http://schemas.microsoft.com/office/drawing/2010/main"/>
              </a:ext>
            </a:extLst>
          </a:blip>
          <a:stretch>
            <a:fillRect/>
          </a:stretch>
        </p:blipFill>
        <p:spPr>
          <a:xfrm>
            <a:off x="16934" y="6138000"/>
            <a:ext cx="2687846" cy="720000"/>
          </a:xfrm>
          <a:prstGeom prst="rect">
            <a:avLst/>
          </a:prstGeom>
        </p:spPr>
      </p:pic>
      <p:grpSp>
        <p:nvGrpSpPr>
          <p:cNvPr id="51" name="グループ化 50">
            <a:extLst>
              <a:ext uri="{FF2B5EF4-FFF2-40B4-BE49-F238E27FC236}">
                <a16:creationId xmlns:a16="http://schemas.microsoft.com/office/drawing/2014/main" id="{C8DED646-C556-1FCD-6BD9-02027CC6126A}"/>
              </a:ext>
            </a:extLst>
          </p:cNvPr>
          <p:cNvGrpSpPr/>
          <p:nvPr/>
        </p:nvGrpSpPr>
        <p:grpSpPr>
          <a:xfrm>
            <a:off x="9224471" y="1406137"/>
            <a:ext cx="2896956" cy="2088000"/>
            <a:chOff x="5704031" y="1413757"/>
            <a:chExt cx="2896956" cy="2088000"/>
          </a:xfrm>
        </p:grpSpPr>
        <p:sp>
          <p:nvSpPr>
            <p:cNvPr id="25" name="テキスト ボックス 24">
              <a:extLst>
                <a:ext uri="{FF2B5EF4-FFF2-40B4-BE49-F238E27FC236}">
                  <a16:creationId xmlns:a16="http://schemas.microsoft.com/office/drawing/2014/main" id="{2F6D6229-24AF-30FA-369A-67958A1F18EF}"/>
                </a:ext>
              </a:extLst>
            </p:cNvPr>
            <p:cNvSpPr txBox="1"/>
            <p:nvPr/>
          </p:nvSpPr>
          <p:spPr>
            <a:xfrm>
              <a:off x="6114088" y="3023274"/>
              <a:ext cx="248689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Side-view during the high-power test</a:t>
              </a: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pic>
          <p:nvPicPr>
            <p:cNvPr id="3" name="図 2">
              <a:extLst>
                <a:ext uri="{FF2B5EF4-FFF2-40B4-BE49-F238E27FC236}">
                  <a16:creationId xmlns:a16="http://schemas.microsoft.com/office/drawing/2014/main" id="{86AD3AFC-0DB2-F428-9448-ADC2A11988BE}"/>
                </a:ext>
              </a:extLst>
            </p:cNvPr>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5874216" y="1413757"/>
              <a:ext cx="2678406" cy="2088000"/>
            </a:xfrm>
            <a:prstGeom prst="rect">
              <a:avLst/>
            </a:prstGeom>
          </p:spPr>
        </p:pic>
        <p:grpSp>
          <p:nvGrpSpPr>
            <p:cNvPr id="35" name="グループ化 34">
              <a:extLst>
                <a:ext uri="{FF2B5EF4-FFF2-40B4-BE49-F238E27FC236}">
                  <a16:creationId xmlns:a16="http://schemas.microsoft.com/office/drawing/2014/main" id="{93FDCC95-B5CC-BC90-FA8F-99D3F12D96D6}"/>
                </a:ext>
              </a:extLst>
            </p:cNvPr>
            <p:cNvGrpSpPr/>
            <p:nvPr/>
          </p:nvGrpSpPr>
          <p:grpSpPr>
            <a:xfrm>
              <a:off x="5704031" y="1868648"/>
              <a:ext cx="1864850" cy="1411441"/>
              <a:chOff x="6658359" y="2815327"/>
              <a:chExt cx="1864850" cy="1411441"/>
            </a:xfrm>
          </p:grpSpPr>
          <p:sp>
            <p:nvSpPr>
              <p:cNvPr id="36" name="テキスト ボックス 35">
                <a:extLst>
                  <a:ext uri="{FF2B5EF4-FFF2-40B4-BE49-F238E27FC236}">
                    <a16:creationId xmlns:a16="http://schemas.microsoft.com/office/drawing/2014/main" id="{E43BFBF7-D8BD-E167-F266-1016DB5F0423}"/>
                  </a:ext>
                </a:extLst>
              </p:cNvPr>
              <p:cNvSpPr txBox="1"/>
              <p:nvPr/>
            </p:nvSpPr>
            <p:spPr>
              <a:xfrm>
                <a:off x="6872994" y="3589782"/>
                <a:ext cx="1410695"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srgbClr val="ED7D31"/>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Pickup</a:t>
                </a:r>
                <a:endParaRPr kumimoji="1" lang="ja-JP" altLang="en-US" sz="1300" b="0" i="0" u="none" strike="noStrike" kern="1200" cap="none" spc="0" normalizeH="0" baseline="0" noProof="0" dirty="0">
                  <a:ln>
                    <a:noFill/>
                  </a:ln>
                  <a:solidFill>
                    <a:srgbClr val="ED7D31"/>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37" name="テキスト ボックス 36">
                <a:extLst>
                  <a:ext uri="{FF2B5EF4-FFF2-40B4-BE49-F238E27FC236}">
                    <a16:creationId xmlns:a16="http://schemas.microsoft.com/office/drawing/2014/main" id="{620755C3-487F-5CBE-2297-09E5BC8DCC4E}"/>
                  </a:ext>
                </a:extLst>
              </p:cNvPr>
              <p:cNvSpPr txBox="1"/>
              <p:nvPr/>
            </p:nvSpPr>
            <p:spPr>
              <a:xfrm>
                <a:off x="6658359" y="3248453"/>
                <a:ext cx="1864850"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srgbClr val="00B050"/>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Reflection</a:t>
                </a:r>
                <a:endParaRPr kumimoji="1" lang="ja-JP" altLang="en-US" sz="1300" b="0" i="0" u="none" strike="noStrike" kern="1200" cap="none" spc="0" normalizeH="0" baseline="0" noProof="0" dirty="0">
                  <a:ln>
                    <a:noFill/>
                  </a:ln>
                  <a:solidFill>
                    <a:srgbClr val="00B05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38" name="テキスト ボックス 37">
                <a:extLst>
                  <a:ext uri="{FF2B5EF4-FFF2-40B4-BE49-F238E27FC236}">
                    <a16:creationId xmlns:a16="http://schemas.microsoft.com/office/drawing/2014/main" id="{2EB6D286-1ABD-C33C-D522-F9D56E83B2D9}"/>
                  </a:ext>
                </a:extLst>
              </p:cNvPr>
              <p:cNvSpPr txBox="1"/>
              <p:nvPr/>
            </p:nvSpPr>
            <p:spPr>
              <a:xfrm>
                <a:off x="6821199" y="2815327"/>
                <a:ext cx="1410695"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srgbClr val="FFFF00"/>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Input</a:t>
                </a:r>
                <a:endParaRPr kumimoji="1" lang="ja-JP" altLang="en-US" sz="1300" b="0" i="0" u="none" strike="noStrike" kern="1200" cap="none" spc="0" normalizeH="0" baseline="0" noProof="0" dirty="0">
                  <a:ln>
                    <a:noFill/>
                  </a:ln>
                  <a:solidFill>
                    <a:srgbClr val="FFFF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40" name="テキスト ボックス 39">
                <a:extLst>
                  <a:ext uri="{FF2B5EF4-FFF2-40B4-BE49-F238E27FC236}">
                    <a16:creationId xmlns:a16="http://schemas.microsoft.com/office/drawing/2014/main" id="{624804FD-DE81-965D-8C5E-8DD2B497321A}"/>
                  </a:ext>
                </a:extLst>
              </p:cNvPr>
              <p:cNvSpPr txBox="1"/>
              <p:nvPr/>
            </p:nvSpPr>
            <p:spPr>
              <a:xfrm>
                <a:off x="6857104" y="3934380"/>
                <a:ext cx="1410695"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prstClr val="black"/>
                    </a:solidFill>
                    <a:effectLst/>
                    <a:highlight>
                      <a:srgbClr val="C0C0C0"/>
                    </a:highligh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120ns</a:t>
                </a:r>
                <a:endParaRPr kumimoji="1" lang="ja-JP" altLang="en-US" sz="1300" b="0" i="0" u="none" strike="noStrike" kern="1200" cap="none" spc="0" normalizeH="0" baseline="0" noProof="0" dirty="0">
                  <a:ln>
                    <a:noFill/>
                  </a:ln>
                  <a:solidFill>
                    <a:prstClr val="black"/>
                  </a:solidFill>
                  <a:effectLst/>
                  <a:highlight>
                    <a:srgbClr val="C0C0C0"/>
                  </a:highlight>
                  <a:uLnTx/>
                  <a:uFillTx/>
                  <a:latin typeface="ＭＳ Ｐゴシック" panose="020B0600070205080204" pitchFamily="50" charset="-128"/>
                  <a:ea typeface="ＭＳ Ｐゴシック" panose="020B0600070205080204" pitchFamily="50" charset="-128"/>
                  <a:cs typeface="+mn-cs"/>
                </a:endParaRPr>
              </a:p>
            </p:txBody>
          </p:sp>
          <p:cxnSp>
            <p:nvCxnSpPr>
              <p:cNvPr id="39" name="直線矢印コネクタ 38">
                <a:extLst>
                  <a:ext uri="{FF2B5EF4-FFF2-40B4-BE49-F238E27FC236}">
                    <a16:creationId xmlns:a16="http://schemas.microsoft.com/office/drawing/2014/main" id="{7F7BA324-5520-E364-33B4-665551EA41F2}"/>
                  </a:ext>
                </a:extLst>
              </p:cNvPr>
              <p:cNvCxnSpPr>
                <a:cxnSpLocks/>
              </p:cNvCxnSpPr>
              <p:nvPr/>
            </p:nvCxnSpPr>
            <p:spPr>
              <a:xfrm>
                <a:off x="7201965" y="4000344"/>
                <a:ext cx="683989" cy="0"/>
              </a:xfrm>
              <a:prstGeom prst="straightConnector1">
                <a:avLst/>
              </a:prstGeom>
              <a:ln w="25400">
                <a:solidFill>
                  <a:schemeClr val="tx1"/>
                </a:solidFill>
                <a:headEnd type="triangle"/>
                <a:tailEnd type="triangle"/>
              </a:ln>
              <a:effectLst>
                <a:glow rad="38100">
                  <a:schemeClr val="bg1"/>
                </a:glow>
              </a:effectLst>
            </p:spPr>
            <p:style>
              <a:lnRef idx="1">
                <a:schemeClr val="accent1"/>
              </a:lnRef>
              <a:fillRef idx="0">
                <a:schemeClr val="accent1"/>
              </a:fillRef>
              <a:effectRef idx="0">
                <a:schemeClr val="accent1"/>
              </a:effectRef>
              <a:fontRef idx="minor">
                <a:schemeClr val="tx1"/>
              </a:fontRef>
            </p:style>
          </p:cxnSp>
        </p:grpSp>
      </p:grpSp>
      <p:cxnSp>
        <p:nvCxnSpPr>
          <p:cNvPr id="21" name="直線矢印コネクタ 20">
            <a:extLst>
              <a:ext uri="{FF2B5EF4-FFF2-40B4-BE49-F238E27FC236}">
                <a16:creationId xmlns:a16="http://schemas.microsoft.com/office/drawing/2014/main" id="{D179B523-44EE-1346-0669-9666BFC0B2D7}"/>
              </a:ext>
            </a:extLst>
          </p:cNvPr>
          <p:cNvCxnSpPr>
            <a:cxnSpLocks/>
          </p:cNvCxnSpPr>
          <p:nvPr/>
        </p:nvCxnSpPr>
        <p:spPr>
          <a:xfrm>
            <a:off x="7482976" y="4570626"/>
            <a:ext cx="1063865" cy="0"/>
          </a:xfrm>
          <a:prstGeom prst="straightConnector1">
            <a:avLst/>
          </a:prstGeom>
          <a:ln w="317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pic>
        <p:nvPicPr>
          <p:cNvPr id="50" name="図 49">
            <a:extLst>
              <a:ext uri="{FF2B5EF4-FFF2-40B4-BE49-F238E27FC236}">
                <a16:creationId xmlns:a16="http://schemas.microsoft.com/office/drawing/2014/main" id="{102C5BE7-1216-DE95-0AA1-F8E7534A018C}"/>
              </a:ext>
            </a:extLst>
          </p:cNvPr>
          <p:cNvPicPr>
            <a:picLocks noChangeAspect="1"/>
          </p:cNvPicPr>
          <p:nvPr/>
        </p:nvPicPr>
        <p:blipFill>
          <a:blip r:embed="rId17" cstate="hqprint">
            <a:extLst>
              <a:ext uri="{BEBA8EAE-BF5A-486C-A8C5-ECC9F3942E4B}">
                <a14:imgProps xmlns:a14="http://schemas.microsoft.com/office/drawing/2010/main">
                  <a14:imgLayer r:embed="rId18">
                    <a14:imgEffect>
                      <a14:sharpenSoften amount="10000"/>
                    </a14:imgEffect>
                    <a14:imgEffect>
                      <a14:brightnessContrast bright="10000"/>
                    </a14:imgEffect>
                  </a14:imgLayer>
                </a14:imgProps>
              </a:ext>
              <a:ext uri="{28A0092B-C50C-407E-A947-70E740481C1C}">
                <a14:useLocalDpi xmlns:a14="http://schemas.microsoft.com/office/drawing/2010/main"/>
              </a:ext>
            </a:extLst>
          </a:blip>
          <a:stretch>
            <a:fillRect/>
          </a:stretch>
        </p:blipFill>
        <p:spPr>
          <a:xfrm>
            <a:off x="5447323" y="1428614"/>
            <a:ext cx="3728783" cy="2036519"/>
          </a:xfrm>
          <a:prstGeom prst="rect">
            <a:avLst/>
          </a:prstGeom>
          <a:ln w="6350">
            <a:solidFill>
              <a:schemeClr val="tx1"/>
            </a:solidFill>
          </a:ln>
          <a:effectLst>
            <a:outerShdw blurRad="50800" dist="38100" dir="2700000" algn="tl" rotWithShape="0">
              <a:prstClr val="black">
                <a:alpha val="40000"/>
              </a:prstClr>
            </a:outerShdw>
          </a:effectLst>
        </p:spPr>
      </p:pic>
      <p:sp>
        <p:nvSpPr>
          <p:cNvPr id="52" name="テキスト ボックス 51">
            <a:extLst>
              <a:ext uri="{FF2B5EF4-FFF2-40B4-BE49-F238E27FC236}">
                <a16:creationId xmlns:a16="http://schemas.microsoft.com/office/drawing/2014/main" id="{A3F48BE7-BA36-3B39-1851-E7323FEB44FA}"/>
              </a:ext>
            </a:extLst>
          </p:cNvPr>
          <p:cNvSpPr txBox="1"/>
          <p:nvPr/>
        </p:nvSpPr>
        <p:spPr>
          <a:xfrm>
            <a:off x="6534499" y="3460427"/>
            <a:ext cx="143981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a:t>
            </a:r>
            <a:r>
              <a:rPr kumimoji="1" lang="en-US" altLang="ja-JP" sz="11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hlinkClick r:id="rId19"/>
              </a:rPr>
              <a:t>Shown in LCWS2024</a:t>
            </a:r>
            <a:r>
              <a:rPr kumimoji="1" lang="en-US" altLang="ja-JP" sz="11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a:t>
            </a:r>
            <a:endParaRPr kumimoji="1" lang="ja-JP" altLang="en-US" sz="11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42" name="テキスト ボックス 41">
            <a:extLst>
              <a:ext uri="{FF2B5EF4-FFF2-40B4-BE49-F238E27FC236}">
                <a16:creationId xmlns:a16="http://schemas.microsoft.com/office/drawing/2014/main" id="{D4C217DF-5749-D848-1D8C-C7B5CCF0F20C}"/>
              </a:ext>
            </a:extLst>
          </p:cNvPr>
          <p:cNvSpPr txBox="1"/>
          <p:nvPr/>
        </p:nvSpPr>
        <p:spPr>
          <a:xfrm>
            <a:off x="9384853" y="3266681"/>
            <a:ext cx="311544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white">
                    <a:lumMod val="95000"/>
                  </a:prstClr>
                </a:solidFill>
                <a:effectLst/>
                <a:highlight>
                  <a:srgbClr val="FF0000"/>
                </a:highlight>
                <a:uLnTx/>
                <a:uFillTx/>
                <a:latin typeface="Calibri" panose="020F0502020204030204"/>
                <a:ea typeface="ＭＳ Ｐゴシック" panose="020B0600070205080204" pitchFamily="34" charset="-128"/>
                <a:cs typeface="+mn-cs"/>
              </a:rPr>
              <a:t>Significant fluctuation observed in pickup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white">
                    <a:lumMod val="95000"/>
                  </a:prstClr>
                </a:solidFill>
                <a:effectLst/>
                <a:highlight>
                  <a:srgbClr val="FF0000"/>
                </a:highlight>
                <a:uLnTx/>
                <a:uFillTx/>
                <a:latin typeface="Calibri" panose="020F0502020204030204"/>
                <a:ea typeface="ＭＳ Ｐゴシック" panose="020B0600070205080204" pitchFamily="34" charset="-128"/>
                <a:cs typeface="+mn-cs"/>
              </a:rPr>
              <a:t>indicating multipacting</a:t>
            </a:r>
            <a:endParaRPr kumimoji="1" lang="ja-JP" altLang="en-US" sz="1200" b="1" i="1" u="none" strike="noStrike" kern="1200" cap="none" spc="0" normalizeH="0" baseline="0" noProof="0" dirty="0">
              <a:ln>
                <a:noFill/>
              </a:ln>
              <a:solidFill>
                <a:prstClr val="white">
                  <a:lumMod val="95000"/>
                </a:prstClr>
              </a:solidFill>
              <a:effectLst/>
              <a:highlight>
                <a:srgbClr val="FF0000"/>
              </a:highlight>
              <a:uLnTx/>
              <a:uFillTx/>
              <a:latin typeface="Calibri" panose="020F0502020204030204"/>
              <a:ea typeface="ＭＳ Ｐゴシック" panose="020B0600070205080204" pitchFamily="34" charset="-128"/>
              <a:cs typeface="+mn-cs"/>
            </a:endParaRPr>
          </a:p>
        </p:txBody>
      </p:sp>
      <p:sp>
        <p:nvSpPr>
          <p:cNvPr id="55" name="テキスト ボックス 54">
            <a:extLst>
              <a:ext uri="{FF2B5EF4-FFF2-40B4-BE49-F238E27FC236}">
                <a16:creationId xmlns:a16="http://schemas.microsoft.com/office/drawing/2014/main" id="{C6521B5B-4D90-1156-E039-6FBE2A188650}"/>
              </a:ext>
            </a:extLst>
          </p:cNvPr>
          <p:cNvSpPr txBox="1"/>
          <p:nvPr/>
        </p:nvSpPr>
        <p:spPr>
          <a:xfrm>
            <a:off x="10361011" y="6635371"/>
            <a:ext cx="1938351"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D. Satoh and collaborator at Nextef2</a:t>
            </a:r>
            <a:endParaRPr kumimoji="1" lang="ja-JP" altLang="en-US" sz="9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56" name="テキスト ボックス 55">
            <a:extLst>
              <a:ext uri="{FF2B5EF4-FFF2-40B4-BE49-F238E27FC236}">
                <a16:creationId xmlns:a16="http://schemas.microsoft.com/office/drawing/2014/main" id="{4F41AA0E-000D-976C-830E-BB0F7F9EB612}"/>
              </a:ext>
            </a:extLst>
          </p:cNvPr>
          <p:cNvSpPr txBox="1"/>
          <p:nvPr/>
        </p:nvSpPr>
        <p:spPr>
          <a:xfrm>
            <a:off x="5544118" y="3767112"/>
            <a:ext cx="324595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black"/>
                </a:solidFill>
                <a:effectLst/>
                <a:highlight>
                  <a:srgbClr val="00FF00"/>
                </a:highlight>
                <a:uLnTx/>
                <a:uFillTx/>
                <a:latin typeface="Calibri" panose="020F0502020204030204"/>
                <a:ea typeface="ＭＳ Ｐゴシック" panose="020B0600070205080204" pitchFamily="34" charset="-128"/>
                <a:cs typeface="+mn-cs"/>
              </a:rPr>
              <a:t>Beautifull blue light during the high-power test!</a:t>
            </a:r>
            <a:endParaRPr kumimoji="1" lang="ja-JP" altLang="en-US" sz="1200" b="1" i="1" u="none" strike="noStrike" kern="1200" cap="none" spc="0" normalizeH="0" baseline="0" noProof="0" dirty="0">
              <a:ln>
                <a:noFill/>
              </a:ln>
              <a:solidFill>
                <a:prstClr val="black"/>
              </a:solidFill>
              <a:effectLst/>
              <a:highlight>
                <a:srgbClr val="00FF00"/>
              </a:highligh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2333707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4728AB-1A05-7EC6-56B5-E4FC9F863180}"/>
              </a:ext>
            </a:extLst>
          </p:cNvPr>
          <p:cNvSpPr>
            <a:spLocks noGrp="1"/>
          </p:cNvSpPr>
          <p:nvPr>
            <p:ph type="title"/>
          </p:nvPr>
        </p:nvSpPr>
        <p:spPr>
          <a:xfrm>
            <a:off x="0" y="18430"/>
            <a:ext cx="12192000" cy="722434"/>
          </a:xfrm>
        </p:spPr>
        <p:txBody>
          <a:bodyPr>
            <a:normAutofit/>
          </a:bodyPr>
          <a:lstStyle/>
          <a:p>
            <a:r>
              <a:rPr lang="en-US" altLang="ja-JP" sz="2200" dirty="0">
                <a:latin typeface="Calibri Light" panose="020F0302020204030204" pitchFamily="34" charset="0"/>
                <a:ea typeface="Calibri Light" panose="020F0302020204030204" pitchFamily="34" charset="0"/>
                <a:cs typeface="Calibri Light" panose="020F0302020204030204" pitchFamily="34" charset="0"/>
              </a:rPr>
              <a:t>High-power test of the new standing-wave </a:t>
            </a:r>
            <a:r>
              <a:rPr lang="en-US" altLang="ja-JP" sz="2200" u="sng" dirty="0">
                <a:latin typeface="Calibri Light" panose="020F0302020204030204" pitchFamily="34" charset="0"/>
                <a:ea typeface="Calibri Light" panose="020F0302020204030204" pitchFamily="34" charset="0"/>
                <a:cs typeface="Calibri Light" panose="020F0302020204030204" pitchFamily="34" charset="0"/>
              </a:rPr>
              <a:t>DDA</a:t>
            </a:r>
            <a:r>
              <a:rPr lang="en-US" altLang="ja-JP" sz="2200" dirty="0">
                <a:latin typeface="Calibri Light" panose="020F0302020204030204" pitchFamily="34" charset="0"/>
                <a:ea typeface="Calibri Light" panose="020F0302020204030204" pitchFamily="34" charset="0"/>
                <a:cs typeface="Calibri Light" panose="020F0302020204030204" pitchFamily="34" charset="0"/>
              </a:rPr>
              <a:t> (</a:t>
            </a:r>
            <a:r>
              <a:rPr lang="en-US" altLang="ja-JP" sz="2200" u="sng" dirty="0">
                <a:latin typeface="Calibri Light" panose="020F0302020204030204" pitchFamily="34" charset="0"/>
                <a:ea typeface="Calibri Light" panose="020F0302020204030204" pitchFamily="34" charset="0"/>
                <a:cs typeface="Calibri Light" panose="020F0302020204030204" pitchFamily="34" charset="0"/>
              </a:rPr>
              <a:t>D</a:t>
            </a:r>
            <a:r>
              <a:rPr lang="en-US" altLang="ja-JP" sz="2200" dirty="0">
                <a:latin typeface="Calibri Light" panose="020F0302020204030204" pitchFamily="34" charset="0"/>
                <a:ea typeface="Calibri Light" panose="020F0302020204030204" pitchFamily="34" charset="0"/>
                <a:cs typeface="Calibri Light" panose="020F0302020204030204" pitchFamily="34" charset="0"/>
              </a:rPr>
              <a:t>ielectric-</a:t>
            </a:r>
            <a:r>
              <a:rPr lang="en-US" altLang="ja-JP" sz="2200" u="sng" dirty="0">
                <a:latin typeface="Calibri Light" panose="020F0302020204030204" pitchFamily="34" charset="0"/>
                <a:ea typeface="Calibri Light" panose="020F0302020204030204" pitchFamily="34" charset="0"/>
                <a:cs typeface="Calibri Light" panose="020F0302020204030204" pitchFamily="34" charset="0"/>
              </a:rPr>
              <a:t>D</a:t>
            </a:r>
            <a:r>
              <a:rPr lang="en-US" altLang="ja-JP" sz="2200" dirty="0">
                <a:latin typeface="Calibri Light" panose="020F0302020204030204" pitchFamily="34" charset="0"/>
                <a:ea typeface="Calibri Light" panose="020F0302020204030204" pitchFamily="34" charset="0"/>
                <a:cs typeface="Calibri Light" panose="020F0302020204030204" pitchFamily="34" charset="0"/>
              </a:rPr>
              <a:t>isk </a:t>
            </a:r>
            <a:r>
              <a:rPr lang="en-US" altLang="ja-JP" sz="2200" u="sng" dirty="0">
                <a:latin typeface="Calibri Light" panose="020F0302020204030204" pitchFamily="34" charset="0"/>
                <a:ea typeface="Calibri Light" panose="020F0302020204030204" pitchFamily="34" charset="0"/>
                <a:cs typeface="Calibri Light" panose="020F0302020204030204" pitchFamily="34" charset="0"/>
              </a:rPr>
              <a:t>A</a:t>
            </a:r>
            <a:r>
              <a:rPr lang="en-US" altLang="ja-JP" sz="2200" dirty="0">
                <a:latin typeface="Calibri Light" panose="020F0302020204030204" pitchFamily="34" charset="0"/>
                <a:ea typeface="Calibri Light" panose="020F0302020204030204" pitchFamily="34" charset="0"/>
                <a:cs typeface="Calibri Light" panose="020F0302020204030204" pitchFamily="34" charset="0"/>
              </a:rPr>
              <a:t>ccelerating) test cavity at Nextef2</a:t>
            </a:r>
            <a:br>
              <a:rPr lang="en-US" altLang="ja-JP" dirty="0">
                <a:latin typeface="Calibri Light" panose="020F0302020204030204" pitchFamily="34" charset="0"/>
                <a:ea typeface="Calibri Light" panose="020F0302020204030204" pitchFamily="34" charset="0"/>
                <a:cs typeface="Calibri Light" panose="020F0302020204030204" pitchFamily="34" charset="0"/>
              </a:rPr>
            </a:br>
            <a:r>
              <a:rPr lang="en-US" altLang="ja-JP" sz="2100" dirty="0">
                <a:latin typeface="Calibri Light" panose="020F0302020204030204" pitchFamily="34" charset="0"/>
                <a:ea typeface="Calibri Light" panose="020F0302020204030204" pitchFamily="34" charset="0"/>
                <a:cs typeface="Calibri Light" panose="020F0302020204030204" pitchFamily="34" charset="0"/>
              </a:rPr>
              <a:t>conducted</a:t>
            </a:r>
            <a:r>
              <a:rPr lang="ja-JP" altLang="en-US" sz="2100" dirty="0">
                <a:latin typeface="Calibri Light" panose="020F0302020204030204" pitchFamily="34" charset="0"/>
                <a:ea typeface="ＭＳ Ｐゴシック" panose="020B0600070205080204" pitchFamily="50" charset="-128"/>
                <a:cs typeface="Calibri Light" panose="020F0302020204030204" pitchFamily="34" charset="0"/>
              </a:rPr>
              <a:t> </a:t>
            </a:r>
            <a:r>
              <a:rPr lang="en-US" altLang="ja-JP" sz="2100" dirty="0">
                <a:latin typeface="Calibri Light" panose="020F0302020204030204" pitchFamily="34" charset="0"/>
                <a:ea typeface="Calibri Light" panose="020F0302020204030204" pitchFamily="34" charset="0"/>
                <a:cs typeface="Calibri Light" panose="020F0302020204030204" pitchFamily="34" charset="0"/>
              </a:rPr>
              <a:t>by Sarah Weatherly (Illinois Institute of Technology) </a:t>
            </a:r>
            <a:endParaRPr kumimoji="1" lang="ja-JP" altLang="en-US" sz="2100" dirty="0">
              <a:latin typeface="Calibri Light" panose="020F0302020204030204" pitchFamily="34" charset="0"/>
              <a:cs typeface="Calibri Light" panose="020F0302020204030204" pitchFamily="34" charset="0"/>
            </a:endParaRPr>
          </a:p>
        </p:txBody>
      </p:sp>
      <p:sp>
        <p:nvSpPr>
          <p:cNvPr id="4" name="テキスト ボックス 3">
            <a:extLst>
              <a:ext uri="{FF2B5EF4-FFF2-40B4-BE49-F238E27FC236}">
                <a16:creationId xmlns:a16="http://schemas.microsoft.com/office/drawing/2014/main" id="{9DA9A871-4171-A9D5-B6F9-5DDB88AB9196}"/>
              </a:ext>
            </a:extLst>
          </p:cNvPr>
          <p:cNvSpPr txBox="1"/>
          <p:nvPr/>
        </p:nvSpPr>
        <p:spPr>
          <a:xfrm>
            <a:off x="7300777" y="6463161"/>
            <a:ext cx="4268797" cy="369332"/>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Detailed data analysis on-going at ANL (US)</a:t>
            </a:r>
          </a:p>
        </p:txBody>
      </p:sp>
      <p:sp>
        <p:nvSpPr>
          <p:cNvPr id="5" name="テキスト ボックス 4">
            <a:extLst>
              <a:ext uri="{FF2B5EF4-FFF2-40B4-BE49-F238E27FC236}">
                <a16:creationId xmlns:a16="http://schemas.microsoft.com/office/drawing/2014/main" id="{E10E18AE-5EB3-3413-8060-D64BBDEA2BAC}"/>
              </a:ext>
            </a:extLst>
          </p:cNvPr>
          <p:cNvSpPr txBox="1"/>
          <p:nvPr/>
        </p:nvSpPr>
        <p:spPr>
          <a:xfrm>
            <a:off x="863321" y="2593871"/>
            <a:ext cx="3054041"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(Extracted from the AAC paper written by S. Weatherly)</a:t>
            </a:r>
            <a:endParaRPr kumimoji="1" lang="ja-JP" altLang="en-US" sz="10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8" name="テキスト ボックス 7">
            <a:extLst>
              <a:ext uri="{FF2B5EF4-FFF2-40B4-BE49-F238E27FC236}">
                <a16:creationId xmlns:a16="http://schemas.microsoft.com/office/drawing/2014/main" id="{5F405954-F224-F031-EAB9-8308CED6AD44}"/>
              </a:ext>
            </a:extLst>
          </p:cNvPr>
          <p:cNvSpPr txBox="1"/>
          <p:nvPr/>
        </p:nvSpPr>
        <p:spPr>
          <a:xfrm>
            <a:off x="32703" y="952100"/>
            <a:ext cx="6992946" cy="1592744"/>
          </a:xfrm>
          <a:prstGeom prst="rect">
            <a:avLst/>
          </a:prstGeom>
          <a:solidFill>
            <a:schemeClr val="accent1">
              <a:lumMod val="20000"/>
              <a:lumOff val="80000"/>
            </a:schemeClr>
          </a:solidFill>
          <a:ln w="12700">
            <a:solidFill>
              <a:schemeClr val="tx1"/>
            </a:solidFill>
          </a:ln>
          <a:effectLst>
            <a:outerShdw blurRad="50800" dist="38100" dir="2700000" algn="tl" rotWithShape="0">
              <a:prstClr val="black">
                <a:alpha val="40000"/>
              </a:prstClr>
            </a:outerShdw>
          </a:effectLst>
        </p:spPr>
        <p:txBody>
          <a:bodyPr wrap="square" rtlCol="0">
            <a:spAutoFit/>
          </a:bodyPr>
          <a:lstStyle/>
          <a:p>
            <a:pPr marL="171450" marR="0" lvl="0" indent="-171450" algn="l" defTabSz="914400" rtl="0" eaLnBrk="1" fontAlgn="auto" latinLnBrk="0" hangingPunct="1">
              <a:lnSpc>
                <a:spcPts val="13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sym typeface="Wingdings" panose="05000000000000000000" pitchFamily="2" charset="2"/>
              </a:rPr>
              <a:t>DDA has a higher group velocity with maintaining a high shunt impedance compared with </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conventional metallic cavities due to loaded dielectric disks.</a:t>
            </a:r>
          </a:p>
          <a:p>
            <a:pPr marL="171450" marR="0" lvl="0" indent="-171450" algn="l" defTabSz="914400" rtl="0" eaLnBrk="1" fontAlgn="auto" latinLnBrk="0" hangingPunct="1">
              <a:lnSpc>
                <a:spcPts val="13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DDA is different from DAA.</a:t>
            </a:r>
          </a:p>
          <a:p>
            <a:pPr marL="171450" marR="0" lvl="0" indent="-171450" algn="l" defTabSz="914400" rtl="0" eaLnBrk="1" fontAlgn="auto" latinLnBrk="0" hangingPunct="1">
              <a:lnSpc>
                <a:spcPts val="13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hlinkClick r:id="rId3"/>
              </a:rPr>
              <a:t>The high-power test of the traveling-wave DDA test structure with short RF pulses (~9 ns) at Argonne Wakefield Accelerator (AWA) Complex</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showed withstanding capability against more than 320 MW RF power that corresponds to an accelerating gradient over 100 MV/m.</a:t>
            </a:r>
          </a:p>
          <a:p>
            <a:pPr marL="171450" marR="0" lvl="0" indent="-171450" algn="l" defTabSz="914400" rtl="0" eaLnBrk="1" fontAlgn="auto" latinLnBrk="0" hangingPunct="1">
              <a:lnSpc>
                <a:spcPts val="13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This program aims to investigate the performance and characteristics of DDA for longer RF pulses (&gt;&gt; 10 ns) using a newly designed standing-wave DDA test cavity.</a:t>
            </a:r>
          </a:p>
          <a:p>
            <a:pPr marL="171450" marR="0" lvl="0" indent="-171450" algn="l" defTabSz="914400" rtl="0" eaLnBrk="1" fontAlgn="auto" latinLnBrk="0" hangingPunct="1">
              <a:lnSpc>
                <a:spcPts val="13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The work is also supported by</a:t>
            </a: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ANL/AWA</a:t>
            </a: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and</a:t>
            </a: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Euclid Beamlabs.</a:t>
            </a:r>
          </a:p>
        </p:txBody>
      </p:sp>
      <p:pic>
        <p:nvPicPr>
          <p:cNvPr id="9" name="図 8">
            <a:extLst>
              <a:ext uri="{FF2B5EF4-FFF2-40B4-BE49-F238E27FC236}">
                <a16:creationId xmlns:a16="http://schemas.microsoft.com/office/drawing/2014/main" id="{E80B658F-D403-CA49-EF47-2F26A7294079}"/>
              </a:ext>
            </a:extLst>
          </p:cNvPr>
          <p:cNvPicPr>
            <a:picLocks noChangeAspect="1"/>
          </p:cNvPicPr>
          <p:nvPr/>
        </p:nvPicPr>
        <p:blipFill>
          <a:blip r:embed="rId4" cstate="screen">
            <a:extLst>
              <a:ext uri="{BEBA8EAE-BF5A-486C-A8C5-ECC9F3942E4B}">
                <a14:imgProps xmlns:a14="http://schemas.microsoft.com/office/drawing/2010/main">
                  <a14:imgLayer r:embed="rId5">
                    <a14:imgEffect>
                      <a14:sharpenSoften amount="10000"/>
                    </a14:imgEffect>
                  </a14:imgLayer>
                </a14:imgProps>
              </a:ext>
              <a:ext uri="{28A0092B-C50C-407E-A947-70E740481C1C}">
                <a14:useLocalDpi xmlns:a14="http://schemas.microsoft.com/office/drawing/2010/main"/>
              </a:ext>
            </a:extLst>
          </a:blip>
          <a:stretch>
            <a:fillRect/>
          </a:stretch>
        </p:blipFill>
        <p:spPr>
          <a:xfrm>
            <a:off x="194952" y="2876300"/>
            <a:ext cx="2021701" cy="1368000"/>
          </a:xfrm>
          <a:prstGeom prst="rect">
            <a:avLst/>
          </a:prstGeom>
        </p:spPr>
      </p:pic>
      <p:pic>
        <p:nvPicPr>
          <p:cNvPr id="11" name="図 10">
            <a:extLst>
              <a:ext uri="{FF2B5EF4-FFF2-40B4-BE49-F238E27FC236}">
                <a16:creationId xmlns:a16="http://schemas.microsoft.com/office/drawing/2014/main" id="{34055027-773C-EA70-6F24-6C9CCAA7199D}"/>
              </a:ext>
            </a:extLst>
          </p:cNvPr>
          <p:cNvPicPr>
            <a:picLocks noChangeAspect="1"/>
          </p:cNvPicPr>
          <p:nvPr/>
        </p:nvPicPr>
        <p:blipFill>
          <a:blip r:embed="rId6" cstate="screen">
            <a:extLst>
              <a:ext uri="{BEBA8EAE-BF5A-486C-A8C5-ECC9F3942E4B}">
                <a14:imgProps xmlns:a14="http://schemas.microsoft.com/office/drawing/2010/main">
                  <a14:imgLayer r:embed="rId7">
                    <a14:imgEffect>
                      <a14:sharpenSoften amount="10000"/>
                    </a14:imgEffect>
                  </a14:imgLayer>
                </a14:imgProps>
              </a:ext>
              <a:ext uri="{28A0092B-C50C-407E-A947-70E740481C1C}">
                <a14:useLocalDpi xmlns:a14="http://schemas.microsoft.com/office/drawing/2010/main"/>
              </a:ext>
            </a:extLst>
          </a:blip>
          <a:stretch>
            <a:fillRect/>
          </a:stretch>
        </p:blipFill>
        <p:spPr>
          <a:xfrm>
            <a:off x="2506817" y="2827775"/>
            <a:ext cx="1647920" cy="1386298"/>
          </a:xfrm>
          <a:prstGeom prst="rect">
            <a:avLst/>
          </a:prstGeom>
        </p:spPr>
      </p:pic>
      <p:pic>
        <p:nvPicPr>
          <p:cNvPr id="13" name="図 12">
            <a:extLst>
              <a:ext uri="{FF2B5EF4-FFF2-40B4-BE49-F238E27FC236}">
                <a16:creationId xmlns:a16="http://schemas.microsoft.com/office/drawing/2014/main" id="{ADE35A1D-66F5-E288-A7AE-77A26CF9C775}"/>
              </a:ext>
            </a:extLst>
          </p:cNvPr>
          <p:cNvPicPr>
            <a:picLocks noChangeAspect="1"/>
          </p:cNvPicPr>
          <p:nvPr/>
        </p:nvPicPr>
        <p:blipFill>
          <a:blip r:embed="rId8" cstate="screen">
            <a:extLst>
              <a:ext uri="{BEBA8EAE-BF5A-486C-A8C5-ECC9F3942E4B}">
                <a14:imgProps xmlns:a14="http://schemas.microsoft.com/office/drawing/2010/main">
                  <a14:imgLayer r:embed="rId9">
                    <a14:imgEffect>
                      <a14:sharpenSoften amount="10000"/>
                    </a14:imgEffect>
                    <a14:imgEffect>
                      <a14:brightnessContrast bright="10000"/>
                    </a14:imgEffect>
                  </a14:imgLayer>
                </a14:imgProps>
              </a:ext>
              <a:ext uri="{28A0092B-C50C-407E-A947-70E740481C1C}">
                <a14:useLocalDpi xmlns:a14="http://schemas.microsoft.com/office/drawing/2010/main"/>
              </a:ext>
            </a:extLst>
          </a:blip>
          <a:stretch>
            <a:fillRect/>
          </a:stretch>
        </p:blipFill>
        <p:spPr>
          <a:xfrm>
            <a:off x="269975" y="4380425"/>
            <a:ext cx="1858150" cy="2448000"/>
          </a:xfrm>
          <a:prstGeom prst="rect">
            <a:avLst/>
          </a:prstGeom>
        </p:spPr>
      </p:pic>
      <p:sp>
        <p:nvSpPr>
          <p:cNvPr id="15" name="矢印: ストライプ 14">
            <a:extLst>
              <a:ext uri="{FF2B5EF4-FFF2-40B4-BE49-F238E27FC236}">
                <a16:creationId xmlns:a16="http://schemas.microsoft.com/office/drawing/2014/main" id="{08191EAB-CBED-8222-6887-F1E69E45EE7F}"/>
              </a:ext>
            </a:extLst>
          </p:cNvPr>
          <p:cNvSpPr/>
          <p:nvPr/>
        </p:nvSpPr>
        <p:spPr>
          <a:xfrm>
            <a:off x="2040125" y="2806776"/>
            <a:ext cx="561168" cy="331796"/>
          </a:xfrm>
          <a:prstGeom prst="stripedRightArrow">
            <a:avLst/>
          </a:prstGeom>
          <a:solidFill>
            <a:schemeClr val="accent1">
              <a:lumMod val="60000"/>
              <a:lumOff val="40000"/>
            </a:schemeClr>
          </a:solidFill>
          <a:ln w="6350">
            <a:solidFill>
              <a:schemeClr val="tx1"/>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RF</a:t>
            </a:r>
            <a:endParaRPr kumimoji="1" lang="ja-JP" altLang="en-US" sz="11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pic>
        <p:nvPicPr>
          <p:cNvPr id="17" name="図 16">
            <a:extLst>
              <a:ext uri="{FF2B5EF4-FFF2-40B4-BE49-F238E27FC236}">
                <a16:creationId xmlns:a16="http://schemas.microsoft.com/office/drawing/2014/main" id="{345062B5-2B54-14E3-7944-89C16FB7C898}"/>
              </a:ext>
            </a:extLst>
          </p:cNvPr>
          <p:cNvPicPr>
            <a:picLocks noChangeAspect="1"/>
          </p:cNvPicPr>
          <p:nvPr/>
        </p:nvPicPr>
        <p:blipFill>
          <a:blip r:embed="rId10" cstate="hqprint">
            <a:extLst>
              <a:ext uri="{BEBA8EAE-BF5A-486C-A8C5-ECC9F3942E4B}">
                <a14:imgProps xmlns:a14="http://schemas.microsoft.com/office/drawing/2010/main">
                  <a14:imgLayer r:embed="rId11">
                    <a14:imgEffect>
                      <a14:sharpenSoften amount="10000"/>
                    </a14:imgEffect>
                    <a14:imgEffect>
                      <a14:brightnessContrast bright="15000"/>
                    </a14:imgEffect>
                  </a14:imgLayer>
                </a14:imgProps>
              </a:ext>
              <a:ext uri="{28A0092B-C50C-407E-A947-70E740481C1C}">
                <a14:useLocalDpi xmlns:a14="http://schemas.microsoft.com/office/drawing/2010/main"/>
              </a:ext>
            </a:extLst>
          </a:blip>
          <a:stretch>
            <a:fillRect/>
          </a:stretch>
        </p:blipFill>
        <p:spPr>
          <a:xfrm>
            <a:off x="10185651" y="5151008"/>
            <a:ext cx="1920000" cy="1080000"/>
          </a:xfrm>
          <a:prstGeom prst="rect">
            <a:avLst/>
          </a:prstGeom>
        </p:spPr>
      </p:pic>
      <p:pic>
        <p:nvPicPr>
          <p:cNvPr id="19" name="図 18">
            <a:extLst>
              <a:ext uri="{FF2B5EF4-FFF2-40B4-BE49-F238E27FC236}">
                <a16:creationId xmlns:a16="http://schemas.microsoft.com/office/drawing/2014/main" id="{EABB43AB-15CF-AF62-D046-94A62CBA1E26}"/>
              </a:ext>
            </a:extLst>
          </p:cNvPr>
          <p:cNvPicPr>
            <a:picLocks noChangeAspect="1"/>
          </p:cNvPicPr>
          <p:nvPr/>
        </p:nvPicPr>
        <p:blipFill>
          <a:blip r:embed="rId12" cstate="screen">
            <a:extLst>
              <a:ext uri="{BEBA8EAE-BF5A-486C-A8C5-ECC9F3942E4B}">
                <a14:imgProps xmlns:a14="http://schemas.microsoft.com/office/drawing/2010/main">
                  <a14:imgLayer r:embed="rId13">
                    <a14:imgEffect>
                      <a14:sharpenSoften amount="10000"/>
                    </a14:imgEffect>
                    <a14:imgEffect>
                      <a14:brightnessContrast bright="15000"/>
                    </a14:imgEffect>
                  </a14:imgLayer>
                </a14:imgProps>
              </a:ext>
              <a:ext uri="{28A0092B-C50C-407E-A947-70E740481C1C}">
                <a14:useLocalDpi xmlns:a14="http://schemas.microsoft.com/office/drawing/2010/main"/>
              </a:ext>
            </a:extLst>
          </a:blip>
          <a:stretch>
            <a:fillRect/>
          </a:stretch>
        </p:blipFill>
        <p:spPr>
          <a:xfrm>
            <a:off x="2678141" y="4685250"/>
            <a:ext cx="1584860" cy="2113148"/>
          </a:xfrm>
          <a:prstGeom prst="rect">
            <a:avLst/>
          </a:prstGeom>
        </p:spPr>
      </p:pic>
      <p:pic>
        <p:nvPicPr>
          <p:cNvPr id="21" name="図 20">
            <a:extLst>
              <a:ext uri="{FF2B5EF4-FFF2-40B4-BE49-F238E27FC236}">
                <a16:creationId xmlns:a16="http://schemas.microsoft.com/office/drawing/2014/main" id="{642CF292-9F25-5A45-4224-EB2DCB392110}"/>
              </a:ext>
            </a:extLst>
          </p:cNvPr>
          <p:cNvPicPr>
            <a:picLocks noChangeAspect="1"/>
          </p:cNvPicPr>
          <p:nvPr/>
        </p:nvPicPr>
        <p:blipFill>
          <a:blip r:embed="rId14" cstate="hqprint">
            <a:extLst>
              <a:ext uri="{BEBA8EAE-BF5A-486C-A8C5-ECC9F3942E4B}">
                <a14:imgProps xmlns:a14="http://schemas.microsoft.com/office/drawing/2010/main">
                  <a14:imgLayer r:embed="rId15">
                    <a14:imgEffect>
                      <a14:sharpenSoften amount="10000"/>
                    </a14:imgEffect>
                    <a14:imgEffect>
                      <a14:brightnessContrast bright="15000"/>
                    </a14:imgEffect>
                  </a14:imgLayer>
                </a14:imgProps>
              </a:ext>
              <a:ext uri="{28A0092B-C50C-407E-A947-70E740481C1C}">
                <a14:useLocalDpi xmlns:a14="http://schemas.microsoft.com/office/drawing/2010/main"/>
              </a:ext>
            </a:extLst>
          </a:blip>
          <a:srcRect r="7532" b="7348"/>
          <a:stretch/>
        </p:blipFill>
        <p:spPr>
          <a:xfrm>
            <a:off x="7323322" y="1306316"/>
            <a:ext cx="4311387" cy="3240000"/>
          </a:xfrm>
          <a:prstGeom prst="rect">
            <a:avLst/>
          </a:prstGeom>
        </p:spPr>
      </p:pic>
      <p:sp>
        <p:nvSpPr>
          <p:cNvPr id="22" name="テキスト ボックス 21">
            <a:extLst>
              <a:ext uri="{FF2B5EF4-FFF2-40B4-BE49-F238E27FC236}">
                <a16:creationId xmlns:a16="http://schemas.microsoft.com/office/drawing/2014/main" id="{7816FAFF-8E8D-26BC-0FFD-178C682FDC48}"/>
              </a:ext>
            </a:extLst>
          </p:cNvPr>
          <p:cNvSpPr txBox="1"/>
          <p:nvPr/>
        </p:nvSpPr>
        <p:spPr>
          <a:xfrm>
            <a:off x="4515373" y="615764"/>
            <a:ext cx="361797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Calibri Light" panose="020F0302020204030204" pitchFamily="34" charset="0"/>
                <a:ea typeface="ＭＳ Ｐゴシック" panose="020B0600070205080204" pitchFamily="50" charset="-128"/>
                <a:cs typeface="Calibri Light" panose="020F0302020204030204" pitchFamily="34" charset="0"/>
              </a:rPr>
              <a:t>supported by </a:t>
            </a:r>
            <a:r>
              <a:rPr kumimoji="1" lang="en-US" altLang="ja-JP" sz="1400" b="1"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US-Japan Ozaki Exchange Program</a:t>
            </a:r>
            <a:endParaRPr kumimoji="1" lang="ja-JP" altLang="en-US"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23" name="テキスト ボックス 22">
            <a:extLst>
              <a:ext uri="{FF2B5EF4-FFF2-40B4-BE49-F238E27FC236}">
                <a16:creationId xmlns:a16="http://schemas.microsoft.com/office/drawing/2014/main" id="{31683407-CDE0-3C5B-55E7-14FF2B42DDB0}"/>
              </a:ext>
            </a:extLst>
          </p:cNvPr>
          <p:cNvSpPr txBox="1"/>
          <p:nvPr/>
        </p:nvSpPr>
        <p:spPr>
          <a:xfrm>
            <a:off x="2216654" y="4304418"/>
            <a:ext cx="2448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Low-power RF meas. performed at Nextef2 just before starting the high-power test</a:t>
            </a:r>
            <a:endParaRPr kumimoji="1" lang="ja-JP" altLang="en-US" sz="10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pic>
        <p:nvPicPr>
          <p:cNvPr id="24" name="コンテンツ プレースホルダー 4">
            <a:extLst>
              <a:ext uri="{FF2B5EF4-FFF2-40B4-BE49-F238E27FC236}">
                <a16:creationId xmlns:a16="http://schemas.microsoft.com/office/drawing/2014/main" id="{9AA5072B-50CE-9CAB-A383-6A8D9F960937}"/>
              </a:ext>
            </a:extLst>
          </p:cNvPr>
          <p:cNvPicPr>
            <a:picLocks noGrp="1" noChangeAspect="1"/>
          </p:cNvPicPr>
          <p:nvPr>
            <p:ph idx="1"/>
          </p:nvPr>
        </p:nvPicPr>
        <p:blipFill>
          <a:blip r:embed="rId16" cstate="screen">
            <a:extLst>
              <a:ext uri="{BEBA8EAE-BF5A-486C-A8C5-ECC9F3942E4B}">
                <a14:imgProps xmlns:a14="http://schemas.microsoft.com/office/drawing/2010/main">
                  <a14:imgLayer r:embed="rId17">
                    <a14:imgEffect>
                      <a14:sharpenSoften amount="10000"/>
                    </a14:imgEffect>
                    <a14:imgEffect>
                      <a14:brightnessContrast bright="10000"/>
                    </a14:imgEffect>
                  </a14:imgLayer>
                </a14:imgProps>
              </a:ext>
              <a:ext uri="{28A0092B-C50C-407E-A947-70E740481C1C}">
                <a14:useLocalDpi xmlns:a14="http://schemas.microsoft.com/office/drawing/2010/main"/>
              </a:ext>
            </a:extLst>
          </a:blip>
          <a:srcRect r="-3"/>
          <a:stretch/>
        </p:blipFill>
        <p:spPr>
          <a:xfrm>
            <a:off x="10090563" y="1272585"/>
            <a:ext cx="2088000" cy="1186816"/>
          </a:xfrm>
          <a:effectLst>
            <a:outerShdw blurRad="50800" dist="38100" dir="2700000" algn="tl" rotWithShape="0">
              <a:prstClr val="black">
                <a:alpha val="40000"/>
              </a:prstClr>
            </a:outerShdw>
          </a:effectLst>
        </p:spPr>
      </p:pic>
      <p:cxnSp>
        <p:nvCxnSpPr>
          <p:cNvPr id="28" name="直線矢印コネクタ 27">
            <a:extLst>
              <a:ext uri="{FF2B5EF4-FFF2-40B4-BE49-F238E27FC236}">
                <a16:creationId xmlns:a16="http://schemas.microsoft.com/office/drawing/2014/main" id="{FCCB9529-EF57-229D-F51A-59BC732D4E1C}"/>
              </a:ext>
            </a:extLst>
          </p:cNvPr>
          <p:cNvCxnSpPr>
            <a:cxnSpLocks/>
            <a:stCxn id="27" idx="0"/>
          </p:cNvCxnSpPr>
          <p:nvPr/>
        </p:nvCxnSpPr>
        <p:spPr>
          <a:xfrm flipV="1">
            <a:off x="8944378" y="3220056"/>
            <a:ext cx="716946" cy="1394345"/>
          </a:xfrm>
          <a:prstGeom prst="straightConnector1">
            <a:avLst/>
          </a:prstGeom>
          <a:ln w="317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pic>
        <p:nvPicPr>
          <p:cNvPr id="35" name="コンテンツ プレースホルダー 4">
            <a:extLst>
              <a:ext uri="{FF2B5EF4-FFF2-40B4-BE49-F238E27FC236}">
                <a16:creationId xmlns:a16="http://schemas.microsoft.com/office/drawing/2014/main" id="{AA41DD57-525B-9356-3277-8EDC8BB81592}"/>
              </a:ext>
            </a:extLst>
          </p:cNvPr>
          <p:cNvPicPr>
            <a:picLocks noChangeAspect="1"/>
          </p:cNvPicPr>
          <p:nvPr/>
        </p:nvPicPr>
        <p:blipFill>
          <a:blip r:embed="rId18" cstate="screen">
            <a:extLst>
              <a:ext uri="{BEBA8EAE-BF5A-486C-A8C5-ECC9F3942E4B}">
                <a14:imgProps xmlns:a14="http://schemas.microsoft.com/office/drawing/2010/main">
                  <a14:imgLayer r:embed="rId19">
                    <a14:imgEffect>
                      <a14:sharpenSoften amount="10000"/>
                    </a14:imgEffect>
                    <a14:imgEffect>
                      <a14:brightnessContrast bright="10000"/>
                    </a14:imgEffect>
                  </a14:imgLayer>
                </a14:imgProps>
              </a:ext>
              <a:ext uri="{28A0092B-C50C-407E-A947-70E740481C1C}">
                <a14:useLocalDpi xmlns:a14="http://schemas.microsoft.com/office/drawing/2010/main"/>
              </a:ext>
            </a:extLst>
          </a:blip>
          <a:srcRect/>
          <a:stretch/>
        </p:blipFill>
        <p:spPr>
          <a:xfrm>
            <a:off x="4691468" y="3935434"/>
            <a:ext cx="2088000" cy="1200412"/>
          </a:xfrm>
          <a:prstGeom prst="rect">
            <a:avLst/>
          </a:prstGeom>
          <a:effectLst>
            <a:outerShdw blurRad="50800" dist="38100" dir="2700000" algn="tl" rotWithShape="0">
              <a:prstClr val="black">
                <a:alpha val="40000"/>
              </a:prstClr>
            </a:outerShdw>
          </a:effectLst>
        </p:spPr>
      </p:pic>
      <p:sp>
        <p:nvSpPr>
          <p:cNvPr id="37" name="矢印: ストライプ 36">
            <a:extLst>
              <a:ext uri="{FF2B5EF4-FFF2-40B4-BE49-F238E27FC236}">
                <a16:creationId xmlns:a16="http://schemas.microsoft.com/office/drawing/2014/main" id="{C64D0240-1995-ECAA-AF8F-9D561F44F87A}"/>
              </a:ext>
            </a:extLst>
          </p:cNvPr>
          <p:cNvSpPr/>
          <p:nvPr/>
        </p:nvSpPr>
        <p:spPr>
          <a:xfrm rot="20760000">
            <a:off x="7490825" y="1455766"/>
            <a:ext cx="677546" cy="392430"/>
          </a:xfrm>
          <a:prstGeom prst="stripedRightArrow">
            <a:avLst/>
          </a:prstGeom>
          <a:solidFill>
            <a:schemeClr val="accent1">
              <a:lumMod val="60000"/>
              <a:lumOff val="40000"/>
            </a:schemeClr>
          </a:solidFill>
          <a:ln w="6350">
            <a:solidFill>
              <a:schemeClr val="tx1"/>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RF</a:t>
            </a: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pic>
        <p:nvPicPr>
          <p:cNvPr id="43" name="コンテンツ プレースホルダー 4">
            <a:extLst>
              <a:ext uri="{FF2B5EF4-FFF2-40B4-BE49-F238E27FC236}">
                <a16:creationId xmlns:a16="http://schemas.microsoft.com/office/drawing/2014/main" id="{A8EE7FDE-FC50-ABFC-38F8-5022ACBDA4B6}"/>
              </a:ext>
            </a:extLst>
          </p:cNvPr>
          <p:cNvPicPr>
            <a:picLocks noChangeAspect="1"/>
          </p:cNvPicPr>
          <p:nvPr/>
        </p:nvPicPr>
        <p:blipFill>
          <a:blip r:embed="rId20" cstate="screen">
            <a:extLst>
              <a:ext uri="{BEBA8EAE-BF5A-486C-A8C5-ECC9F3942E4B}">
                <a14:imgProps xmlns:a14="http://schemas.microsoft.com/office/drawing/2010/main">
                  <a14:imgLayer r:embed="rId21">
                    <a14:imgEffect>
                      <a14:sharpenSoften amount="10000"/>
                    </a14:imgEffect>
                    <a14:imgEffect>
                      <a14:brightnessContrast bright="10000"/>
                    </a14:imgEffect>
                  </a14:imgLayer>
                </a14:imgProps>
              </a:ext>
              <a:ext uri="{28A0092B-C50C-407E-A947-70E740481C1C}">
                <a14:useLocalDpi xmlns:a14="http://schemas.microsoft.com/office/drawing/2010/main"/>
              </a:ext>
            </a:extLst>
          </a:blip>
          <a:srcRect/>
          <a:stretch/>
        </p:blipFill>
        <p:spPr>
          <a:xfrm>
            <a:off x="4711193" y="5580709"/>
            <a:ext cx="2088000" cy="1182644"/>
          </a:xfrm>
          <a:prstGeom prst="rect">
            <a:avLst/>
          </a:prstGeom>
          <a:effectLst>
            <a:outerShdw blurRad="50800" dist="38100" dir="2700000" algn="tl" rotWithShape="0">
              <a:prstClr val="black">
                <a:alpha val="40000"/>
              </a:prstClr>
            </a:outerShdw>
          </a:effectLst>
        </p:spPr>
      </p:pic>
      <p:sp>
        <p:nvSpPr>
          <p:cNvPr id="44" name="テキスト ボックス 43">
            <a:extLst>
              <a:ext uri="{FF2B5EF4-FFF2-40B4-BE49-F238E27FC236}">
                <a16:creationId xmlns:a16="http://schemas.microsoft.com/office/drawing/2014/main" id="{F56944D1-2C11-22CF-F36F-CABDEE6411B6}"/>
              </a:ext>
            </a:extLst>
          </p:cNvPr>
          <p:cNvSpPr txBox="1"/>
          <p:nvPr/>
        </p:nvSpPr>
        <p:spPr>
          <a:xfrm>
            <a:off x="7271423" y="949337"/>
            <a:ext cx="441518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High-power test performed in October, 2024</a:t>
            </a:r>
          </a:p>
        </p:txBody>
      </p:sp>
      <p:cxnSp>
        <p:nvCxnSpPr>
          <p:cNvPr id="46" name="直線矢印コネクタ 45">
            <a:extLst>
              <a:ext uri="{FF2B5EF4-FFF2-40B4-BE49-F238E27FC236}">
                <a16:creationId xmlns:a16="http://schemas.microsoft.com/office/drawing/2014/main" id="{31F49256-5810-14C7-0416-25F22C60CB31}"/>
              </a:ext>
            </a:extLst>
          </p:cNvPr>
          <p:cNvCxnSpPr>
            <a:cxnSpLocks/>
            <a:stCxn id="42" idx="1"/>
          </p:cNvCxnSpPr>
          <p:nvPr/>
        </p:nvCxnSpPr>
        <p:spPr>
          <a:xfrm flipH="1">
            <a:off x="10232231" y="2579928"/>
            <a:ext cx="432850" cy="179925"/>
          </a:xfrm>
          <a:prstGeom prst="straightConnector1">
            <a:avLst/>
          </a:prstGeom>
          <a:ln w="317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212999E1-7997-A60A-BDA6-0560A11B6647}"/>
              </a:ext>
            </a:extLst>
          </p:cNvPr>
          <p:cNvSpPr txBox="1"/>
          <p:nvPr/>
        </p:nvSpPr>
        <p:spPr>
          <a:xfrm>
            <a:off x="10665081" y="2433734"/>
            <a:ext cx="1504617" cy="292388"/>
          </a:xfrm>
          <a:prstGeom prst="rect">
            <a:avLst/>
          </a:prstGeom>
          <a:solidFill>
            <a:srgbClr val="99FF99">
              <a:alpha val="78000"/>
            </a:srgbClr>
          </a:solidFill>
          <a:ln w="127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Horizontal camera</a:t>
            </a:r>
          </a:p>
        </p:txBody>
      </p:sp>
      <p:cxnSp>
        <p:nvCxnSpPr>
          <p:cNvPr id="50" name="直線矢印コネクタ 49">
            <a:extLst>
              <a:ext uri="{FF2B5EF4-FFF2-40B4-BE49-F238E27FC236}">
                <a16:creationId xmlns:a16="http://schemas.microsoft.com/office/drawing/2014/main" id="{0C79B510-2A3F-98A3-88E4-42BACE67EBB0}"/>
              </a:ext>
            </a:extLst>
          </p:cNvPr>
          <p:cNvCxnSpPr>
            <a:cxnSpLocks/>
            <a:stCxn id="41" idx="3"/>
          </p:cNvCxnSpPr>
          <p:nvPr/>
        </p:nvCxnSpPr>
        <p:spPr>
          <a:xfrm flipV="1">
            <a:off x="6412460" y="2713559"/>
            <a:ext cx="3360190" cy="2717370"/>
          </a:xfrm>
          <a:prstGeom prst="straightConnector1">
            <a:avLst/>
          </a:prstGeom>
          <a:ln w="317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60DCB08C-2B64-085E-AFA4-E45676958022}"/>
              </a:ext>
            </a:extLst>
          </p:cNvPr>
          <p:cNvSpPr txBox="1"/>
          <p:nvPr/>
        </p:nvSpPr>
        <p:spPr>
          <a:xfrm>
            <a:off x="5092003" y="5284735"/>
            <a:ext cx="1320457" cy="292388"/>
          </a:xfrm>
          <a:prstGeom prst="rect">
            <a:avLst/>
          </a:prstGeom>
          <a:solidFill>
            <a:srgbClr val="99FF99">
              <a:alpha val="78000"/>
            </a:srgbClr>
          </a:solidFill>
          <a:ln w="127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Vertical camera</a:t>
            </a:r>
          </a:p>
        </p:txBody>
      </p:sp>
      <p:sp>
        <p:nvSpPr>
          <p:cNvPr id="55" name="テキスト ボックス 54">
            <a:extLst>
              <a:ext uri="{FF2B5EF4-FFF2-40B4-BE49-F238E27FC236}">
                <a16:creationId xmlns:a16="http://schemas.microsoft.com/office/drawing/2014/main" id="{8D90DF16-A06E-3E70-C009-F417D5A4B03E}"/>
              </a:ext>
            </a:extLst>
          </p:cNvPr>
          <p:cNvSpPr txBox="1"/>
          <p:nvPr/>
        </p:nvSpPr>
        <p:spPr>
          <a:xfrm>
            <a:off x="10460069" y="4503850"/>
            <a:ext cx="1701815" cy="492443"/>
          </a:xfrm>
          <a:prstGeom prst="rect">
            <a:avLst/>
          </a:prstGeom>
          <a:solidFill>
            <a:srgbClr val="99FF99">
              <a:alpha val="78000"/>
            </a:srgbClr>
          </a:solidFill>
          <a:ln w="127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Linear manipulator for the pickup antenna</a:t>
            </a:r>
          </a:p>
        </p:txBody>
      </p:sp>
      <p:cxnSp>
        <p:nvCxnSpPr>
          <p:cNvPr id="56" name="直線矢印コネクタ 55">
            <a:extLst>
              <a:ext uri="{FF2B5EF4-FFF2-40B4-BE49-F238E27FC236}">
                <a16:creationId xmlns:a16="http://schemas.microsoft.com/office/drawing/2014/main" id="{94D8C7B0-60FA-BF08-8BBF-D256A31FA29A}"/>
              </a:ext>
            </a:extLst>
          </p:cNvPr>
          <p:cNvCxnSpPr>
            <a:cxnSpLocks/>
            <a:stCxn id="55" idx="0"/>
          </p:cNvCxnSpPr>
          <p:nvPr/>
        </p:nvCxnSpPr>
        <p:spPr>
          <a:xfrm flipH="1" flipV="1">
            <a:off x="11142959" y="3785283"/>
            <a:ext cx="168018" cy="718567"/>
          </a:xfrm>
          <a:prstGeom prst="straightConnector1">
            <a:avLst/>
          </a:prstGeom>
          <a:ln w="317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sp>
        <p:nvSpPr>
          <p:cNvPr id="61" name="テキスト ボックス 60">
            <a:extLst>
              <a:ext uri="{FF2B5EF4-FFF2-40B4-BE49-F238E27FC236}">
                <a16:creationId xmlns:a16="http://schemas.microsoft.com/office/drawing/2014/main" id="{0D834D16-BC97-1D3F-6933-0A0DA679E6FC}"/>
              </a:ext>
            </a:extLst>
          </p:cNvPr>
          <p:cNvSpPr txBox="1"/>
          <p:nvPr/>
        </p:nvSpPr>
        <p:spPr>
          <a:xfrm>
            <a:off x="5082582" y="2598438"/>
            <a:ext cx="1393917" cy="276999"/>
          </a:xfrm>
          <a:prstGeom prst="rect">
            <a:avLst/>
          </a:prstGeom>
          <a:solidFill>
            <a:srgbClr val="99FF99">
              <a:alpha val="78000"/>
            </a:srgbClr>
          </a:solidFill>
          <a:ln w="127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Directional coupler</a:t>
            </a:r>
          </a:p>
        </p:txBody>
      </p:sp>
      <p:sp>
        <p:nvSpPr>
          <p:cNvPr id="62" name="テキスト ボックス 61">
            <a:extLst>
              <a:ext uri="{FF2B5EF4-FFF2-40B4-BE49-F238E27FC236}">
                <a16:creationId xmlns:a16="http://schemas.microsoft.com/office/drawing/2014/main" id="{FB9B2330-929C-52EB-2633-DBB0B75A3206}"/>
              </a:ext>
            </a:extLst>
          </p:cNvPr>
          <p:cNvSpPr txBox="1"/>
          <p:nvPr/>
        </p:nvSpPr>
        <p:spPr>
          <a:xfrm>
            <a:off x="4992497" y="3015786"/>
            <a:ext cx="1526874" cy="461665"/>
          </a:xfrm>
          <a:prstGeom prst="rect">
            <a:avLst/>
          </a:prstGeom>
          <a:solidFill>
            <a:srgbClr val="99FF99">
              <a:alpha val="78000"/>
            </a:srgbClr>
          </a:solidFill>
          <a:ln w="127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TM</a:t>
            </a:r>
            <a:r>
              <a:rPr kumimoji="1" lang="en-US" altLang="ja-JP" sz="1200" b="0" i="0" u="none" strike="noStrike" kern="1200" cap="none" spc="0" normalizeH="0" baseline="-25000" noProof="0" dirty="0">
                <a:ln>
                  <a:noFill/>
                </a:ln>
                <a:solidFill>
                  <a:prstClr val="black"/>
                </a:solidFill>
                <a:effectLst/>
                <a:uLnTx/>
                <a:uFillTx/>
                <a:latin typeface="Calibri" panose="020F0502020204030204"/>
                <a:ea typeface="ＭＳ Ｐゴシック" panose="020B0600070205080204" pitchFamily="34" charset="-128"/>
                <a:cs typeface="+mn-cs"/>
              </a:rPr>
              <a:t>01</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mode</a:t>
            </a: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 </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launcher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(rect.TE</a:t>
            </a:r>
            <a:r>
              <a:rPr kumimoji="1" lang="en-US" altLang="ja-JP" sz="1200" b="0" i="0" u="none" strike="noStrike" kern="1200" cap="none" spc="0" normalizeH="0" baseline="-25000" noProof="0" dirty="0">
                <a:ln>
                  <a:noFill/>
                </a:ln>
                <a:solidFill>
                  <a:prstClr val="black"/>
                </a:solidFill>
                <a:effectLst/>
                <a:uLnTx/>
                <a:uFillTx/>
                <a:latin typeface="Calibri" panose="020F0502020204030204"/>
                <a:ea typeface="ＭＳ Ｐゴシック" panose="020B0600070205080204" pitchFamily="34" charset="-128"/>
                <a:cs typeface="+mn-cs"/>
              </a:rPr>
              <a:t>10</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sym typeface="Wingdings" panose="05000000000000000000" pitchFamily="2" charset="2"/>
              </a:rPr>
              <a:t>circ.TM</a:t>
            </a:r>
            <a:r>
              <a:rPr kumimoji="1" lang="en-US" altLang="ja-JP" sz="1200" b="0" i="0" u="none" strike="noStrike" kern="1200" cap="none" spc="0" normalizeH="0" baseline="-25000" noProof="0" dirty="0">
                <a:ln>
                  <a:noFill/>
                </a:ln>
                <a:solidFill>
                  <a:prstClr val="black"/>
                </a:solidFill>
                <a:effectLst/>
                <a:uLnTx/>
                <a:uFillTx/>
                <a:latin typeface="Calibri" panose="020F0502020204030204"/>
                <a:ea typeface="ＭＳ Ｐゴシック" panose="020B0600070205080204" pitchFamily="34" charset="-128"/>
                <a:cs typeface="+mn-cs"/>
                <a:sym typeface="Wingdings" panose="05000000000000000000" pitchFamily="2" charset="2"/>
              </a:rPr>
              <a:t>01</a:t>
            </a: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a:t>
            </a:r>
          </a:p>
        </p:txBody>
      </p:sp>
      <p:cxnSp>
        <p:nvCxnSpPr>
          <p:cNvPr id="63" name="直線矢印コネクタ 62">
            <a:extLst>
              <a:ext uri="{FF2B5EF4-FFF2-40B4-BE49-F238E27FC236}">
                <a16:creationId xmlns:a16="http://schemas.microsoft.com/office/drawing/2014/main" id="{A9BAAA81-30E3-DDD2-C2B5-E5C020C39A4F}"/>
              </a:ext>
            </a:extLst>
          </p:cNvPr>
          <p:cNvCxnSpPr>
            <a:cxnSpLocks/>
            <a:stCxn id="61" idx="3"/>
          </p:cNvCxnSpPr>
          <p:nvPr/>
        </p:nvCxnSpPr>
        <p:spPr>
          <a:xfrm flipV="1">
            <a:off x="6476499" y="2273300"/>
            <a:ext cx="2826251" cy="463638"/>
          </a:xfrm>
          <a:prstGeom prst="straightConnector1">
            <a:avLst/>
          </a:prstGeom>
          <a:ln w="317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F930AA1C-E3DC-408C-6BDB-DAE0F820BDE5}"/>
              </a:ext>
            </a:extLst>
          </p:cNvPr>
          <p:cNvCxnSpPr>
            <a:cxnSpLocks/>
            <a:stCxn id="62" idx="3"/>
          </p:cNvCxnSpPr>
          <p:nvPr/>
        </p:nvCxnSpPr>
        <p:spPr>
          <a:xfrm flipV="1">
            <a:off x="6519371" y="2806776"/>
            <a:ext cx="2783379" cy="439843"/>
          </a:xfrm>
          <a:prstGeom prst="straightConnector1">
            <a:avLst/>
          </a:prstGeom>
          <a:ln w="317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BA13A658-22CD-785E-AB83-C32B2A9FFF97}"/>
              </a:ext>
            </a:extLst>
          </p:cNvPr>
          <p:cNvCxnSpPr>
            <a:cxnSpLocks/>
            <a:stCxn id="33" idx="3"/>
          </p:cNvCxnSpPr>
          <p:nvPr/>
        </p:nvCxnSpPr>
        <p:spPr>
          <a:xfrm flipV="1">
            <a:off x="6436067" y="2638425"/>
            <a:ext cx="2508311" cy="1145818"/>
          </a:xfrm>
          <a:prstGeom prst="straightConnector1">
            <a:avLst/>
          </a:prstGeom>
          <a:ln w="317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2D60631A-D9C0-A4BA-E647-2D63EE2C98C4}"/>
              </a:ext>
            </a:extLst>
          </p:cNvPr>
          <p:cNvSpPr txBox="1"/>
          <p:nvPr/>
        </p:nvSpPr>
        <p:spPr>
          <a:xfrm>
            <a:off x="5042151" y="3638049"/>
            <a:ext cx="1393916" cy="292388"/>
          </a:xfrm>
          <a:prstGeom prst="rect">
            <a:avLst/>
          </a:prstGeom>
          <a:solidFill>
            <a:srgbClr val="99FF99">
              <a:alpha val="78000"/>
            </a:srgbClr>
          </a:solidFill>
          <a:ln w="127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On-axis camera </a:t>
            </a:r>
          </a:p>
        </p:txBody>
      </p:sp>
      <p:pic>
        <p:nvPicPr>
          <p:cNvPr id="78" name="図 77">
            <a:extLst>
              <a:ext uri="{FF2B5EF4-FFF2-40B4-BE49-F238E27FC236}">
                <a16:creationId xmlns:a16="http://schemas.microsoft.com/office/drawing/2014/main" id="{8680D6B1-8595-BCB3-2936-DCCD77DAC749}"/>
              </a:ext>
            </a:extLst>
          </p:cNvPr>
          <p:cNvPicPr>
            <a:picLocks noChangeAspect="1"/>
          </p:cNvPicPr>
          <p:nvPr/>
        </p:nvPicPr>
        <p:blipFill>
          <a:blip r:embed="rId22" cstate="screen">
            <a:extLst>
              <a:ext uri="{BEBA8EAE-BF5A-486C-A8C5-ECC9F3942E4B}">
                <a14:imgProps xmlns:a14="http://schemas.microsoft.com/office/drawing/2010/main">
                  <a14:imgLayer r:embed="rId23">
                    <a14:imgEffect>
                      <a14:sharpenSoften amount="10000"/>
                    </a14:imgEffect>
                  </a14:imgLayer>
                </a14:imgProps>
              </a:ext>
              <a:ext uri="{28A0092B-C50C-407E-A947-70E740481C1C}">
                <a14:useLocalDpi xmlns:a14="http://schemas.microsoft.com/office/drawing/2010/main"/>
              </a:ext>
            </a:extLst>
          </a:blip>
          <a:srcRect/>
          <a:stretch/>
        </p:blipFill>
        <p:spPr>
          <a:xfrm>
            <a:off x="8105028" y="5161725"/>
            <a:ext cx="1684050" cy="1224000"/>
          </a:xfrm>
          <a:prstGeom prst="rect">
            <a:avLst/>
          </a:prstGeom>
        </p:spPr>
      </p:pic>
      <p:sp>
        <p:nvSpPr>
          <p:cNvPr id="27" name="テキスト ボックス 26">
            <a:extLst>
              <a:ext uri="{FF2B5EF4-FFF2-40B4-BE49-F238E27FC236}">
                <a16:creationId xmlns:a16="http://schemas.microsoft.com/office/drawing/2014/main" id="{D152B340-7BEC-0725-3489-4A9F20C0DECD}"/>
              </a:ext>
            </a:extLst>
          </p:cNvPr>
          <p:cNvSpPr txBox="1"/>
          <p:nvPr/>
        </p:nvSpPr>
        <p:spPr>
          <a:xfrm>
            <a:off x="7871201" y="4614401"/>
            <a:ext cx="2146354" cy="553998"/>
          </a:xfrm>
          <a:prstGeom prst="rect">
            <a:avLst/>
          </a:prstGeom>
          <a:solidFill>
            <a:srgbClr val="99FF99">
              <a:alpha val="78000"/>
            </a:srgbClr>
          </a:solidFill>
          <a:ln w="254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500" b="1" i="0" u="none"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34" charset="-128"/>
                <a:cs typeface="+mn-cs"/>
              </a:rPr>
              <a:t>DDA test cavity inside this vacuum chamber</a:t>
            </a:r>
          </a:p>
        </p:txBody>
      </p:sp>
      <p:sp>
        <p:nvSpPr>
          <p:cNvPr id="95" name="テキスト ボックス 94">
            <a:extLst>
              <a:ext uri="{FF2B5EF4-FFF2-40B4-BE49-F238E27FC236}">
                <a16:creationId xmlns:a16="http://schemas.microsoft.com/office/drawing/2014/main" id="{9AE72D1F-7700-B93D-02CB-D3BEF37F6F27}"/>
              </a:ext>
            </a:extLst>
          </p:cNvPr>
          <p:cNvSpPr txBox="1"/>
          <p:nvPr/>
        </p:nvSpPr>
        <p:spPr>
          <a:xfrm>
            <a:off x="10073081" y="6210169"/>
            <a:ext cx="2145139"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S. Weatherly and collaborators at Nextef2</a:t>
            </a:r>
            <a:endParaRPr kumimoji="1" lang="ja-JP" altLang="en-US" sz="9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105" name="テキスト ボックス 104">
            <a:extLst>
              <a:ext uri="{FF2B5EF4-FFF2-40B4-BE49-F238E27FC236}">
                <a16:creationId xmlns:a16="http://schemas.microsoft.com/office/drawing/2014/main" id="{6D76333F-C743-EAEB-3A2D-0B765EE11166}"/>
              </a:ext>
            </a:extLst>
          </p:cNvPr>
          <p:cNvSpPr txBox="1"/>
          <p:nvPr/>
        </p:nvSpPr>
        <p:spPr>
          <a:xfrm>
            <a:off x="5738883" y="6144137"/>
            <a:ext cx="1202573"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highlight>
                  <a:srgbClr val="00FF00"/>
                </a:highlight>
                <a:uLnTx/>
                <a:uFillTx/>
                <a:latin typeface="Calibri" panose="020F0502020204030204"/>
                <a:ea typeface="ＭＳ Ｐゴシック" panose="020B0600070205080204" pitchFamily="34" charset="-128"/>
                <a:cs typeface="+mn-cs"/>
                <a:sym typeface="Wingdings" panose="05000000000000000000" pitchFamily="2" charset="2"/>
              </a:rPr>
              <a:t></a:t>
            </a:r>
            <a:r>
              <a:rPr kumimoji="1" lang="en-US" altLang="ja-JP" sz="1100" b="0" i="0" u="none" strike="noStrike" kern="1200" cap="none" spc="0" normalizeH="0" baseline="0" noProof="0" dirty="0">
                <a:ln>
                  <a:noFill/>
                </a:ln>
                <a:solidFill>
                  <a:prstClr val="black"/>
                </a:solidFill>
                <a:effectLst/>
                <a:highlight>
                  <a:srgbClr val="00FF00"/>
                </a:highlight>
                <a:uLnTx/>
                <a:uFillTx/>
                <a:latin typeface="Calibri" panose="020F0502020204030204"/>
                <a:ea typeface="ＭＳ Ｐゴシック" panose="020B0600070205080204" pitchFamily="34" charset="-128"/>
                <a:cs typeface="+mn-cs"/>
              </a:rPr>
              <a:t>Pickup antenna</a:t>
            </a:r>
          </a:p>
        </p:txBody>
      </p:sp>
      <p:sp>
        <p:nvSpPr>
          <p:cNvPr id="106" name="テキスト ボックス 105">
            <a:extLst>
              <a:ext uri="{FF2B5EF4-FFF2-40B4-BE49-F238E27FC236}">
                <a16:creationId xmlns:a16="http://schemas.microsoft.com/office/drawing/2014/main" id="{E7576210-1AC6-2C7C-80AE-426FB49E33DC}"/>
              </a:ext>
            </a:extLst>
          </p:cNvPr>
          <p:cNvSpPr txBox="1"/>
          <p:nvPr/>
        </p:nvSpPr>
        <p:spPr>
          <a:xfrm>
            <a:off x="10473417" y="1360150"/>
            <a:ext cx="1064715" cy="43088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highlight>
                  <a:srgbClr val="00FF00"/>
                </a:highlight>
                <a:uLnTx/>
                <a:uFillTx/>
                <a:latin typeface="Calibri" panose="020F0502020204030204"/>
                <a:ea typeface="ＭＳ Ｐゴシック" panose="020B0600070205080204" pitchFamily="34" charset="-128"/>
                <a:cs typeface="+mn-cs"/>
              </a:rPr>
              <a:t>Pickup antenna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highlight>
                  <a:srgbClr val="00FF00"/>
                </a:highlight>
                <a:uLnTx/>
                <a:uFillTx/>
                <a:latin typeface="Calibri" panose="020F0502020204030204"/>
                <a:ea typeface="ＭＳ Ｐゴシック" panose="020B0600070205080204" pitchFamily="34" charset="-128"/>
                <a:cs typeface="+mn-cs"/>
              </a:rPr>
              <a:t>↓</a:t>
            </a:r>
            <a:endParaRPr kumimoji="1" lang="en-US" altLang="ja-JP" sz="1100" b="0" i="0" u="none" strike="noStrike" kern="1200" cap="none" spc="0" normalizeH="0" baseline="0" noProof="0" dirty="0">
              <a:ln>
                <a:noFill/>
              </a:ln>
              <a:solidFill>
                <a:prstClr val="black"/>
              </a:solidFill>
              <a:effectLst/>
              <a:highlight>
                <a:srgbClr val="00FF00"/>
              </a:highligh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9255381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AC17-E00C-EDD8-9CA1-B66DB443B90B}"/>
              </a:ext>
            </a:extLst>
          </p:cNvPr>
          <p:cNvSpPr>
            <a:spLocks noGrp="1"/>
          </p:cNvSpPr>
          <p:nvPr>
            <p:ph type="title"/>
          </p:nvPr>
        </p:nvSpPr>
        <p:spPr>
          <a:xfrm>
            <a:off x="907723" y="190558"/>
            <a:ext cx="9539990" cy="938996"/>
          </a:xfrm>
        </p:spPr>
        <p:txBody>
          <a:bodyPr>
            <a:normAutofit/>
          </a:bodyPr>
          <a:lstStyle/>
          <a:p>
            <a:pPr algn="ctr"/>
            <a:r>
              <a:rPr lang="en-GB" sz="2800" dirty="0">
                <a:latin typeface="Avenir Book" panose="02000503020000020003" pitchFamily="2" charset="0"/>
              </a:rPr>
              <a:t>Concluding words</a:t>
            </a:r>
          </a:p>
        </p:txBody>
      </p:sp>
      <p:sp>
        <p:nvSpPr>
          <p:cNvPr id="3" name="Content Placeholder 2">
            <a:extLst>
              <a:ext uri="{FF2B5EF4-FFF2-40B4-BE49-F238E27FC236}">
                <a16:creationId xmlns:a16="http://schemas.microsoft.com/office/drawing/2014/main" id="{11F3DDF7-660F-568C-5CE5-E8A4DBFDFBBC}"/>
              </a:ext>
            </a:extLst>
          </p:cNvPr>
          <p:cNvSpPr>
            <a:spLocks noGrp="1"/>
          </p:cNvSpPr>
          <p:nvPr>
            <p:ph idx="1"/>
          </p:nvPr>
        </p:nvSpPr>
        <p:spPr>
          <a:xfrm>
            <a:off x="907723" y="1253331"/>
            <a:ext cx="10515600" cy="4351338"/>
          </a:xfrm>
        </p:spPr>
        <p:txBody>
          <a:bodyPr>
            <a:normAutofit/>
          </a:bodyPr>
          <a:lstStyle/>
          <a:p>
            <a:r>
              <a:rPr lang="en-GB" sz="1800" dirty="0">
                <a:latin typeface="Avenir Book" panose="02000503020000020003" pitchFamily="2" charset="0"/>
              </a:rPr>
              <a:t>Interesting ongoing collaborative R&amp;D with Japan and KEK with relevance for Linear Colliders (and Higgs factories in general), within a wide range of technologies, including ATF3 and benefitting from EAJADE related exchanges of people. </a:t>
            </a:r>
          </a:p>
          <a:p>
            <a:r>
              <a:rPr lang="en-GB" sz="1800" dirty="0">
                <a:latin typeface="Avenir Book" panose="02000503020000020003" pitchFamily="2" charset="0"/>
              </a:rPr>
              <a:t>KEK and CERN works closely with European partners in many cases </a:t>
            </a:r>
          </a:p>
          <a:p>
            <a:r>
              <a:rPr lang="en-GB" sz="1800" dirty="0">
                <a:latin typeface="Avenir Book" panose="02000503020000020003" pitchFamily="2" charset="0"/>
              </a:rPr>
              <a:t>Common work on sustainability issues very beneficial to align methodologies in this area </a:t>
            </a:r>
          </a:p>
          <a:p>
            <a:r>
              <a:rPr lang="en-GB" sz="1800" dirty="0">
                <a:latin typeface="Avenir Book" panose="02000503020000020003" pitchFamily="2" charset="0"/>
              </a:rPr>
              <a:t>ILC ITN moving ahead well in Europe, financial and material support from KEK very important </a:t>
            </a:r>
          </a:p>
          <a:p>
            <a:r>
              <a:rPr lang="en-GB" sz="1800" dirty="0">
                <a:latin typeface="Avenir Book" panose="02000503020000020003" pitchFamily="2" charset="0"/>
              </a:rPr>
              <a:t>In 2025-2026(7) nine cell cavities </a:t>
            </a:r>
            <a:r>
              <a:rPr lang="en-GB" sz="1800">
                <a:latin typeface="Avenir Book" panose="02000503020000020003" pitchFamily="2" charset="0"/>
              </a:rPr>
              <a:t>for ITN will </a:t>
            </a:r>
            <a:r>
              <a:rPr lang="en-GB" sz="1800" dirty="0">
                <a:latin typeface="Avenir Book" panose="02000503020000020003" pitchFamily="2" charset="0"/>
              </a:rPr>
              <a:t>be the largest single ”</a:t>
            </a:r>
            <a:r>
              <a:rPr lang="en-GB" sz="1800">
                <a:latin typeface="Avenir Book" panose="02000503020000020003" pitchFamily="2" charset="0"/>
              </a:rPr>
              <a:t>investments”</a:t>
            </a:r>
          </a:p>
          <a:p>
            <a:pPr marL="0" indent="0">
              <a:buNone/>
            </a:pPr>
            <a:endParaRPr lang="en-GB" sz="1800" dirty="0">
              <a:latin typeface="Avenir Book" panose="02000503020000020003" pitchFamily="2" charset="0"/>
            </a:endParaRPr>
          </a:p>
          <a:p>
            <a:pPr marL="0" indent="0">
              <a:buNone/>
            </a:pPr>
            <a:endParaRPr lang="en-GB" sz="1800" dirty="0">
              <a:latin typeface="Avenir Book" panose="02000503020000020003" pitchFamily="2" charset="0"/>
            </a:endParaRPr>
          </a:p>
          <a:p>
            <a:pPr marL="0" indent="0" algn="ctr">
              <a:buNone/>
            </a:pPr>
            <a:r>
              <a:rPr lang="en-US" sz="1500" dirty="0"/>
              <a:t>Slides/plots and pictures from many colleagues in CLIC and ILC – many thanks </a:t>
            </a:r>
            <a:endParaRPr lang="en-GB" sz="1500" dirty="0">
              <a:latin typeface="Avenir Book" panose="02000503020000020003" pitchFamily="2" charset="0"/>
            </a:endParaRPr>
          </a:p>
          <a:p>
            <a:pPr marL="0" indent="0">
              <a:buNone/>
            </a:pPr>
            <a:endParaRPr lang="en-GB" sz="1800" dirty="0">
              <a:latin typeface="Avenir Book" panose="02000503020000020003" pitchFamily="2" charset="0"/>
            </a:endParaRPr>
          </a:p>
          <a:p>
            <a:pPr marL="0" indent="0">
              <a:buNone/>
            </a:pPr>
            <a:endParaRPr lang="en-GB" sz="1800" dirty="0">
              <a:latin typeface="Avenir Book" panose="02000503020000020003" pitchFamily="2" charset="0"/>
            </a:endParaRPr>
          </a:p>
        </p:txBody>
      </p:sp>
    </p:spTree>
    <p:extLst>
      <p:ext uri="{BB962C8B-B14F-4D97-AF65-F5344CB8AC3E}">
        <p14:creationId xmlns:p14="http://schemas.microsoft.com/office/powerpoint/2010/main" val="1207682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F343C-0EFE-52A1-6CBC-800074635A00}"/>
              </a:ext>
            </a:extLst>
          </p:cNvPr>
          <p:cNvSpPr>
            <a:spLocks noGrp="1"/>
          </p:cNvSpPr>
          <p:nvPr>
            <p:ph type="title"/>
          </p:nvPr>
        </p:nvSpPr>
        <p:spPr/>
        <p:txBody>
          <a:bodyPr/>
          <a:lstStyle/>
          <a:p>
            <a:r>
              <a:rPr lang="en-GB" dirty="0"/>
              <a:t>Agreement on SCRF  </a:t>
            </a:r>
          </a:p>
        </p:txBody>
      </p:sp>
      <p:pic>
        <p:nvPicPr>
          <p:cNvPr id="3" name="Picture 2">
            <a:extLst>
              <a:ext uri="{FF2B5EF4-FFF2-40B4-BE49-F238E27FC236}">
                <a16:creationId xmlns:a16="http://schemas.microsoft.com/office/drawing/2014/main" id="{6B095CC6-10CA-D683-5D13-1C26023D752B}"/>
              </a:ext>
            </a:extLst>
          </p:cNvPr>
          <p:cNvPicPr>
            <a:picLocks noChangeAspect="1"/>
          </p:cNvPicPr>
          <p:nvPr/>
        </p:nvPicPr>
        <p:blipFill>
          <a:blip r:embed="rId2"/>
          <a:stretch>
            <a:fillRect/>
          </a:stretch>
        </p:blipFill>
        <p:spPr>
          <a:xfrm>
            <a:off x="604030" y="1359376"/>
            <a:ext cx="3638032" cy="4199504"/>
          </a:xfrm>
          <a:prstGeom prst="rect">
            <a:avLst/>
          </a:prstGeom>
        </p:spPr>
      </p:pic>
      <p:pic>
        <p:nvPicPr>
          <p:cNvPr id="4" name="Picture 3">
            <a:extLst>
              <a:ext uri="{FF2B5EF4-FFF2-40B4-BE49-F238E27FC236}">
                <a16:creationId xmlns:a16="http://schemas.microsoft.com/office/drawing/2014/main" id="{1D5806A0-ADB2-807C-3459-461673FB1576}"/>
              </a:ext>
            </a:extLst>
          </p:cNvPr>
          <p:cNvPicPr>
            <a:picLocks noChangeAspect="1"/>
          </p:cNvPicPr>
          <p:nvPr/>
        </p:nvPicPr>
        <p:blipFill>
          <a:blip r:embed="rId3"/>
          <a:stretch>
            <a:fillRect/>
          </a:stretch>
        </p:blipFill>
        <p:spPr>
          <a:xfrm>
            <a:off x="6297070" y="2250332"/>
            <a:ext cx="3745229" cy="4367719"/>
          </a:xfrm>
          <a:prstGeom prst="rect">
            <a:avLst/>
          </a:prstGeom>
        </p:spPr>
      </p:pic>
      <p:pic>
        <p:nvPicPr>
          <p:cNvPr id="5" name="Picture 4">
            <a:extLst>
              <a:ext uri="{FF2B5EF4-FFF2-40B4-BE49-F238E27FC236}">
                <a16:creationId xmlns:a16="http://schemas.microsoft.com/office/drawing/2014/main" id="{9F54D0A4-9B6F-3C8E-F776-5B6C1F43AD1F}"/>
              </a:ext>
            </a:extLst>
          </p:cNvPr>
          <p:cNvPicPr>
            <a:picLocks noChangeAspect="1"/>
          </p:cNvPicPr>
          <p:nvPr/>
        </p:nvPicPr>
        <p:blipFill>
          <a:blip r:embed="rId4"/>
          <a:stretch>
            <a:fillRect/>
          </a:stretch>
        </p:blipFill>
        <p:spPr>
          <a:xfrm>
            <a:off x="6297070" y="1060315"/>
            <a:ext cx="3638032" cy="1124392"/>
          </a:xfrm>
          <a:prstGeom prst="rect">
            <a:avLst/>
          </a:prstGeom>
        </p:spPr>
      </p:pic>
    </p:spTree>
    <p:extLst>
      <p:ext uri="{BB962C8B-B14F-4D97-AF65-F5344CB8AC3E}">
        <p14:creationId xmlns:p14="http://schemas.microsoft.com/office/powerpoint/2010/main" val="1750015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CEC2F3-D80A-40C3-972F-DEC2C3160963}"/>
              </a:ext>
            </a:extLst>
          </p:cNvPr>
          <p:cNvSpPr>
            <a:spLocks noGrp="1"/>
          </p:cNvSpPr>
          <p:nvPr>
            <p:ph type="title"/>
          </p:nvPr>
        </p:nvSpPr>
        <p:spPr>
          <a:xfrm>
            <a:off x="1643606" y="-109478"/>
            <a:ext cx="9109276" cy="1518047"/>
          </a:xfrm>
        </p:spPr>
        <p:txBody>
          <a:bodyPr>
            <a:normAutofit/>
          </a:bodyPr>
          <a:lstStyle/>
          <a:p>
            <a:pPr algn="ctr"/>
            <a:r>
              <a:rPr kumimoji="1" lang="en-US" altLang="ja-JP" sz="3600" b="1" dirty="0">
                <a:solidFill>
                  <a:srgbClr val="0033A0"/>
                </a:solidFill>
                <a:latin typeface="Arial" panose="020B0604020202020204" pitchFamily="34" charset="0"/>
                <a:cs typeface="Arial" panose="020B0604020202020204" pitchFamily="34" charset="0"/>
              </a:rPr>
              <a:t>The ILC IDT organization – initiated at the ICFA meeting at SLAC February 2020</a:t>
            </a:r>
            <a:endParaRPr kumimoji="1" lang="ja-JP" altLang="en-US" sz="3600" b="1" dirty="0">
              <a:solidFill>
                <a:srgbClr val="0033A0"/>
              </a:solidFill>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EDE993C7-CDBF-4618-A401-164DE6108E03}"/>
              </a:ext>
            </a:extLst>
          </p:cNvPr>
          <p:cNvSpPr>
            <a:spLocks noGrp="1"/>
          </p:cNvSpPr>
          <p:nvPr>
            <p:ph type="sldNum" sz="quarter" idx="2"/>
          </p:nvPr>
        </p:nvSpPr>
        <p:spPr/>
        <p:txBody>
          <a:bodyPr/>
          <a:lstStyle/>
          <a:p>
            <a:fld id="{D4E4BB4A-B592-224D-BBF2-D9BAE9C1CE94}" type="slidenum">
              <a:rPr lang="en-US" smtClean="0"/>
              <a:t>2</a:t>
            </a:fld>
            <a:endParaRPr lang="en-US" dirty="0"/>
          </a:p>
        </p:txBody>
      </p:sp>
      <p:pic>
        <p:nvPicPr>
          <p:cNvPr id="3" name="Picture 2">
            <a:extLst>
              <a:ext uri="{FF2B5EF4-FFF2-40B4-BE49-F238E27FC236}">
                <a16:creationId xmlns:a16="http://schemas.microsoft.com/office/drawing/2014/main" id="{D992D08A-A4E8-213A-EFFE-DE225ECF1DF9}"/>
              </a:ext>
            </a:extLst>
          </p:cNvPr>
          <p:cNvPicPr>
            <a:picLocks noChangeAspect="1"/>
          </p:cNvPicPr>
          <p:nvPr/>
        </p:nvPicPr>
        <p:blipFill>
          <a:blip r:embed="rId3"/>
          <a:stretch>
            <a:fillRect/>
          </a:stretch>
        </p:blipFill>
        <p:spPr>
          <a:xfrm>
            <a:off x="119943" y="1408568"/>
            <a:ext cx="4926084" cy="3172560"/>
          </a:xfrm>
          <a:prstGeom prst="rect">
            <a:avLst/>
          </a:prstGeom>
        </p:spPr>
      </p:pic>
      <p:sp>
        <p:nvSpPr>
          <p:cNvPr id="9" name="TextBox 8">
            <a:extLst>
              <a:ext uri="{FF2B5EF4-FFF2-40B4-BE49-F238E27FC236}">
                <a16:creationId xmlns:a16="http://schemas.microsoft.com/office/drawing/2014/main" id="{BCD50E9B-D3CB-8120-3971-CC15C5FF2722}"/>
              </a:ext>
            </a:extLst>
          </p:cNvPr>
          <p:cNvSpPr txBox="1"/>
          <p:nvPr/>
        </p:nvSpPr>
        <p:spPr>
          <a:xfrm>
            <a:off x="5231903" y="1408569"/>
            <a:ext cx="6408713" cy="4278094"/>
          </a:xfrm>
          <a:prstGeom prst="rect">
            <a:avLst/>
          </a:prstGeom>
          <a:noFill/>
        </p:spPr>
        <p:txBody>
          <a:bodyPr wrap="square">
            <a:spAutoFit/>
          </a:bodyPr>
          <a:lstStyle/>
          <a:p>
            <a:pPr marL="0" indent="0">
              <a:buNone/>
            </a:pPr>
            <a:r>
              <a:rPr lang="en-US" sz="1600" b="1" dirty="0">
                <a:solidFill>
                  <a:srgbClr val="0070C0"/>
                </a:solidFill>
                <a:latin typeface="Arial" panose="020B0604020202020204" pitchFamily="34" charset="0"/>
                <a:cs typeface="Arial" panose="020B0604020202020204" pitchFamily="34" charset="0"/>
              </a:rPr>
              <a:t>2020-21: </a:t>
            </a:r>
            <a:r>
              <a:rPr lang="en-US" sz="1600" dirty="0">
                <a:solidFill>
                  <a:srgbClr val="0070C0"/>
                </a:solidFill>
                <a:latin typeface="Arial" panose="020B0604020202020204" pitchFamily="34" charset="0"/>
                <a:cs typeface="Arial" panose="020B0604020202020204" pitchFamily="34" charset="0"/>
              </a:rPr>
              <a:t>The IDT – created by ICFA and hosted by KEK – was set up to move ILC towards construction. The worldwide structure of the WGs: </a:t>
            </a:r>
            <a:r>
              <a:rPr lang="en-US" sz="1600" dirty="0">
                <a:solidFill>
                  <a:srgbClr val="0070C0"/>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https://linearcollider.org/team/</a:t>
            </a:r>
            <a:endParaRPr lang="en-US" sz="1600" dirty="0">
              <a:solidFill>
                <a:srgbClr val="0070C0"/>
              </a:solidFill>
              <a:latin typeface="Arial" panose="020B0604020202020204" pitchFamily="34" charset="0"/>
              <a:cs typeface="Arial" panose="020B0604020202020204" pitchFamily="34" charset="0"/>
            </a:endParaRPr>
          </a:p>
          <a:p>
            <a:pPr marL="0" indent="0">
              <a:buNone/>
            </a:pPr>
            <a:r>
              <a:rPr lang="en-US" sz="1600" dirty="0">
                <a:solidFill>
                  <a:srgbClr val="0070C0"/>
                </a:solidFill>
                <a:latin typeface="Arial" panose="020B0604020202020204" pitchFamily="34" charset="0"/>
                <a:cs typeface="Arial" panose="020B0604020202020204" pitchFamily="34" charset="0"/>
              </a:rPr>
              <a:t>A set of key activities were identified in a Preparation Phase Programme.</a:t>
            </a:r>
          </a:p>
          <a:p>
            <a:pPr marL="0" indent="0">
              <a:buNone/>
            </a:pPr>
            <a:r>
              <a:rPr lang="en-US" sz="1600" dirty="0">
                <a:solidFill>
                  <a:srgbClr val="0070C0"/>
                </a:solidFill>
                <a:latin typeface="Arial" panose="020B0604020202020204" pitchFamily="34" charset="0"/>
                <a:cs typeface="Arial" panose="020B0604020202020204" pitchFamily="34" charset="0"/>
              </a:rPr>
              <a:t>CERN’s involvement covered by CERN-KEK appendix 24. Just extended by 2 years.</a:t>
            </a:r>
          </a:p>
          <a:p>
            <a:pPr marL="0" indent="0">
              <a:buNone/>
            </a:pPr>
            <a:endParaRPr lang="en-US" sz="1600" dirty="0">
              <a:solidFill>
                <a:srgbClr val="0070C0"/>
              </a:solidFill>
              <a:latin typeface="Arial" panose="020B0604020202020204" pitchFamily="34" charset="0"/>
              <a:cs typeface="Arial" panose="020B0604020202020204" pitchFamily="34" charset="0"/>
            </a:endParaRPr>
          </a:p>
          <a:p>
            <a:r>
              <a:rPr lang="en-US" sz="1600" b="1" dirty="0">
                <a:solidFill>
                  <a:srgbClr val="0070C0"/>
                </a:solidFill>
                <a:latin typeface="Arial" panose="020B0604020202020204" pitchFamily="34" charset="0"/>
                <a:cs typeface="Arial" panose="020B0604020202020204" pitchFamily="34" charset="0"/>
              </a:rPr>
              <a:t>2022-23</a:t>
            </a:r>
            <a:r>
              <a:rPr lang="en-US" sz="1600" dirty="0">
                <a:solidFill>
                  <a:srgbClr val="0070C0"/>
                </a:solidFill>
                <a:latin typeface="Arial" panose="020B0604020202020204" pitchFamily="34" charset="0"/>
                <a:cs typeface="Arial" panose="020B0604020202020204" pitchFamily="34" charset="0"/>
              </a:rPr>
              <a:t>: A subset of the technical activities of the full ILC preparation phase programme have been identified as critical (next slide). These are being addresses by a ~4 year programme called ITN – the ILC Technology Network. Moving forward with this work is being supported by the MEXT (ministry) providing crucial increased funding. </a:t>
            </a:r>
          </a:p>
          <a:p>
            <a:pPr marL="0" indent="0">
              <a:buNone/>
            </a:pPr>
            <a:r>
              <a:rPr lang="en-US" sz="1600" dirty="0">
                <a:solidFill>
                  <a:srgbClr val="0070C0"/>
                </a:solidFill>
                <a:latin typeface="Arial" panose="020B0604020202020204" pitchFamily="34" charset="0"/>
                <a:cs typeface="Arial" panose="020B0604020202020204" pitchFamily="34" charset="0"/>
              </a:rPr>
              <a:t> </a:t>
            </a:r>
          </a:p>
          <a:p>
            <a:pPr marL="0" indent="0">
              <a:buNone/>
            </a:pPr>
            <a:r>
              <a:rPr lang="en-US" sz="1600" b="1" dirty="0">
                <a:solidFill>
                  <a:srgbClr val="0070C0"/>
                </a:solidFill>
                <a:latin typeface="Arial" panose="020B0604020202020204" pitchFamily="34" charset="0"/>
                <a:cs typeface="Arial" panose="020B0604020202020204" pitchFamily="34" charset="0"/>
              </a:rPr>
              <a:t>As of today: </a:t>
            </a:r>
            <a:r>
              <a:rPr lang="en-US" sz="1600" dirty="0">
                <a:solidFill>
                  <a:srgbClr val="0070C0"/>
                </a:solidFill>
                <a:latin typeface="Arial" panose="020B0604020202020204" pitchFamily="34" charset="0"/>
                <a:cs typeface="Arial" panose="020B0604020202020204" pitchFamily="34" charset="0"/>
              </a:rPr>
              <a:t>With funding from 1.4.2023 ITN is now the main activity in the area of LC studies. CERN-KEK appendix 26. See next slides. </a:t>
            </a:r>
            <a:endParaRPr lang="en-US" sz="1400" dirty="0">
              <a:solidFill>
                <a:srgbClr val="000000"/>
              </a:solidFill>
              <a:latin typeface="Avenir Book" panose="02000503020000020003" pitchFamily="2" charset="0"/>
            </a:endParaRPr>
          </a:p>
        </p:txBody>
      </p:sp>
    </p:spTree>
    <p:extLst>
      <p:ext uri="{BB962C8B-B14F-4D97-AF65-F5344CB8AC3E}">
        <p14:creationId xmlns:p14="http://schemas.microsoft.com/office/powerpoint/2010/main" val="570377434"/>
      </p:ext>
    </p:extLst>
  </p:cSld>
  <p:clrMapOvr>
    <a:masterClrMapping/>
  </p:clrMapOvr>
  <mc:AlternateContent xmlns:mc="http://schemas.openxmlformats.org/markup-compatibility/2006" xmlns:p14="http://schemas.microsoft.com/office/powerpoint/2010/main">
    <mc:Choice Requires="p14">
      <p:transition spd="slow" p14:dur="2000" advTm="11822"/>
    </mc:Choice>
    <mc:Fallback xmlns="">
      <p:transition spd="slow" advTm="1182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EDE993C7-CDBF-4618-A401-164DE6108E03}"/>
              </a:ext>
            </a:extLst>
          </p:cNvPr>
          <p:cNvSpPr>
            <a:spLocks noGrp="1"/>
          </p:cNvSpPr>
          <p:nvPr>
            <p:ph type="sldNum" sz="quarter" idx="2"/>
          </p:nvPr>
        </p:nvSpPr>
        <p:spPr/>
        <p:txBody>
          <a:bodyPr/>
          <a:lstStyle/>
          <a:p>
            <a:fld id="{D4E4BB4A-B592-224D-BBF2-D9BAE9C1CE94}" type="slidenum">
              <a:rPr lang="en-US" smtClean="0">
                <a:latin typeface="+mj-lt"/>
                <a:cs typeface="Arial" panose="020B0604020202020204" pitchFamily="34" charset="0"/>
              </a:rPr>
              <a:t>3</a:t>
            </a:fld>
            <a:endParaRPr lang="en-US" dirty="0">
              <a:latin typeface="+mj-lt"/>
              <a:cs typeface="Arial" panose="020B0604020202020204" pitchFamily="34" charset="0"/>
            </a:endParaRPr>
          </a:p>
        </p:txBody>
      </p:sp>
      <p:pic>
        <p:nvPicPr>
          <p:cNvPr id="5" name="Picture 4">
            <a:extLst>
              <a:ext uri="{FF2B5EF4-FFF2-40B4-BE49-F238E27FC236}">
                <a16:creationId xmlns:a16="http://schemas.microsoft.com/office/drawing/2014/main" id="{C09721CF-4F94-3D5E-AE46-AD18AD4B0F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84" y="1930867"/>
            <a:ext cx="4196211" cy="2906368"/>
          </a:xfrm>
          <a:prstGeom prst="rect">
            <a:avLst/>
          </a:prstGeom>
        </p:spPr>
      </p:pic>
      <p:sp>
        <p:nvSpPr>
          <p:cNvPr id="7" name="TextBox 6">
            <a:extLst>
              <a:ext uri="{FF2B5EF4-FFF2-40B4-BE49-F238E27FC236}">
                <a16:creationId xmlns:a16="http://schemas.microsoft.com/office/drawing/2014/main" id="{C2654EA6-EF4D-A704-E591-3E410E80CF54}"/>
              </a:ext>
            </a:extLst>
          </p:cNvPr>
          <p:cNvSpPr txBox="1"/>
          <p:nvPr/>
        </p:nvSpPr>
        <p:spPr>
          <a:xfrm>
            <a:off x="443284" y="5139303"/>
            <a:ext cx="10908108" cy="1138773"/>
          </a:xfrm>
          <a:prstGeom prst="rect">
            <a:avLst/>
          </a:prstGeom>
          <a:noFill/>
        </p:spPr>
        <p:txBody>
          <a:bodyPr wrap="square" rtlCol="0">
            <a:spAutoFit/>
          </a:bodyPr>
          <a:lstStyle/>
          <a:p>
            <a:r>
              <a:rPr lang="en-GB" sz="1700" dirty="0">
                <a:solidFill>
                  <a:schemeClr val="accent1"/>
                </a:solidFill>
                <a:latin typeface="+mj-lt"/>
                <a:cs typeface="Arial" panose="020B0604020202020204" pitchFamily="34" charset="0"/>
              </a:rPr>
              <a:t>Building the ITN activities:</a:t>
            </a:r>
          </a:p>
          <a:p>
            <a:pPr marL="285750" indent="-285750">
              <a:buFont typeface="Arial" panose="020B0604020202020204" pitchFamily="34" charset="0"/>
              <a:buChar char="•"/>
            </a:pPr>
            <a:r>
              <a:rPr lang="en-GB" sz="1700" dirty="0">
                <a:solidFill>
                  <a:schemeClr val="accent1"/>
                </a:solidFill>
                <a:latin typeface="+mj-lt"/>
                <a:cs typeface="Arial" panose="020B0604020202020204" pitchFamily="34" charset="0"/>
              </a:rPr>
              <a:t>Planning in the IDT WG2 – significant interests and expertise already represented </a:t>
            </a:r>
          </a:p>
          <a:p>
            <a:pPr marL="285750" indent="-285750">
              <a:buFont typeface="Arial" panose="020B0604020202020204" pitchFamily="34" charset="0"/>
              <a:buChar char="•"/>
            </a:pPr>
            <a:r>
              <a:rPr lang="en-GB" sz="1700" dirty="0">
                <a:solidFill>
                  <a:schemeClr val="accent1"/>
                </a:solidFill>
                <a:latin typeface="+mj-lt"/>
                <a:cs typeface="Arial" panose="020B0604020202020204" pitchFamily="34" charset="0"/>
              </a:rPr>
              <a:t>Information meeting at CERN 16-17.10.2023 jointly organized by KEK and the IDT</a:t>
            </a:r>
          </a:p>
          <a:p>
            <a:pPr marL="285750" indent="-285750">
              <a:buFont typeface="Arial" panose="020B0604020202020204" pitchFamily="34" charset="0"/>
              <a:buChar char="•"/>
            </a:pPr>
            <a:r>
              <a:rPr lang="en-GB" sz="1700" dirty="0">
                <a:solidFill>
                  <a:schemeClr val="accent1"/>
                </a:solidFill>
                <a:latin typeface="+mj-lt"/>
                <a:cs typeface="Arial" panose="020B0604020202020204" pitchFamily="34" charset="0"/>
              </a:rPr>
              <a:t>Interest matrix for the ITN work-packages (next slide)</a:t>
            </a:r>
          </a:p>
        </p:txBody>
      </p:sp>
      <p:graphicFrame>
        <p:nvGraphicFramePr>
          <p:cNvPr id="8" name="Table 7">
            <a:extLst>
              <a:ext uri="{FF2B5EF4-FFF2-40B4-BE49-F238E27FC236}">
                <a16:creationId xmlns:a16="http://schemas.microsoft.com/office/drawing/2014/main" id="{D8C97B0D-BE90-EAEA-D09B-65DBAD434A88}"/>
              </a:ext>
            </a:extLst>
          </p:cNvPr>
          <p:cNvGraphicFramePr>
            <a:graphicFrameLocks noGrp="1"/>
          </p:cNvGraphicFramePr>
          <p:nvPr>
            <p:extLst>
              <p:ext uri="{D42A27DB-BD31-4B8C-83A1-F6EECF244321}">
                <p14:modId xmlns:p14="http://schemas.microsoft.com/office/powerpoint/2010/main" val="457870779"/>
              </p:ext>
            </p:extLst>
          </p:nvPr>
        </p:nvGraphicFramePr>
        <p:xfrm>
          <a:off x="5389566" y="1783911"/>
          <a:ext cx="5042989" cy="3200280"/>
        </p:xfrm>
        <a:graphic>
          <a:graphicData uri="http://schemas.openxmlformats.org/drawingml/2006/table">
            <a:tbl>
              <a:tblPr>
                <a:tableStyleId>{8EC20E35-A176-4012-BC5E-935CFFF8708E}</a:tableStyleId>
              </a:tblPr>
              <a:tblGrid>
                <a:gridCol w="1212366">
                  <a:extLst>
                    <a:ext uri="{9D8B030D-6E8A-4147-A177-3AD203B41FA5}">
                      <a16:colId xmlns:a16="http://schemas.microsoft.com/office/drawing/2014/main" val="803825721"/>
                    </a:ext>
                  </a:extLst>
                </a:gridCol>
                <a:gridCol w="1212366">
                  <a:extLst>
                    <a:ext uri="{9D8B030D-6E8A-4147-A177-3AD203B41FA5}">
                      <a16:colId xmlns:a16="http://schemas.microsoft.com/office/drawing/2014/main" val="1680378163"/>
                    </a:ext>
                  </a:extLst>
                </a:gridCol>
                <a:gridCol w="2618257">
                  <a:extLst>
                    <a:ext uri="{9D8B030D-6E8A-4147-A177-3AD203B41FA5}">
                      <a16:colId xmlns:a16="http://schemas.microsoft.com/office/drawing/2014/main" val="1030179911"/>
                    </a:ext>
                  </a:extLst>
                </a:gridCol>
              </a:tblGrid>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Cavity production</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73345202"/>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2</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CM design</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91471906"/>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3</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Crab cavity</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16221685"/>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4</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E- source</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21481070"/>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dirty="0">
                          <a:effectLst/>
                        </a:rPr>
                        <a:t>6</a:t>
                      </a:r>
                      <a:endParaRPr lang="en-CH"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Undulator target</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38696597"/>
                  </a:ext>
                </a:extLst>
              </a:tr>
              <a:tr h="213352">
                <a:tc>
                  <a:txBody>
                    <a:bodyPr/>
                    <a:lstStyle/>
                    <a:p>
                      <a:pPr algn="ctr" rtl="0" fontAlgn="ctr"/>
                      <a:r>
                        <a:rPr lang="en-US" sz="1200" u="none" strike="noStrike" dirty="0">
                          <a:effectLst/>
                        </a:rPr>
                        <a:t>WPP</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dirty="0">
                          <a:effectLst/>
                        </a:rPr>
                        <a:t>7</a:t>
                      </a:r>
                      <a:endParaRPr lang="en-CH"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Undulator focusing</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55876328"/>
                  </a:ext>
                </a:extLst>
              </a:tr>
              <a:tr h="213352">
                <a:tc>
                  <a:txBody>
                    <a:bodyPr/>
                    <a:lstStyle/>
                    <a:p>
                      <a:pPr algn="ctr" rtl="0" fontAlgn="ctr"/>
                      <a:r>
                        <a:rPr lang="en-US" sz="1200" u="none" strike="noStrike" dirty="0">
                          <a:effectLst/>
                        </a:rPr>
                        <a:t>WPP</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dirty="0">
                          <a:effectLst/>
                        </a:rPr>
                        <a:t>8</a:t>
                      </a:r>
                      <a:endParaRPr lang="en-CH"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E-driven target</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66505226"/>
                  </a:ext>
                </a:extLst>
              </a:tr>
              <a:tr h="213352">
                <a:tc>
                  <a:txBody>
                    <a:bodyPr/>
                    <a:lstStyle/>
                    <a:p>
                      <a:pPr algn="ctr" rtl="0" fontAlgn="ctr"/>
                      <a:r>
                        <a:rPr lang="en-US" sz="1200" u="none" strike="noStrike" dirty="0">
                          <a:effectLst/>
                        </a:rPr>
                        <a:t>WPP</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9</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dirty="0">
                          <a:effectLst/>
                        </a:rPr>
                        <a:t>E-driven focusing</a:t>
                      </a:r>
                      <a:endParaRPr lang="en-US"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8197943"/>
                  </a:ext>
                </a:extLst>
              </a:tr>
              <a:tr h="213352">
                <a:tc>
                  <a:txBody>
                    <a:bodyPr/>
                    <a:lstStyle/>
                    <a:p>
                      <a:pPr algn="ctr" rtl="0" fontAlgn="ctr"/>
                      <a:r>
                        <a:rPr lang="en-US" sz="1200" u="none" strike="noStrike" dirty="0">
                          <a:effectLst/>
                        </a:rPr>
                        <a:t>WPP</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dirty="0">
                          <a:effectLst/>
                        </a:rPr>
                        <a:t>10</a:t>
                      </a:r>
                      <a:endParaRPr lang="en-CH"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E-driven capture</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00059144"/>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11</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Target replacement</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126975406"/>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12</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DR System design</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75031865"/>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dirty="0">
                          <a:effectLst/>
                        </a:rPr>
                        <a:t>14</a:t>
                      </a:r>
                      <a:endParaRPr lang="en-CH"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DR Injection/extraction</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063965441"/>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15</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dirty="0">
                          <a:effectLst/>
                        </a:rPr>
                        <a:t>Final focus</a:t>
                      </a:r>
                      <a:endParaRPr lang="en-US"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62702927"/>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16</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Final doublet</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14049720"/>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17</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dirty="0">
                          <a:effectLst/>
                        </a:rPr>
                        <a:t>Main dump</a:t>
                      </a:r>
                      <a:endParaRPr lang="en-US"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13830858"/>
                  </a:ext>
                </a:extLst>
              </a:tr>
            </a:tbl>
          </a:graphicData>
        </a:graphic>
      </p:graphicFrame>
      <p:sp>
        <p:nvSpPr>
          <p:cNvPr id="6" name="Title 2">
            <a:extLst>
              <a:ext uri="{FF2B5EF4-FFF2-40B4-BE49-F238E27FC236}">
                <a16:creationId xmlns:a16="http://schemas.microsoft.com/office/drawing/2014/main" id="{B4C27059-09B8-C6A9-819C-AE43DB9BDE70}"/>
              </a:ext>
            </a:extLst>
          </p:cNvPr>
          <p:cNvSpPr txBox="1">
            <a:spLocks/>
          </p:cNvSpPr>
          <p:nvPr/>
        </p:nvSpPr>
        <p:spPr>
          <a:xfrm>
            <a:off x="85141" y="104084"/>
            <a:ext cx="11228625" cy="535127"/>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a:lstStyle>
          <a:p>
            <a:r>
              <a:rPr lang="en-US" sz="3600" b="1" dirty="0">
                <a:solidFill>
                  <a:srgbClr val="22529E"/>
                </a:solidFill>
                <a:latin typeface="+mj-lt"/>
              </a:rPr>
              <a:t>ITN: The International ILC Technology Network ILC</a:t>
            </a:r>
            <a:endParaRPr lang="en-GB" sz="3600" b="1" dirty="0">
              <a:solidFill>
                <a:srgbClr val="22529E"/>
              </a:solidFill>
              <a:latin typeface="+mj-lt"/>
            </a:endParaRPr>
          </a:p>
        </p:txBody>
      </p:sp>
      <p:sp>
        <p:nvSpPr>
          <p:cNvPr id="10" name="TextBox 9">
            <a:extLst>
              <a:ext uri="{FF2B5EF4-FFF2-40B4-BE49-F238E27FC236}">
                <a16:creationId xmlns:a16="http://schemas.microsoft.com/office/drawing/2014/main" id="{2B4C02BF-DE79-DD93-BFF1-97A72472476C}"/>
              </a:ext>
            </a:extLst>
          </p:cNvPr>
          <p:cNvSpPr txBox="1"/>
          <p:nvPr/>
        </p:nvSpPr>
        <p:spPr>
          <a:xfrm>
            <a:off x="373501" y="579924"/>
            <a:ext cx="10872016" cy="307777"/>
          </a:xfrm>
          <a:prstGeom prst="rect">
            <a:avLst/>
          </a:prstGeom>
          <a:noFill/>
        </p:spPr>
        <p:txBody>
          <a:bodyPr wrap="square" lIns="0" tIns="0" rIns="0" bIns="0" rtlCol="0">
            <a:spAutoFit/>
          </a:bodyPr>
          <a:lstStyle/>
          <a:p>
            <a:pPr algn="ctr"/>
            <a:r>
              <a:rPr lang="en-DE" sz="2000" dirty="0">
                <a:solidFill>
                  <a:srgbClr val="22529E"/>
                </a:solidFill>
                <a:latin typeface="+mj-lt"/>
              </a:rPr>
              <a:t>Globally performing high-priority R&amp;D for the IDT in 13 WPPs; based on MEXT funding</a:t>
            </a:r>
          </a:p>
        </p:txBody>
      </p:sp>
    </p:spTree>
    <p:extLst>
      <p:ext uri="{BB962C8B-B14F-4D97-AF65-F5344CB8AC3E}">
        <p14:creationId xmlns:p14="http://schemas.microsoft.com/office/powerpoint/2010/main" val="165186499"/>
      </p:ext>
    </p:extLst>
  </p:cSld>
  <p:clrMapOvr>
    <a:masterClrMapping/>
  </p:clrMapOvr>
  <mc:AlternateContent xmlns:mc="http://schemas.openxmlformats.org/markup-compatibility/2006" xmlns:p14="http://schemas.microsoft.com/office/powerpoint/2010/main">
    <mc:Choice Requires="p14">
      <p:transition spd="slow" p14:dur="2000" advTm="11822"/>
    </mc:Choice>
    <mc:Fallback xmlns="">
      <p:transition spd="slow" advTm="1182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51D486-BFE3-6596-218B-CFAC5F66568F}"/>
            </a:ext>
          </a:extLst>
        </p:cNvPr>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405A1174-AE82-0A50-FA7F-FDBB39301B81}"/>
              </a:ext>
            </a:extLst>
          </p:cNvPr>
          <p:cNvSpPr>
            <a:spLocks noGrp="1"/>
          </p:cNvSpPr>
          <p:nvPr>
            <p:ph type="sldNum" sz="quarter" idx="12"/>
          </p:nvPr>
        </p:nvSpPr>
        <p:spPr/>
        <p:txBody>
          <a:bodyPr/>
          <a:lstStyle/>
          <a:p>
            <a:fld id="{36B5EA5A-BC32-A742-B11B-8E7414D5B535}" type="slidenum">
              <a:rPr lang="en-US" smtClean="0">
                <a:solidFill>
                  <a:srgbClr val="22529E"/>
                </a:solidFill>
                <a:latin typeface="+mn-lt"/>
              </a:rPr>
              <a:pPr/>
              <a:t>4</a:t>
            </a:fld>
            <a:endParaRPr lang="en-US" dirty="0">
              <a:solidFill>
                <a:srgbClr val="22529E"/>
              </a:solidFill>
              <a:latin typeface="+mn-lt"/>
            </a:endParaRPr>
          </a:p>
        </p:txBody>
      </p:sp>
      <p:sp>
        <p:nvSpPr>
          <p:cNvPr id="11" name="Title 2">
            <a:extLst>
              <a:ext uri="{FF2B5EF4-FFF2-40B4-BE49-F238E27FC236}">
                <a16:creationId xmlns:a16="http://schemas.microsoft.com/office/drawing/2014/main" id="{325CA9DC-26A4-B000-1F84-534F328E2A67}"/>
              </a:ext>
            </a:extLst>
          </p:cNvPr>
          <p:cNvSpPr>
            <a:spLocks noGrp="1"/>
          </p:cNvSpPr>
          <p:nvPr>
            <p:ph type="title"/>
          </p:nvPr>
        </p:nvSpPr>
        <p:spPr>
          <a:xfrm>
            <a:off x="407989" y="373593"/>
            <a:ext cx="10978698" cy="535127"/>
          </a:xfrm>
        </p:spPr>
        <p:txBody>
          <a:bodyPr/>
          <a:lstStyle/>
          <a:p>
            <a:r>
              <a:rPr lang="en-US" sz="3600" b="1" dirty="0">
                <a:solidFill>
                  <a:srgbClr val="22529E"/>
                </a:solidFill>
                <a:latin typeface="+mn-lt"/>
              </a:rPr>
              <a:t>ITN in Europe</a:t>
            </a:r>
            <a:endParaRPr lang="en-GB" sz="3600" b="1" dirty="0">
              <a:solidFill>
                <a:srgbClr val="22529E"/>
              </a:solidFill>
              <a:latin typeface="+mn-lt"/>
            </a:endParaRPr>
          </a:p>
        </p:txBody>
      </p:sp>
      <p:sp>
        <p:nvSpPr>
          <p:cNvPr id="12" name="TextBox 11">
            <a:extLst>
              <a:ext uri="{FF2B5EF4-FFF2-40B4-BE49-F238E27FC236}">
                <a16:creationId xmlns:a16="http://schemas.microsoft.com/office/drawing/2014/main" id="{74CA0118-388B-249F-5804-E5F527509965}"/>
              </a:ext>
            </a:extLst>
          </p:cNvPr>
          <p:cNvSpPr txBox="1"/>
          <p:nvPr/>
        </p:nvSpPr>
        <p:spPr>
          <a:xfrm>
            <a:off x="382841" y="4272948"/>
            <a:ext cx="6701353" cy="1477328"/>
          </a:xfrm>
          <a:prstGeom prst="rect">
            <a:avLst/>
          </a:prstGeom>
          <a:noFill/>
        </p:spPr>
        <p:txBody>
          <a:bodyPr wrap="square" rtlCol="0">
            <a:spAutoFit/>
          </a:bodyPr>
          <a:lstStyle/>
          <a:p>
            <a:r>
              <a:rPr lang="en-GB" dirty="0">
                <a:solidFill>
                  <a:srgbClr val="22529E"/>
                </a:solidFill>
                <a:cs typeface="Arial" panose="020B0604020202020204" pitchFamily="34" charset="0"/>
              </a:rPr>
              <a:t>Contributing to ITN activities in Europe:</a:t>
            </a:r>
          </a:p>
          <a:p>
            <a:pPr marL="285750" indent="-285750">
              <a:buFont typeface="Arial" panose="020B0604020202020204" pitchFamily="34" charset="0"/>
              <a:buChar char="•"/>
            </a:pPr>
            <a:r>
              <a:rPr lang="en-GB" dirty="0">
                <a:solidFill>
                  <a:srgbClr val="22529E"/>
                </a:solidFill>
                <a:cs typeface="Arial" panose="020B0604020202020204" pitchFamily="34" charset="0"/>
              </a:rPr>
              <a:t>Planning ongoing: significant interests and expertise already represented (see interest &amp; capability matrix)</a:t>
            </a:r>
          </a:p>
          <a:p>
            <a:pPr marL="285750" indent="-285750">
              <a:buFont typeface="Arial" panose="020B0604020202020204" pitchFamily="34" charset="0"/>
              <a:buChar char="•"/>
            </a:pPr>
            <a:r>
              <a:rPr lang="en-GB" dirty="0">
                <a:solidFill>
                  <a:srgbClr val="22529E"/>
                </a:solidFill>
                <a:cs typeface="Arial" panose="020B0604020202020204" pitchFamily="34" charset="0"/>
              </a:rPr>
              <a:t>Formally being implemented; CERN (supported by KEK) facilitates and organises work at European partners</a:t>
            </a:r>
          </a:p>
        </p:txBody>
      </p:sp>
      <p:pic>
        <p:nvPicPr>
          <p:cNvPr id="2" name="Picture 1">
            <a:extLst>
              <a:ext uri="{FF2B5EF4-FFF2-40B4-BE49-F238E27FC236}">
                <a16:creationId xmlns:a16="http://schemas.microsoft.com/office/drawing/2014/main" id="{73E1A96D-54AC-6C38-2535-AC5D31FE4BBC}"/>
              </a:ext>
            </a:extLst>
          </p:cNvPr>
          <p:cNvPicPr>
            <a:picLocks noChangeAspect="1"/>
          </p:cNvPicPr>
          <p:nvPr/>
        </p:nvPicPr>
        <p:blipFill>
          <a:blip r:embed="rId3"/>
          <a:stretch>
            <a:fillRect/>
          </a:stretch>
        </p:blipFill>
        <p:spPr>
          <a:xfrm>
            <a:off x="569953" y="1353580"/>
            <a:ext cx="6918502" cy="2376482"/>
          </a:xfrm>
          <a:prstGeom prst="rect">
            <a:avLst/>
          </a:prstGeom>
        </p:spPr>
      </p:pic>
      <p:pic>
        <p:nvPicPr>
          <p:cNvPr id="7" name="Picture 6">
            <a:extLst>
              <a:ext uri="{FF2B5EF4-FFF2-40B4-BE49-F238E27FC236}">
                <a16:creationId xmlns:a16="http://schemas.microsoft.com/office/drawing/2014/main" id="{D7544106-4587-4969-BAB9-2A4659F348F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39371" y="1388618"/>
            <a:ext cx="3769788" cy="4080764"/>
          </a:xfrm>
          <a:prstGeom prst="rect">
            <a:avLst/>
          </a:prstGeom>
        </p:spPr>
        <p:style>
          <a:lnRef idx="1">
            <a:schemeClr val="accent1"/>
          </a:lnRef>
          <a:fillRef idx="2">
            <a:schemeClr val="accent1"/>
          </a:fillRef>
          <a:effectRef idx="1">
            <a:schemeClr val="accent1"/>
          </a:effectRef>
          <a:fontRef idx="minor">
            <a:schemeClr val="dk1"/>
          </a:fontRef>
        </p:style>
      </p:pic>
    </p:spTree>
    <p:extLst>
      <p:ext uri="{BB962C8B-B14F-4D97-AF65-F5344CB8AC3E}">
        <p14:creationId xmlns:p14="http://schemas.microsoft.com/office/powerpoint/2010/main" val="195561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B2683-2501-0D78-7F95-FEA04A6FFA66}"/>
            </a:ext>
          </a:extLst>
        </p:cNvPr>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9291ECD3-C91F-8715-101A-BFAFEA31DA47}"/>
              </a:ext>
            </a:extLst>
          </p:cNvPr>
          <p:cNvSpPr>
            <a:spLocks noGrp="1"/>
          </p:cNvSpPr>
          <p:nvPr>
            <p:ph type="sldNum" sz="quarter" idx="12"/>
          </p:nvPr>
        </p:nvSpPr>
        <p:spPr/>
        <p:txBody>
          <a:bodyPr/>
          <a:lstStyle/>
          <a:p>
            <a:fld id="{36B5EA5A-BC32-A742-B11B-8E7414D5B535}" type="slidenum">
              <a:rPr lang="en-US" smtClean="0">
                <a:latin typeface="+mn-lt"/>
              </a:rPr>
              <a:pPr/>
              <a:t>5</a:t>
            </a:fld>
            <a:endParaRPr lang="en-US" dirty="0">
              <a:latin typeface="+mn-lt"/>
            </a:endParaRPr>
          </a:p>
        </p:txBody>
      </p:sp>
      <p:sp>
        <p:nvSpPr>
          <p:cNvPr id="11" name="Title 2">
            <a:extLst>
              <a:ext uri="{FF2B5EF4-FFF2-40B4-BE49-F238E27FC236}">
                <a16:creationId xmlns:a16="http://schemas.microsoft.com/office/drawing/2014/main" id="{4DF2279F-A6ED-F129-38A3-249575562755}"/>
              </a:ext>
            </a:extLst>
          </p:cNvPr>
          <p:cNvSpPr>
            <a:spLocks noGrp="1"/>
          </p:cNvSpPr>
          <p:nvPr>
            <p:ph type="title"/>
          </p:nvPr>
        </p:nvSpPr>
        <p:spPr>
          <a:xfrm>
            <a:off x="407988" y="373593"/>
            <a:ext cx="11376025" cy="535127"/>
          </a:xfrm>
        </p:spPr>
        <p:txBody>
          <a:bodyPr/>
          <a:lstStyle/>
          <a:p>
            <a:r>
              <a:rPr lang="en-US" sz="3600" b="1" dirty="0">
                <a:solidFill>
                  <a:srgbClr val="22529E"/>
                </a:solidFill>
                <a:latin typeface="+mn-lt"/>
              </a:rPr>
              <a:t>ITN: European Contributions</a:t>
            </a:r>
            <a:endParaRPr lang="en-GB" sz="3600" b="1" dirty="0">
              <a:solidFill>
                <a:srgbClr val="22529E"/>
              </a:solidFill>
              <a:latin typeface="+mn-lt"/>
            </a:endParaRPr>
          </a:p>
        </p:txBody>
      </p:sp>
      <p:sp>
        <p:nvSpPr>
          <p:cNvPr id="3" name="TextBox 2">
            <a:extLst>
              <a:ext uri="{FF2B5EF4-FFF2-40B4-BE49-F238E27FC236}">
                <a16:creationId xmlns:a16="http://schemas.microsoft.com/office/drawing/2014/main" id="{52801B43-9A76-643B-8259-21587E3A88AF}"/>
              </a:ext>
            </a:extLst>
          </p:cNvPr>
          <p:cNvSpPr txBox="1"/>
          <p:nvPr/>
        </p:nvSpPr>
        <p:spPr>
          <a:xfrm>
            <a:off x="407988" y="849433"/>
            <a:ext cx="10410808" cy="307777"/>
          </a:xfrm>
          <a:prstGeom prst="rect">
            <a:avLst/>
          </a:prstGeom>
          <a:noFill/>
        </p:spPr>
        <p:txBody>
          <a:bodyPr wrap="square" lIns="0" tIns="0" rIns="0" bIns="0" rtlCol="0">
            <a:spAutoFit/>
          </a:bodyPr>
          <a:lstStyle/>
          <a:p>
            <a:pPr algn="ctr"/>
            <a:r>
              <a:rPr lang="en-US" sz="2000" dirty="0">
                <a:solidFill>
                  <a:srgbClr val="22529E"/>
                </a:solidFill>
              </a:rPr>
              <a:t>… concentrate on five main activity areas:</a:t>
            </a:r>
            <a:endParaRPr lang="en-DE" sz="2000" dirty="0">
              <a:solidFill>
                <a:srgbClr val="22529E"/>
              </a:solidFill>
            </a:endParaRPr>
          </a:p>
        </p:txBody>
      </p:sp>
      <p:sp>
        <p:nvSpPr>
          <p:cNvPr id="10" name="TextBox 9">
            <a:extLst>
              <a:ext uri="{FF2B5EF4-FFF2-40B4-BE49-F238E27FC236}">
                <a16:creationId xmlns:a16="http://schemas.microsoft.com/office/drawing/2014/main" id="{56A83BD3-8DF3-6861-5EA0-3FD0FAB46612}"/>
              </a:ext>
            </a:extLst>
          </p:cNvPr>
          <p:cNvSpPr txBox="1"/>
          <p:nvPr/>
        </p:nvSpPr>
        <p:spPr>
          <a:xfrm>
            <a:off x="401564" y="1340768"/>
            <a:ext cx="11376025" cy="5170646"/>
          </a:xfrm>
          <a:prstGeom prst="rect">
            <a:avLst/>
          </a:prstGeom>
          <a:noFill/>
        </p:spPr>
        <p:txBody>
          <a:bodyPr wrap="square" rtlCol="0">
            <a:spAutoFit/>
          </a:bodyPr>
          <a:lstStyle/>
          <a:p>
            <a:pPr defTabSz="822960"/>
            <a:r>
              <a:rPr lang="en-GB" b="1" dirty="0">
                <a:cs typeface="Arial" panose="020B0604020202020204" pitchFamily="34" charset="0"/>
              </a:rPr>
              <a:t>Main </a:t>
            </a:r>
            <a:r>
              <a:rPr lang="en-GB" b="1" dirty="0" err="1">
                <a:cs typeface="Arial" panose="020B0604020202020204" pitchFamily="34" charset="0"/>
              </a:rPr>
              <a:t>linac</a:t>
            </a:r>
            <a:r>
              <a:rPr lang="en-GB" b="1" dirty="0">
                <a:cs typeface="Arial" panose="020B0604020202020204" pitchFamily="34" charset="0"/>
              </a:rPr>
              <a:t> (ML) related tasks (ITN WPPs 1-3)</a:t>
            </a:r>
          </a:p>
          <a:p>
            <a:pPr marL="257176" indent="-257176" defTabSz="822960">
              <a:buFont typeface="Arial" panose="020B0604020202020204" pitchFamily="34" charset="0"/>
              <a:buChar char="•"/>
            </a:pPr>
            <a:r>
              <a:rPr lang="en-GB" sz="1600" dirty="0">
                <a:cs typeface="Arial" panose="020B0604020202020204" pitchFamily="34" charset="0"/>
              </a:rPr>
              <a:t>SRF and ML elements: cavities and cryo-module, crab cavities, </a:t>
            </a:r>
            <a:br>
              <a:rPr lang="en-GB" sz="1600" dirty="0">
                <a:cs typeface="Arial" panose="020B0604020202020204" pitchFamily="34" charset="0"/>
              </a:rPr>
            </a:br>
            <a:r>
              <a:rPr lang="en-GB" sz="1600" dirty="0">
                <a:cs typeface="Arial" panose="020B0604020202020204" pitchFamily="34" charset="0"/>
              </a:rPr>
              <a:t>ML quads and cold BPMs  </a:t>
            </a:r>
            <a:br>
              <a:rPr lang="en-GB" sz="1600" dirty="0">
                <a:cs typeface="Arial" panose="020B0604020202020204" pitchFamily="34" charset="0"/>
              </a:rPr>
            </a:br>
            <a:r>
              <a:rPr lang="en-GB" sz="1600" dirty="0">
                <a:cs typeface="Arial" panose="020B0604020202020204" pitchFamily="34" charset="0"/>
              </a:rPr>
              <a:t>(INFN, CEA, DESY, CERN, IJCLAB, UK, CIEMAT, IFIC)     </a:t>
            </a:r>
          </a:p>
          <a:p>
            <a:pPr defTabSz="822960"/>
            <a:endParaRPr lang="en-GB" sz="1600" b="1" dirty="0">
              <a:cs typeface="Arial" panose="020B0604020202020204" pitchFamily="34" charset="0"/>
            </a:endParaRPr>
          </a:p>
          <a:p>
            <a:pPr defTabSz="822960"/>
            <a:r>
              <a:rPr lang="en-GB" b="1" dirty="0">
                <a:cs typeface="Arial" panose="020B0604020202020204" pitchFamily="34" charset="0"/>
              </a:rPr>
              <a:t>Sources (ITN WPPs 4-11)</a:t>
            </a:r>
          </a:p>
          <a:p>
            <a:pPr marL="257176" indent="-257176" defTabSz="822960">
              <a:buFont typeface="Arial" panose="020B0604020202020204" pitchFamily="34" charset="0"/>
              <a:buChar char="•"/>
            </a:pPr>
            <a:r>
              <a:rPr lang="en-GB" sz="1600" dirty="0">
                <a:cs typeface="Arial" panose="020B0604020202020204" pitchFamily="34" charset="0"/>
              </a:rPr>
              <a:t>Pulsed magnet and wheel/target (UHH, DESY, CERN) </a:t>
            </a:r>
          </a:p>
          <a:p>
            <a:pPr defTabSz="822960"/>
            <a:endParaRPr lang="en-GB" sz="1600" b="1" dirty="0">
              <a:cs typeface="Arial" panose="020B0604020202020204" pitchFamily="34" charset="0"/>
            </a:endParaRPr>
          </a:p>
          <a:p>
            <a:pPr defTabSz="822960"/>
            <a:r>
              <a:rPr lang="en-GB" b="1" dirty="0">
                <a:cs typeface="Arial" panose="020B0604020202020204" pitchFamily="34" charset="0"/>
              </a:rPr>
              <a:t>Damping ring including kickers (ITN WPPs 12,14)</a:t>
            </a:r>
          </a:p>
          <a:p>
            <a:pPr marL="257176" indent="-257176" defTabSz="822960">
              <a:buFont typeface="Arial" panose="020B0604020202020204" pitchFamily="34" charset="0"/>
              <a:buChar char="•"/>
            </a:pPr>
            <a:r>
              <a:rPr lang="en-GB" sz="1600" dirty="0">
                <a:cs typeface="Arial" panose="020B0604020202020204" pitchFamily="34" charset="0"/>
              </a:rPr>
              <a:t>Low Emittance Rings, fast kicker electronics (UK)</a:t>
            </a:r>
          </a:p>
          <a:p>
            <a:pPr defTabSz="822960"/>
            <a:endParaRPr lang="en-GB" sz="1600" dirty="0">
              <a:cs typeface="Arial" panose="020B0604020202020204" pitchFamily="34" charset="0"/>
            </a:endParaRPr>
          </a:p>
          <a:p>
            <a:pPr defTabSz="822960"/>
            <a:r>
              <a:rPr lang="en-GB" b="1" dirty="0">
                <a:cs typeface="Arial" panose="020B0604020202020204" pitchFamily="34" charset="0"/>
              </a:rPr>
              <a:t>ATF activities, final focus and nanobeams (ITN WPPs 15-17)</a:t>
            </a:r>
          </a:p>
          <a:p>
            <a:pPr marL="257176" indent="-257176" defTabSz="822960">
              <a:buFont typeface="Arial" panose="020B0604020202020204" pitchFamily="34" charset="0"/>
              <a:buChar char="•"/>
            </a:pPr>
            <a:r>
              <a:rPr lang="en-GB" sz="1600" dirty="0">
                <a:cs typeface="Arial" panose="020B0604020202020204" pitchFamily="34" charset="0"/>
              </a:rPr>
              <a:t>ATF and MDI (UK, DESY, IJCLAB, CERN, IFIC)</a:t>
            </a:r>
          </a:p>
          <a:p>
            <a:pPr defTabSz="822960"/>
            <a:endParaRPr lang="en-GB" sz="1600" b="1" dirty="0">
              <a:cs typeface="Arial" panose="020B0604020202020204" pitchFamily="34" charset="0"/>
            </a:endParaRPr>
          </a:p>
          <a:p>
            <a:pPr defTabSz="822960"/>
            <a:r>
              <a:rPr lang="en-GB" b="1" dirty="0">
                <a:cs typeface="Arial" panose="020B0604020202020204" pitchFamily="34" charset="0"/>
              </a:rPr>
              <a:t>Implementation </a:t>
            </a:r>
          </a:p>
          <a:p>
            <a:pPr marL="257176" indent="-257176" defTabSz="822960">
              <a:buFont typeface="Arial" panose="020B0604020202020204" pitchFamily="34" charset="0"/>
              <a:buChar char="•"/>
            </a:pPr>
            <a:r>
              <a:rPr lang="en-GB" sz="1600" dirty="0">
                <a:cs typeface="Arial" panose="020B0604020202020204" pitchFamily="34" charset="0"/>
              </a:rPr>
              <a:t>Dump, CE, </a:t>
            </a:r>
            <a:r>
              <a:rPr lang="en-GB" sz="1600" dirty="0" err="1">
                <a:cs typeface="Arial" panose="020B0604020202020204" pitchFamily="34" charset="0"/>
              </a:rPr>
              <a:t>Cryo</a:t>
            </a:r>
            <a:r>
              <a:rPr lang="en-GB" sz="1600" dirty="0">
                <a:cs typeface="Arial" panose="020B0604020202020204" pitchFamily="34" charset="0"/>
              </a:rPr>
              <a:t> – follow-up efforts at CERN</a:t>
            </a:r>
          </a:p>
          <a:p>
            <a:pPr marL="257176" indent="-257176" defTabSz="822960">
              <a:buFont typeface="Arial" panose="020B0604020202020204" pitchFamily="34" charset="0"/>
              <a:buChar char="•"/>
            </a:pPr>
            <a:r>
              <a:rPr lang="en-GB" sz="1600" dirty="0">
                <a:cs typeface="Arial" panose="020B0604020202020204" pitchFamily="34" charset="0"/>
              </a:rPr>
              <a:t>Sustainability, life-cycle assessment (CERN, DESY, CEA, UK groups)</a:t>
            </a:r>
          </a:p>
          <a:p>
            <a:pPr defTabSz="822960"/>
            <a:endParaRPr lang="en-GB" sz="1600" dirty="0">
              <a:cs typeface="Arial" panose="020B0604020202020204" pitchFamily="34" charset="0"/>
            </a:endParaRPr>
          </a:p>
          <a:p>
            <a:pPr defTabSz="822960"/>
            <a:r>
              <a:rPr lang="en-GB" sz="1600" b="1" dirty="0">
                <a:cs typeface="Arial" panose="020B0604020202020204" pitchFamily="34" charset="0"/>
              </a:rPr>
              <a:t>Supported by the European Commission </a:t>
            </a:r>
          </a:p>
          <a:p>
            <a:pPr marL="257176" indent="-257176" defTabSz="822960">
              <a:buFont typeface="Arial" panose="020B0604020202020204" pitchFamily="34" charset="0"/>
              <a:buChar char="•"/>
            </a:pPr>
            <a:r>
              <a:rPr lang="en-GB" sz="1600" dirty="0">
                <a:cs typeface="Arial" panose="020B0604020202020204" pitchFamily="34" charset="0"/>
              </a:rPr>
              <a:t>EAJADE (EU funding for DESY, UK, CEA, CNRS, IFIC, INFN, UHH, CERN) </a:t>
            </a:r>
          </a:p>
        </p:txBody>
      </p:sp>
      <p:graphicFrame>
        <p:nvGraphicFramePr>
          <p:cNvPr id="12" name="Diagram 11">
            <a:extLst>
              <a:ext uri="{FF2B5EF4-FFF2-40B4-BE49-F238E27FC236}">
                <a16:creationId xmlns:a16="http://schemas.microsoft.com/office/drawing/2014/main" id="{4DB1FDA0-C1BA-DA2F-001F-44F4053CEF2A}"/>
              </a:ext>
            </a:extLst>
          </p:cNvPr>
          <p:cNvGraphicFramePr/>
          <p:nvPr>
            <p:extLst>
              <p:ext uri="{D42A27DB-BD31-4B8C-83A1-F6EECF244321}">
                <p14:modId xmlns:p14="http://schemas.microsoft.com/office/powerpoint/2010/main" val="1597556597"/>
              </p:ext>
            </p:extLst>
          </p:nvPr>
        </p:nvGraphicFramePr>
        <p:xfrm>
          <a:off x="7032104" y="1561377"/>
          <a:ext cx="4928096" cy="3645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25385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E8DAD6-83BD-D80A-1FFC-A973A15E7184}"/>
            </a:ext>
          </a:extLst>
        </p:cNvPr>
        <p:cNvGrpSpPr/>
        <p:nvPr/>
      </p:nvGrpSpPr>
      <p:grpSpPr>
        <a:xfrm>
          <a:off x="0" y="0"/>
          <a:ext cx="0" cy="0"/>
          <a:chOff x="0" y="0"/>
          <a:chExt cx="0" cy="0"/>
        </a:xfrm>
      </p:grpSpPr>
      <p:pic>
        <p:nvPicPr>
          <p:cNvPr id="2" name="Picture 2" descr="Blank Map of Europe 2015">
            <a:extLst>
              <a:ext uri="{FF2B5EF4-FFF2-40B4-BE49-F238E27FC236}">
                <a16:creationId xmlns:a16="http://schemas.microsoft.com/office/drawing/2014/main" id="{A54596B1-AA67-ECE3-E5BF-9D87CD611463}"/>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22700" r="13787"/>
          <a:stretch/>
        </p:blipFill>
        <p:spPr bwMode="auto">
          <a:xfrm>
            <a:off x="2373380" y="149667"/>
            <a:ext cx="7387489" cy="5967526"/>
          </a:xfrm>
          <a:prstGeom prst="rect">
            <a:avLst/>
          </a:prstGeom>
          <a:noFill/>
          <a:ln w="25400">
            <a:solidFill>
              <a:schemeClr val="tx2"/>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30FB400-988C-EC04-71D0-C66E4F994781}"/>
              </a:ext>
            </a:extLst>
          </p:cNvPr>
          <p:cNvSpPr txBox="1"/>
          <p:nvPr/>
        </p:nvSpPr>
        <p:spPr>
          <a:xfrm>
            <a:off x="5648714" y="1628800"/>
            <a:ext cx="1448153" cy="338554"/>
          </a:xfrm>
          <a:prstGeom prst="rect">
            <a:avLst/>
          </a:prstGeom>
          <a:noFill/>
        </p:spPr>
        <p:txBody>
          <a:bodyPr wrap="none" rtlCol="0">
            <a:spAutoFit/>
          </a:bodyPr>
          <a:lstStyle/>
          <a:p>
            <a:pPr marL="134938" indent="-134938">
              <a:buFont typeface="Arial" panose="020B0604020202020204" pitchFamily="34" charset="0"/>
              <a:buChar char="•"/>
            </a:pPr>
            <a:r>
              <a:rPr lang="en-DE" sz="1600" b="1" dirty="0">
                <a:solidFill>
                  <a:srgbClr val="FF0000"/>
                </a:solidFill>
                <a:latin typeface="DesySans Office" panose="020B0503040000020003" pitchFamily="34" charset="0"/>
              </a:rPr>
              <a:t>DESY / UHH</a:t>
            </a:r>
          </a:p>
        </p:txBody>
      </p:sp>
      <p:sp>
        <p:nvSpPr>
          <p:cNvPr id="8" name="TextBox 7">
            <a:extLst>
              <a:ext uri="{FF2B5EF4-FFF2-40B4-BE49-F238E27FC236}">
                <a16:creationId xmlns:a16="http://schemas.microsoft.com/office/drawing/2014/main" id="{FFC72A6E-ED90-F65F-1A39-046000758D82}"/>
              </a:ext>
            </a:extLst>
          </p:cNvPr>
          <p:cNvSpPr txBox="1"/>
          <p:nvPr/>
        </p:nvSpPr>
        <p:spPr>
          <a:xfrm>
            <a:off x="4442065" y="2868253"/>
            <a:ext cx="1158244" cy="338554"/>
          </a:xfrm>
          <a:prstGeom prst="rect">
            <a:avLst/>
          </a:prstGeom>
          <a:noFill/>
        </p:spPr>
        <p:txBody>
          <a:bodyPr wrap="square" rtlCol="0">
            <a:spAutoFit/>
          </a:bodyPr>
          <a:lstStyle/>
          <a:p>
            <a:r>
              <a:rPr lang="en-DE" sz="1600" b="1" dirty="0">
                <a:solidFill>
                  <a:srgbClr val="FF0000"/>
                </a:solidFill>
                <a:latin typeface="DesySans Office" panose="020B0503040000020003" pitchFamily="34" charset="0"/>
              </a:rPr>
              <a:t>CERN •</a:t>
            </a:r>
          </a:p>
        </p:txBody>
      </p:sp>
      <p:sp>
        <p:nvSpPr>
          <p:cNvPr id="9" name="TextBox 8">
            <a:extLst>
              <a:ext uri="{FF2B5EF4-FFF2-40B4-BE49-F238E27FC236}">
                <a16:creationId xmlns:a16="http://schemas.microsoft.com/office/drawing/2014/main" id="{5FEAD387-E441-6AB4-987E-B606982B9946}"/>
              </a:ext>
            </a:extLst>
          </p:cNvPr>
          <p:cNvSpPr txBox="1"/>
          <p:nvPr/>
        </p:nvSpPr>
        <p:spPr>
          <a:xfrm>
            <a:off x="3815541" y="2628588"/>
            <a:ext cx="976312" cy="338554"/>
          </a:xfrm>
          <a:prstGeom prst="rect">
            <a:avLst/>
          </a:prstGeom>
          <a:noFill/>
        </p:spPr>
        <p:txBody>
          <a:bodyPr wrap="square" rtlCol="0">
            <a:spAutoFit/>
          </a:bodyPr>
          <a:lstStyle/>
          <a:p>
            <a:r>
              <a:rPr lang="en-DE" sz="1600" b="1" dirty="0">
                <a:solidFill>
                  <a:srgbClr val="FF0000"/>
                </a:solidFill>
                <a:latin typeface="DesySans Office" panose="020B0503040000020003" pitchFamily="34" charset="0"/>
              </a:rPr>
              <a:t>IJCLab •</a:t>
            </a:r>
          </a:p>
        </p:txBody>
      </p:sp>
      <p:sp>
        <p:nvSpPr>
          <p:cNvPr id="10" name="TextBox 9">
            <a:extLst>
              <a:ext uri="{FF2B5EF4-FFF2-40B4-BE49-F238E27FC236}">
                <a16:creationId xmlns:a16="http://schemas.microsoft.com/office/drawing/2014/main" id="{5F1BFDA4-948F-E0AD-218F-06254D77734B}"/>
              </a:ext>
            </a:extLst>
          </p:cNvPr>
          <p:cNvSpPr txBox="1"/>
          <p:nvPr/>
        </p:nvSpPr>
        <p:spPr>
          <a:xfrm>
            <a:off x="3986515" y="2462436"/>
            <a:ext cx="976312" cy="338554"/>
          </a:xfrm>
          <a:prstGeom prst="rect">
            <a:avLst/>
          </a:prstGeom>
          <a:noFill/>
        </p:spPr>
        <p:txBody>
          <a:bodyPr wrap="square" rtlCol="0">
            <a:spAutoFit/>
          </a:bodyPr>
          <a:lstStyle/>
          <a:p>
            <a:r>
              <a:rPr lang="en-DE" sz="1600" b="1" dirty="0">
                <a:solidFill>
                  <a:srgbClr val="FF0000"/>
                </a:solidFill>
                <a:latin typeface="DesySans Office" panose="020B0503040000020003" pitchFamily="34" charset="0"/>
              </a:rPr>
              <a:t>CEA •</a:t>
            </a:r>
          </a:p>
        </p:txBody>
      </p:sp>
      <p:sp>
        <p:nvSpPr>
          <p:cNvPr id="12" name="TextBox 11">
            <a:extLst>
              <a:ext uri="{FF2B5EF4-FFF2-40B4-BE49-F238E27FC236}">
                <a16:creationId xmlns:a16="http://schemas.microsoft.com/office/drawing/2014/main" id="{52C9C2AA-E339-10CA-4B9B-A995D2ED0FCD}"/>
              </a:ext>
            </a:extLst>
          </p:cNvPr>
          <p:cNvSpPr txBox="1"/>
          <p:nvPr/>
        </p:nvSpPr>
        <p:spPr>
          <a:xfrm>
            <a:off x="3724732" y="3968114"/>
            <a:ext cx="665888" cy="338554"/>
          </a:xfrm>
          <a:prstGeom prst="rect">
            <a:avLst/>
          </a:prstGeom>
          <a:noFill/>
        </p:spPr>
        <p:txBody>
          <a:bodyPr wrap="none" rtlCol="0">
            <a:spAutoFit/>
          </a:bodyPr>
          <a:lstStyle/>
          <a:p>
            <a:pPr marL="134938" indent="-134938">
              <a:buFont typeface="Arial" panose="020B0604020202020204" pitchFamily="34" charset="0"/>
              <a:buChar char="•"/>
            </a:pPr>
            <a:r>
              <a:rPr lang="en-DE" sz="1600" b="1" dirty="0">
                <a:solidFill>
                  <a:srgbClr val="FF0000"/>
                </a:solidFill>
                <a:latin typeface="DesySans Office" panose="020B0503040000020003" pitchFamily="34" charset="0"/>
              </a:rPr>
              <a:t>IFIC</a:t>
            </a:r>
          </a:p>
        </p:txBody>
      </p:sp>
      <p:sp>
        <p:nvSpPr>
          <p:cNvPr id="13" name="TextBox 12">
            <a:extLst>
              <a:ext uri="{FF2B5EF4-FFF2-40B4-BE49-F238E27FC236}">
                <a16:creationId xmlns:a16="http://schemas.microsoft.com/office/drawing/2014/main" id="{BF85C248-D868-F412-409F-1F9FC5566354}"/>
              </a:ext>
            </a:extLst>
          </p:cNvPr>
          <p:cNvSpPr txBox="1"/>
          <p:nvPr/>
        </p:nvSpPr>
        <p:spPr>
          <a:xfrm>
            <a:off x="3316512" y="1605391"/>
            <a:ext cx="1766159" cy="338554"/>
          </a:xfrm>
          <a:prstGeom prst="rect">
            <a:avLst/>
          </a:prstGeom>
          <a:noFill/>
        </p:spPr>
        <p:txBody>
          <a:bodyPr wrap="square" rtlCol="0">
            <a:spAutoFit/>
          </a:bodyPr>
          <a:lstStyle/>
          <a:p>
            <a:r>
              <a:rPr lang="en-DE" sz="1600" b="1" dirty="0">
                <a:solidFill>
                  <a:srgbClr val="FF0000"/>
                </a:solidFill>
                <a:latin typeface="DesySans Office" panose="020B0503040000020003" pitchFamily="34" charset="0"/>
              </a:rPr>
              <a:t>UK groups •</a:t>
            </a:r>
          </a:p>
        </p:txBody>
      </p:sp>
      <p:sp>
        <p:nvSpPr>
          <p:cNvPr id="14" name="TextBox 13">
            <a:extLst>
              <a:ext uri="{FF2B5EF4-FFF2-40B4-BE49-F238E27FC236}">
                <a16:creationId xmlns:a16="http://schemas.microsoft.com/office/drawing/2014/main" id="{08C7201A-3252-4F79-72B3-CD45C5B689DD}"/>
              </a:ext>
            </a:extLst>
          </p:cNvPr>
          <p:cNvSpPr txBox="1"/>
          <p:nvPr/>
        </p:nvSpPr>
        <p:spPr>
          <a:xfrm>
            <a:off x="3285427" y="3651785"/>
            <a:ext cx="1060227" cy="338554"/>
          </a:xfrm>
          <a:prstGeom prst="rect">
            <a:avLst/>
          </a:prstGeom>
          <a:noFill/>
        </p:spPr>
        <p:txBody>
          <a:bodyPr wrap="none" rtlCol="0">
            <a:spAutoFit/>
          </a:bodyPr>
          <a:lstStyle/>
          <a:p>
            <a:pPr marL="134938" indent="-134938">
              <a:buFont typeface="Arial" panose="020B0604020202020204" pitchFamily="34" charset="0"/>
              <a:buChar char="•"/>
            </a:pPr>
            <a:r>
              <a:rPr lang="en-DE" sz="1600" b="1" dirty="0">
                <a:solidFill>
                  <a:srgbClr val="FF0000"/>
                </a:solidFill>
                <a:latin typeface="DesySans Office" panose="020B0503040000020003" pitchFamily="34" charset="0"/>
              </a:rPr>
              <a:t>CIEMAT</a:t>
            </a:r>
          </a:p>
        </p:txBody>
      </p:sp>
      <p:sp>
        <p:nvSpPr>
          <p:cNvPr id="16" name="TextBox 15">
            <a:extLst>
              <a:ext uri="{FF2B5EF4-FFF2-40B4-BE49-F238E27FC236}">
                <a16:creationId xmlns:a16="http://schemas.microsoft.com/office/drawing/2014/main" id="{2BFC2811-5E7E-09B1-55FE-6EC49EF606EE}"/>
              </a:ext>
            </a:extLst>
          </p:cNvPr>
          <p:cNvSpPr txBox="1"/>
          <p:nvPr/>
        </p:nvSpPr>
        <p:spPr>
          <a:xfrm>
            <a:off x="5747950" y="3820753"/>
            <a:ext cx="774892" cy="338554"/>
          </a:xfrm>
          <a:prstGeom prst="rect">
            <a:avLst/>
          </a:prstGeom>
          <a:noFill/>
        </p:spPr>
        <p:txBody>
          <a:bodyPr wrap="none" rtlCol="0">
            <a:spAutoFit/>
          </a:bodyPr>
          <a:lstStyle/>
          <a:p>
            <a:pPr marL="134938" indent="-134938">
              <a:buFont typeface="Arial" panose="020B0604020202020204" pitchFamily="34" charset="0"/>
              <a:buChar char="•"/>
            </a:pPr>
            <a:r>
              <a:rPr lang="en-DE" sz="1600" b="1" dirty="0">
                <a:solidFill>
                  <a:srgbClr val="FF0000"/>
                </a:solidFill>
                <a:latin typeface="DesySans Office" panose="020B0503040000020003" pitchFamily="34" charset="0"/>
              </a:rPr>
              <a:t>INFN</a:t>
            </a:r>
          </a:p>
        </p:txBody>
      </p:sp>
      <p:sp>
        <p:nvSpPr>
          <p:cNvPr id="19" name="AutoShape 1">
            <a:extLst>
              <a:ext uri="{FF2B5EF4-FFF2-40B4-BE49-F238E27FC236}">
                <a16:creationId xmlns:a16="http://schemas.microsoft.com/office/drawing/2014/main" id="{BDE5FA33-63A3-5731-C237-143D3A683C04}"/>
              </a:ext>
            </a:extLst>
          </p:cNvPr>
          <p:cNvSpPr>
            <a:spLocks noChangeAspect="1" noChangeArrowheads="1"/>
          </p:cNvSpPr>
          <p:nvPr/>
        </p:nvSpPr>
        <p:spPr bwMode="auto">
          <a:xfrm>
            <a:off x="0" y="0"/>
            <a:ext cx="2800990" cy="280099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DE"/>
          </a:p>
        </p:txBody>
      </p:sp>
      <p:pic>
        <p:nvPicPr>
          <p:cNvPr id="11" name="Picture 10">
            <a:extLst>
              <a:ext uri="{FF2B5EF4-FFF2-40B4-BE49-F238E27FC236}">
                <a16:creationId xmlns:a16="http://schemas.microsoft.com/office/drawing/2014/main" id="{53210D16-52DC-7428-4528-F41BDB3EEDB0}"/>
              </a:ext>
            </a:extLst>
          </p:cNvPr>
          <p:cNvPicPr>
            <a:picLocks noChangeAspect="1"/>
          </p:cNvPicPr>
          <p:nvPr/>
        </p:nvPicPr>
        <p:blipFill>
          <a:blip r:embed="rId4"/>
          <a:stretch>
            <a:fillRect/>
          </a:stretch>
        </p:blipFill>
        <p:spPr>
          <a:xfrm>
            <a:off x="8010502" y="260648"/>
            <a:ext cx="3895209" cy="1368152"/>
          </a:xfrm>
          <a:prstGeom prst="rect">
            <a:avLst/>
          </a:prstGeom>
        </p:spPr>
      </p:pic>
      <p:sp>
        <p:nvSpPr>
          <p:cNvPr id="20" name="TextBox 19">
            <a:extLst>
              <a:ext uri="{FF2B5EF4-FFF2-40B4-BE49-F238E27FC236}">
                <a16:creationId xmlns:a16="http://schemas.microsoft.com/office/drawing/2014/main" id="{155CDA5B-4460-F023-15DF-D9B282735009}"/>
              </a:ext>
            </a:extLst>
          </p:cNvPr>
          <p:cNvSpPr txBox="1"/>
          <p:nvPr/>
        </p:nvSpPr>
        <p:spPr>
          <a:xfrm>
            <a:off x="8886352" y="1392029"/>
            <a:ext cx="1880323" cy="169277"/>
          </a:xfrm>
          <a:prstGeom prst="rect">
            <a:avLst/>
          </a:prstGeom>
          <a:noFill/>
        </p:spPr>
        <p:txBody>
          <a:bodyPr wrap="none" lIns="0" tIns="0" rIns="0" bIns="0" rtlCol="0">
            <a:spAutoFit/>
          </a:bodyPr>
          <a:lstStyle/>
          <a:p>
            <a:pPr algn="l"/>
            <a:r>
              <a:rPr lang="en-DE" sz="800" dirty="0">
                <a:solidFill>
                  <a:schemeClr val="bg1"/>
                </a:solidFill>
              </a:rPr>
              <a:t>SRF cavities (CERN, CEA, INFN, DESY</a:t>
            </a:r>
            <a:r>
              <a:rPr lang="en-DE" sz="1100" dirty="0">
                <a:solidFill>
                  <a:schemeClr val="bg1"/>
                </a:solidFill>
              </a:rPr>
              <a:t>)</a:t>
            </a:r>
          </a:p>
        </p:txBody>
      </p:sp>
      <p:pic>
        <p:nvPicPr>
          <p:cNvPr id="17" name="Picture 16">
            <a:extLst>
              <a:ext uri="{FF2B5EF4-FFF2-40B4-BE49-F238E27FC236}">
                <a16:creationId xmlns:a16="http://schemas.microsoft.com/office/drawing/2014/main" id="{8948149D-7CA2-D670-A87A-C05D98CC4C2A}"/>
              </a:ext>
            </a:extLst>
          </p:cNvPr>
          <p:cNvPicPr>
            <a:picLocks noChangeAspect="1"/>
          </p:cNvPicPr>
          <p:nvPr/>
        </p:nvPicPr>
        <p:blipFill>
          <a:blip r:embed="rId5"/>
          <a:stretch>
            <a:fillRect/>
          </a:stretch>
        </p:blipFill>
        <p:spPr>
          <a:xfrm>
            <a:off x="49962" y="3446619"/>
            <a:ext cx="2465939" cy="1153620"/>
          </a:xfrm>
          <a:prstGeom prst="rect">
            <a:avLst/>
          </a:prstGeom>
        </p:spPr>
      </p:pic>
      <p:pic>
        <p:nvPicPr>
          <p:cNvPr id="22" name="Picture 21">
            <a:extLst>
              <a:ext uri="{FF2B5EF4-FFF2-40B4-BE49-F238E27FC236}">
                <a16:creationId xmlns:a16="http://schemas.microsoft.com/office/drawing/2014/main" id="{0CEEFF00-764E-73B9-00FF-3DDCDA36154E}"/>
              </a:ext>
            </a:extLst>
          </p:cNvPr>
          <p:cNvPicPr>
            <a:picLocks noChangeAspect="1"/>
          </p:cNvPicPr>
          <p:nvPr/>
        </p:nvPicPr>
        <p:blipFill>
          <a:blip r:embed="rId6"/>
          <a:stretch>
            <a:fillRect/>
          </a:stretch>
        </p:blipFill>
        <p:spPr>
          <a:xfrm>
            <a:off x="8010502" y="1721941"/>
            <a:ext cx="3527592" cy="2087230"/>
          </a:xfrm>
          <a:prstGeom prst="rect">
            <a:avLst/>
          </a:prstGeom>
        </p:spPr>
      </p:pic>
      <p:pic>
        <p:nvPicPr>
          <p:cNvPr id="23" name="Picture 22">
            <a:extLst>
              <a:ext uri="{FF2B5EF4-FFF2-40B4-BE49-F238E27FC236}">
                <a16:creationId xmlns:a16="http://schemas.microsoft.com/office/drawing/2014/main" id="{19B3D577-C900-1C12-DAA1-A537D4D5AF33}"/>
              </a:ext>
            </a:extLst>
          </p:cNvPr>
          <p:cNvPicPr>
            <a:picLocks noChangeAspect="1"/>
          </p:cNvPicPr>
          <p:nvPr/>
        </p:nvPicPr>
        <p:blipFill>
          <a:blip r:embed="rId7"/>
          <a:stretch>
            <a:fillRect/>
          </a:stretch>
        </p:blipFill>
        <p:spPr>
          <a:xfrm>
            <a:off x="167526" y="4868498"/>
            <a:ext cx="2348376" cy="1367499"/>
          </a:xfrm>
          <a:prstGeom prst="rect">
            <a:avLst/>
          </a:prstGeom>
        </p:spPr>
      </p:pic>
      <p:pic>
        <p:nvPicPr>
          <p:cNvPr id="24" name="Picture 23">
            <a:extLst>
              <a:ext uri="{FF2B5EF4-FFF2-40B4-BE49-F238E27FC236}">
                <a16:creationId xmlns:a16="http://schemas.microsoft.com/office/drawing/2014/main" id="{000B879C-E752-FE63-8CF2-699344A4A38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251748" y="4072022"/>
            <a:ext cx="2717952" cy="2037072"/>
          </a:xfrm>
          <a:prstGeom prst="rect">
            <a:avLst/>
          </a:prstGeom>
        </p:spPr>
      </p:pic>
      <p:pic>
        <p:nvPicPr>
          <p:cNvPr id="25" name="Picture 24">
            <a:extLst>
              <a:ext uri="{FF2B5EF4-FFF2-40B4-BE49-F238E27FC236}">
                <a16:creationId xmlns:a16="http://schemas.microsoft.com/office/drawing/2014/main" id="{AF04D56F-E3EA-5C7B-0961-31ACCF94AF9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12707" y="1990439"/>
            <a:ext cx="2465938" cy="1241538"/>
          </a:xfrm>
          <a:prstGeom prst="rect">
            <a:avLst/>
          </a:prstGeom>
        </p:spPr>
      </p:pic>
    </p:spTree>
    <p:extLst>
      <p:ext uri="{BB962C8B-B14F-4D97-AF65-F5344CB8AC3E}">
        <p14:creationId xmlns:p14="http://schemas.microsoft.com/office/powerpoint/2010/main" val="3495368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90CC9-6353-7E37-BFED-C561B22CCA50}"/>
            </a:ext>
          </a:extLst>
        </p:cNvPr>
        <p:cNvGrpSpPr/>
        <p:nvPr/>
      </p:nvGrpSpPr>
      <p:grpSpPr>
        <a:xfrm>
          <a:off x="0" y="0"/>
          <a:ext cx="0" cy="0"/>
          <a:chOff x="0" y="0"/>
          <a:chExt cx="0" cy="0"/>
        </a:xfrm>
      </p:grpSpPr>
      <p:sp>
        <p:nvSpPr>
          <p:cNvPr id="11" name="Title 2">
            <a:extLst>
              <a:ext uri="{FF2B5EF4-FFF2-40B4-BE49-F238E27FC236}">
                <a16:creationId xmlns:a16="http://schemas.microsoft.com/office/drawing/2014/main" id="{FB494A9B-B2F7-8728-C64D-B2C7DFEC1294}"/>
              </a:ext>
            </a:extLst>
          </p:cNvPr>
          <p:cNvSpPr>
            <a:spLocks noGrp="1"/>
          </p:cNvSpPr>
          <p:nvPr>
            <p:ph type="title"/>
          </p:nvPr>
        </p:nvSpPr>
        <p:spPr>
          <a:xfrm>
            <a:off x="-60029" y="248361"/>
            <a:ext cx="11376025" cy="535127"/>
          </a:xfrm>
        </p:spPr>
        <p:txBody>
          <a:bodyPr/>
          <a:lstStyle/>
          <a:p>
            <a:r>
              <a:rPr lang="en-US" sz="3600" b="0" dirty="0">
                <a:solidFill>
                  <a:srgbClr val="22529E"/>
                </a:solidFill>
                <a:latin typeface="+mn-lt"/>
              </a:rPr>
              <a:t>The EAJADE Work Packages</a:t>
            </a:r>
            <a:endParaRPr lang="en-GB" sz="3600" b="0" dirty="0">
              <a:solidFill>
                <a:srgbClr val="22529E"/>
              </a:solidFill>
              <a:latin typeface="+mn-lt"/>
            </a:endParaRPr>
          </a:p>
        </p:txBody>
      </p:sp>
      <p:sp>
        <p:nvSpPr>
          <p:cNvPr id="3" name="TextBox 2">
            <a:extLst>
              <a:ext uri="{FF2B5EF4-FFF2-40B4-BE49-F238E27FC236}">
                <a16:creationId xmlns:a16="http://schemas.microsoft.com/office/drawing/2014/main" id="{B027FA66-3FD6-2343-DCEC-2C6F8574A9A0}"/>
              </a:ext>
            </a:extLst>
          </p:cNvPr>
          <p:cNvSpPr txBox="1"/>
          <p:nvPr/>
        </p:nvSpPr>
        <p:spPr>
          <a:xfrm>
            <a:off x="2881269" y="811188"/>
            <a:ext cx="5578450" cy="276999"/>
          </a:xfrm>
          <a:prstGeom prst="rect">
            <a:avLst/>
          </a:prstGeom>
          <a:noFill/>
        </p:spPr>
        <p:txBody>
          <a:bodyPr wrap="none" lIns="0" tIns="0" rIns="0" bIns="0" rtlCol="0">
            <a:spAutoFit/>
          </a:bodyPr>
          <a:lstStyle/>
          <a:p>
            <a:pPr algn="l"/>
            <a:r>
              <a:rPr lang="en-DE" dirty="0"/>
              <a:t>Addressing the most pressing items for Higgs factories</a:t>
            </a:r>
          </a:p>
        </p:txBody>
      </p:sp>
      <p:sp>
        <p:nvSpPr>
          <p:cNvPr id="2" name="TextBox 1">
            <a:extLst>
              <a:ext uri="{FF2B5EF4-FFF2-40B4-BE49-F238E27FC236}">
                <a16:creationId xmlns:a16="http://schemas.microsoft.com/office/drawing/2014/main" id="{98E4F71A-E8C7-F7D7-70BF-EA3DD397DD9C}"/>
              </a:ext>
            </a:extLst>
          </p:cNvPr>
          <p:cNvSpPr txBox="1"/>
          <p:nvPr/>
        </p:nvSpPr>
        <p:spPr>
          <a:xfrm>
            <a:off x="495354" y="1312110"/>
            <a:ext cx="6394257" cy="4001095"/>
          </a:xfrm>
          <a:prstGeom prst="rect">
            <a:avLst/>
          </a:prstGeom>
          <a:noFill/>
        </p:spPr>
        <p:txBody>
          <a:bodyPr wrap="square" lIns="0" tIns="0" rIns="0" bIns="0" rtlCol="0">
            <a:spAutoFit/>
          </a:bodyPr>
          <a:lstStyle/>
          <a:p>
            <a:pPr algn="l"/>
            <a:r>
              <a:rPr lang="en-DE" sz="2000" dirty="0">
                <a:solidFill>
                  <a:srgbClr val="FF0000"/>
                </a:solidFill>
              </a:rPr>
              <a:t>1) R&amp;D&amp;I at currently </a:t>
            </a:r>
            <a:r>
              <a:rPr lang="en-DE" sz="2000">
                <a:solidFill>
                  <a:srgbClr val="FF0000"/>
                </a:solidFill>
              </a:rPr>
              <a:t>operating acilities</a:t>
            </a:r>
            <a:r>
              <a:rPr lang="en-US" sz="2000" dirty="0">
                <a:solidFill>
                  <a:srgbClr val="FF0000"/>
                </a:solidFill>
              </a:rPr>
              <a:t>. </a:t>
            </a:r>
            <a:br>
              <a:rPr lang="en-DE" sz="2000" dirty="0"/>
            </a:br>
            <a:endParaRPr lang="en-DE" sz="2000" dirty="0"/>
          </a:p>
          <a:p>
            <a:pPr algn="l"/>
            <a:r>
              <a:rPr lang="en-DE" sz="2000" dirty="0"/>
              <a:t>2) State-of-the-art high-gradient high-efficiency reduced-cost radio-frequency  structures and </a:t>
            </a:r>
            <a:br>
              <a:rPr lang="en-DE" sz="2000" dirty="0"/>
            </a:br>
            <a:r>
              <a:rPr lang="en-DE" sz="2000" dirty="0"/>
              <a:t>power sources</a:t>
            </a:r>
          </a:p>
          <a:p>
            <a:pPr algn="l"/>
            <a:endParaRPr lang="en-DE" sz="2000" dirty="0"/>
          </a:p>
          <a:p>
            <a:pPr algn="l"/>
            <a:r>
              <a:rPr lang="en-DE" sz="2000" dirty="0"/>
              <a:t>3) Special technologies, devices and systems performance</a:t>
            </a:r>
          </a:p>
          <a:p>
            <a:pPr algn="l"/>
            <a:endParaRPr lang="en-DE" sz="2000" dirty="0"/>
          </a:p>
          <a:p>
            <a:pPr algn="l"/>
            <a:r>
              <a:rPr lang="en-DE" sz="2000" dirty="0">
                <a:solidFill>
                  <a:srgbClr val="FF0000"/>
                </a:solidFill>
              </a:rPr>
              <a:t>4) Sustainable technologies for scientific facilities</a:t>
            </a:r>
          </a:p>
          <a:p>
            <a:pPr algn="l"/>
            <a:endParaRPr lang="en-DE" sz="2000" dirty="0"/>
          </a:p>
          <a:p>
            <a:pPr algn="l"/>
            <a:r>
              <a:rPr lang="en-DE" sz="2000" dirty="0"/>
              <a:t>5) Investigation of potential early applications of novel and advanced technologies for colliders</a:t>
            </a:r>
          </a:p>
        </p:txBody>
      </p:sp>
      <p:grpSp>
        <p:nvGrpSpPr>
          <p:cNvPr id="14" name="Group 13">
            <a:extLst>
              <a:ext uri="{FF2B5EF4-FFF2-40B4-BE49-F238E27FC236}">
                <a16:creationId xmlns:a16="http://schemas.microsoft.com/office/drawing/2014/main" id="{35CDABFC-B06B-B6B1-779D-B41F870D1731}"/>
              </a:ext>
            </a:extLst>
          </p:cNvPr>
          <p:cNvGrpSpPr/>
          <p:nvPr/>
        </p:nvGrpSpPr>
        <p:grpSpPr>
          <a:xfrm>
            <a:off x="8737144" y="3870649"/>
            <a:ext cx="3249687" cy="2356896"/>
            <a:chOff x="3460684" y="1042184"/>
            <a:chExt cx="4017626" cy="2839148"/>
          </a:xfrm>
        </p:grpSpPr>
        <p:pic>
          <p:nvPicPr>
            <p:cNvPr id="15" name="Picture 14">
              <a:extLst>
                <a:ext uri="{FF2B5EF4-FFF2-40B4-BE49-F238E27FC236}">
                  <a16:creationId xmlns:a16="http://schemas.microsoft.com/office/drawing/2014/main" id="{094C6C80-0B1A-3B84-5B60-1D6910C681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60684" y="1978075"/>
              <a:ext cx="961562" cy="785398"/>
            </a:xfrm>
            <a:prstGeom prst="rect">
              <a:avLst/>
            </a:prstGeom>
          </p:spPr>
        </p:pic>
        <p:pic>
          <p:nvPicPr>
            <p:cNvPr id="22" name="Picture 21">
              <a:extLst>
                <a:ext uri="{FF2B5EF4-FFF2-40B4-BE49-F238E27FC236}">
                  <a16:creationId xmlns:a16="http://schemas.microsoft.com/office/drawing/2014/main" id="{78983DA0-AB3D-CF1F-4BAD-F214697B1D3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17101" y="2002320"/>
              <a:ext cx="930096" cy="909995"/>
            </a:xfrm>
            <a:prstGeom prst="rect">
              <a:avLst/>
            </a:prstGeom>
          </p:spPr>
        </p:pic>
        <p:pic>
          <p:nvPicPr>
            <p:cNvPr id="23" name="Picture 22">
              <a:extLst>
                <a:ext uri="{FF2B5EF4-FFF2-40B4-BE49-F238E27FC236}">
                  <a16:creationId xmlns:a16="http://schemas.microsoft.com/office/drawing/2014/main" id="{8B33DEA3-4421-BA52-2F47-0C9F83690F5B}"/>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646638" y="1070474"/>
              <a:ext cx="1923273" cy="620620"/>
            </a:xfrm>
            <a:prstGeom prst="rect">
              <a:avLst/>
            </a:prstGeom>
          </p:spPr>
        </p:pic>
        <p:pic>
          <p:nvPicPr>
            <p:cNvPr id="24" name="Picture 23">
              <a:extLst>
                <a:ext uri="{FF2B5EF4-FFF2-40B4-BE49-F238E27FC236}">
                  <a16:creationId xmlns:a16="http://schemas.microsoft.com/office/drawing/2014/main" id="{82854E9F-C3A3-A23C-7BDA-4B4F46B4741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93698" y="1042184"/>
              <a:ext cx="855639" cy="855639"/>
            </a:xfrm>
            <a:prstGeom prst="rect">
              <a:avLst/>
            </a:prstGeom>
          </p:spPr>
        </p:pic>
        <p:pic>
          <p:nvPicPr>
            <p:cNvPr id="25" name="Picture 24">
              <a:extLst>
                <a:ext uri="{FF2B5EF4-FFF2-40B4-BE49-F238E27FC236}">
                  <a16:creationId xmlns:a16="http://schemas.microsoft.com/office/drawing/2014/main" id="{2E4A5CB2-87DD-2824-BC36-88DAA312F02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601607" y="3014010"/>
              <a:ext cx="841710" cy="841710"/>
            </a:xfrm>
            <a:prstGeom prst="rect">
              <a:avLst/>
            </a:prstGeom>
          </p:spPr>
        </p:pic>
        <p:pic>
          <p:nvPicPr>
            <p:cNvPr id="26" name="Picture 25">
              <a:extLst>
                <a:ext uri="{FF2B5EF4-FFF2-40B4-BE49-F238E27FC236}">
                  <a16:creationId xmlns:a16="http://schemas.microsoft.com/office/drawing/2014/main" id="{F4AAC3EA-A0C9-82EF-AF91-8F1AFAD285B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18548" y="3039622"/>
              <a:ext cx="859811" cy="841710"/>
            </a:xfrm>
            <a:prstGeom prst="rect">
              <a:avLst/>
            </a:prstGeom>
          </p:spPr>
        </p:pic>
        <p:pic>
          <p:nvPicPr>
            <p:cNvPr id="27" name="Picture 26">
              <a:extLst>
                <a:ext uri="{FF2B5EF4-FFF2-40B4-BE49-F238E27FC236}">
                  <a16:creationId xmlns:a16="http://schemas.microsoft.com/office/drawing/2014/main" id="{0DD3CB34-FD28-F460-CCE9-2D75937CE0C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220363" y="2091400"/>
              <a:ext cx="1257947" cy="635263"/>
            </a:xfrm>
            <a:prstGeom prst="rect">
              <a:avLst/>
            </a:prstGeom>
          </p:spPr>
        </p:pic>
      </p:grpSp>
      <p:grpSp>
        <p:nvGrpSpPr>
          <p:cNvPr id="28" name="Group 27">
            <a:extLst>
              <a:ext uri="{FF2B5EF4-FFF2-40B4-BE49-F238E27FC236}">
                <a16:creationId xmlns:a16="http://schemas.microsoft.com/office/drawing/2014/main" id="{611FD5C4-34F1-88E7-6D3C-91B3B84CD109}"/>
              </a:ext>
            </a:extLst>
          </p:cNvPr>
          <p:cNvGrpSpPr/>
          <p:nvPr/>
        </p:nvGrpSpPr>
        <p:grpSpPr>
          <a:xfrm>
            <a:off x="4591250" y="5476407"/>
            <a:ext cx="3938582" cy="1064320"/>
            <a:chOff x="1983636" y="3837064"/>
            <a:chExt cx="6224453" cy="1571740"/>
          </a:xfrm>
        </p:grpSpPr>
        <p:grpSp>
          <p:nvGrpSpPr>
            <p:cNvPr id="29" name="Group 28">
              <a:extLst>
                <a:ext uri="{FF2B5EF4-FFF2-40B4-BE49-F238E27FC236}">
                  <a16:creationId xmlns:a16="http://schemas.microsoft.com/office/drawing/2014/main" id="{53430770-E7AD-FBE5-A343-67E69ED26063}"/>
                </a:ext>
              </a:extLst>
            </p:cNvPr>
            <p:cNvGrpSpPr/>
            <p:nvPr/>
          </p:nvGrpSpPr>
          <p:grpSpPr>
            <a:xfrm>
              <a:off x="1983636" y="3837064"/>
              <a:ext cx="6224453" cy="1571740"/>
              <a:chOff x="1983636" y="4322474"/>
              <a:chExt cx="6224453" cy="1571740"/>
            </a:xfrm>
          </p:grpSpPr>
          <p:pic>
            <p:nvPicPr>
              <p:cNvPr id="31" name="Picture 30">
                <a:extLst>
                  <a:ext uri="{FF2B5EF4-FFF2-40B4-BE49-F238E27FC236}">
                    <a16:creationId xmlns:a16="http://schemas.microsoft.com/office/drawing/2014/main" id="{1D88393D-9A0D-EE56-34D2-E7EA15693F5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983636" y="4414932"/>
                <a:ext cx="2018924" cy="639157"/>
              </a:xfrm>
              <a:prstGeom prst="rect">
                <a:avLst/>
              </a:prstGeom>
            </p:spPr>
          </p:pic>
          <p:pic>
            <p:nvPicPr>
              <p:cNvPr id="32" name="Picture 31">
                <a:extLst>
                  <a:ext uri="{FF2B5EF4-FFF2-40B4-BE49-F238E27FC236}">
                    <a16:creationId xmlns:a16="http://schemas.microsoft.com/office/drawing/2014/main" id="{B72C9F18-16CE-D912-AC18-CA9BD4B84F7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351566" y="4984218"/>
                <a:ext cx="2755670" cy="909996"/>
              </a:xfrm>
              <a:prstGeom prst="rect">
                <a:avLst/>
              </a:prstGeom>
            </p:spPr>
          </p:pic>
          <p:pic>
            <p:nvPicPr>
              <p:cNvPr id="33" name="Picture 32">
                <a:extLst>
                  <a:ext uri="{FF2B5EF4-FFF2-40B4-BE49-F238E27FC236}">
                    <a16:creationId xmlns:a16="http://schemas.microsoft.com/office/drawing/2014/main" id="{315DCE03-A970-59A0-14A3-EAED8734A62A}"/>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5013984" y="5066030"/>
                <a:ext cx="2795043" cy="784971"/>
              </a:xfrm>
              <a:prstGeom prst="rect">
                <a:avLst/>
              </a:prstGeom>
            </p:spPr>
          </p:pic>
          <p:pic>
            <p:nvPicPr>
              <p:cNvPr id="34" name="Picture 33">
                <a:extLst>
                  <a:ext uri="{FF2B5EF4-FFF2-40B4-BE49-F238E27FC236}">
                    <a16:creationId xmlns:a16="http://schemas.microsoft.com/office/drawing/2014/main" id="{E01BFE77-F557-93CA-67F7-4D4CEDEBBC7C}"/>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053294" y="4322474"/>
                <a:ext cx="2154795" cy="699712"/>
              </a:xfrm>
              <a:prstGeom prst="rect">
                <a:avLst/>
              </a:prstGeom>
            </p:spPr>
          </p:pic>
        </p:grpSp>
        <p:pic>
          <p:nvPicPr>
            <p:cNvPr id="30" name="Picture 29">
              <a:extLst>
                <a:ext uri="{FF2B5EF4-FFF2-40B4-BE49-F238E27FC236}">
                  <a16:creationId xmlns:a16="http://schemas.microsoft.com/office/drawing/2014/main" id="{DEB27962-4426-B527-4689-7621A7DA98C4}"/>
                </a:ext>
              </a:extLst>
            </p:cNvPr>
            <p:cNvPicPr>
              <a:picLocks noChangeAspect="1"/>
            </p:cNvPicPr>
            <p:nvPr/>
          </p:nvPicPr>
          <p:blipFill>
            <a:blip r:embed="rId14">
              <a:extLst>
                <a:ext uri="{28A0092B-C50C-407E-A947-70E740481C1C}">
                  <a14:useLocalDpi xmlns:a14="http://schemas.microsoft.com/office/drawing/2010/main"/>
                </a:ext>
              </a:extLst>
            </a:blip>
            <a:stretch>
              <a:fillRect/>
            </a:stretch>
          </p:blipFill>
          <p:spPr>
            <a:xfrm>
              <a:off x="4130022" y="3850561"/>
              <a:ext cx="1923273" cy="584675"/>
            </a:xfrm>
            <a:prstGeom prst="rect">
              <a:avLst/>
            </a:prstGeom>
          </p:spPr>
        </p:pic>
      </p:grpSp>
      <p:grpSp>
        <p:nvGrpSpPr>
          <p:cNvPr id="35" name="Group 34">
            <a:extLst>
              <a:ext uri="{FF2B5EF4-FFF2-40B4-BE49-F238E27FC236}">
                <a16:creationId xmlns:a16="http://schemas.microsoft.com/office/drawing/2014/main" id="{FA5209B7-7AA4-28C7-C73E-E9897A68D391}"/>
              </a:ext>
            </a:extLst>
          </p:cNvPr>
          <p:cNvGrpSpPr/>
          <p:nvPr/>
        </p:nvGrpSpPr>
        <p:grpSpPr>
          <a:xfrm>
            <a:off x="9788892" y="1157210"/>
            <a:ext cx="2197939" cy="2444188"/>
            <a:chOff x="9371713" y="1940715"/>
            <a:chExt cx="2590800" cy="3375898"/>
          </a:xfrm>
        </p:grpSpPr>
        <p:pic>
          <p:nvPicPr>
            <p:cNvPr id="36" name="Picture 35">
              <a:extLst>
                <a:ext uri="{FF2B5EF4-FFF2-40B4-BE49-F238E27FC236}">
                  <a16:creationId xmlns:a16="http://schemas.microsoft.com/office/drawing/2014/main" id="{DA8E5542-981B-C1AA-F924-5D2EB07172A2}"/>
                </a:ext>
              </a:extLst>
            </p:cNvPr>
            <p:cNvPicPr>
              <a:picLocks noChangeAspect="1"/>
            </p:cNvPicPr>
            <p:nvPr/>
          </p:nvPicPr>
          <p:blipFill>
            <a:blip r:embed="rId15"/>
            <a:stretch>
              <a:fillRect/>
            </a:stretch>
          </p:blipFill>
          <p:spPr>
            <a:xfrm>
              <a:off x="9371713" y="2886741"/>
              <a:ext cx="2590800" cy="774700"/>
            </a:xfrm>
            <a:prstGeom prst="rect">
              <a:avLst/>
            </a:prstGeom>
          </p:spPr>
        </p:pic>
        <p:pic>
          <p:nvPicPr>
            <p:cNvPr id="37" name="Picture 36">
              <a:extLst>
                <a:ext uri="{FF2B5EF4-FFF2-40B4-BE49-F238E27FC236}">
                  <a16:creationId xmlns:a16="http://schemas.microsoft.com/office/drawing/2014/main" id="{F6472B1A-2F96-2F8A-7388-5FA084AE12E3}"/>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9430907" y="1940715"/>
              <a:ext cx="2531606" cy="656635"/>
            </a:xfrm>
            <a:prstGeom prst="rect">
              <a:avLst/>
            </a:prstGeom>
          </p:spPr>
        </p:pic>
        <p:pic>
          <p:nvPicPr>
            <p:cNvPr id="38" name="Picture 37">
              <a:extLst>
                <a:ext uri="{FF2B5EF4-FFF2-40B4-BE49-F238E27FC236}">
                  <a16:creationId xmlns:a16="http://schemas.microsoft.com/office/drawing/2014/main" id="{26F6F9FE-3A02-24E1-218E-3F6D9FF82AE8}"/>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9997681" y="3961710"/>
              <a:ext cx="1354903" cy="1354903"/>
            </a:xfrm>
            <a:prstGeom prst="rect">
              <a:avLst/>
            </a:prstGeom>
          </p:spPr>
        </p:pic>
      </p:grpSp>
      <p:grpSp>
        <p:nvGrpSpPr>
          <p:cNvPr id="39" name="Group 38">
            <a:extLst>
              <a:ext uri="{FF2B5EF4-FFF2-40B4-BE49-F238E27FC236}">
                <a16:creationId xmlns:a16="http://schemas.microsoft.com/office/drawing/2014/main" id="{257DE500-215C-5547-85B5-B99356B9C4C5}"/>
              </a:ext>
            </a:extLst>
          </p:cNvPr>
          <p:cNvGrpSpPr/>
          <p:nvPr/>
        </p:nvGrpSpPr>
        <p:grpSpPr>
          <a:xfrm>
            <a:off x="7137496" y="1198690"/>
            <a:ext cx="1363468" cy="3908238"/>
            <a:chOff x="479376" y="1340768"/>
            <a:chExt cx="1679343" cy="4774756"/>
          </a:xfrm>
        </p:grpSpPr>
        <p:grpSp>
          <p:nvGrpSpPr>
            <p:cNvPr id="40" name="Group 39">
              <a:extLst>
                <a:ext uri="{FF2B5EF4-FFF2-40B4-BE49-F238E27FC236}">
                  <a16:creationId xmlns:a16="http://schemas.microsoft.com/office/drawing/2014/main" id="{947644ED-00F9-E660-E599-9CD39CDB33F1}"/>
                </a:ext>
              </a:extLst>
            </p:cNvPr>
            <p:cNvGrpSpPr/>
            <p:nvPr/>
          </p:nvGrpSpPr>
          <p:grpSpPr>
            <a:xfrm>
              <a:off x="479376" y="1340768"/>
              <a:ext cx="1679343" cy="4113340"/>
              <a:chOff x="479376" y="1627045"/>
              <a:chExt cx="1679343" cy="4113340"/>
            </a:xfrm>
          </p:grpSpPr>
          <p:pic>
            <p:nvPicPr>
              <p:cNvPr id="42" name="Picture 41">
                <a:extLst>
                  <a:ext uri="{FF2B5EF4-FFF2-40B4-BE49-F238E27FC236}">
                    <a16:creationId xmlns:a16="http://schemas.microsoft.com/office/drawing/2014/main" id="{7227EDF7-2D7E-E0BA-896C-CDD4D2FD9A85}"/>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611250" y="1627045"/>
                <a:ext cx="1517671" cy="324769"/>
              </a:xfrm>
              <a:prstGeom prst="rect">
                <a:avLst/>
              </a:prstGeom>
            </p:spPr>
          </p:pic>
          <p:pic>
            <p:nvPicPr>
              <p:cNvPr id="43" name="Picture 42">
                <a:extLst>
                  <a:ext uri="{FF2B5EF4-FFF2-40B4-BE49-F238E27FC236}">
                    <a16:creationId xmlns:a16="http://schemas.microsoft.com/office/drawing/2014/main" id="{C396E4F3-422C-00EB-670C-C9589C76B7F5}"/>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566791" y="4031800"/>
                <a:ext cx="1538619" cy="372793"/>
              </a:xfrm>
              <a:prstGeom prst="rect">
                <a:avLst/>
              </a:prstGeom>
            </p:spPr>
          </p:pic>
          <p:pic>
            <p:nvPicPr>
              <p:cNvPr id="44" name="Picture 43">
                <a:extLst>
                  <a:ext uri="{FF2B5EF4-FFF2-40B4-BE49-F238E27FC236}">
                    <a16:creationId xmlns:a16="http://schemas.microsoft.com/office/drawing/2014/main" id="{0A5A2ED5-BBCD-49DF-EFB0-E45813112566}"/>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479376" y="3398072"/>
                <a:ext cx="1649546" cy="511359"/>
              </a:xfrm>
              <a:prstGeom prst="rect">
                <a:avLst/>
              </a:prstGeom>
            </p:spPr>
          </p:pic>
          <p:pic>
            <p:nvPicPr>
              <p:cNvPr id="45" name="Picture 44">
                <a:extLst>
                  <a:ext uri="{FF2B5EF4-FFF2-40B4-BE49-F238E27FC236}">
                    <a16:creationId xmlns:a16="http://schemas.microsoft.com/office/drawing/2014/main" id="{8E6652AB-0711-9DBB-04B6-EF14E50B7044}"/>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508133" y="2990049"/>
                <a:ext cx="1620788" cy="265220"/>
              </a:xfrm>
              <a:prstGeom prst="rect">
                <a:avLst/>
              </a:prstGeom>
            </p:spPr>
          </p:pic>
          <p:pic>
            <p:nvPicPr>
              <p:cNvPr id="46" name="Picture 45">
                <a:extLst>
                  <a:ext uri="{FF2B5EF4-FFF2-40B4-BE49-F238E27FC236}">
                    <a16:creationId xmlns:a16="http://schemas.microsoft.com/office/drawing/2014/main" id="{4203BD19-7C9A-526B-1DA6-0467E355D858}"/>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962894" y="2086319"/>
                <a:ext cx="746411" cy="746411"/>
              </a:xfrm>
              <a:prstGeom prst="rect">
                <a:avLst/>
              </a:prstGeom>
            </p:spPr>
          </p:pic>
          <p:pic>
            <p:nvPicPr>
              <p:cNvPr id="47" name="Picture 46">
                <a:extLst>
                  <a:ext uri="{FF2B5EF4-FFF2-40B4-BE49-F238E27FC236}">
                    <a16:creationId xmlns:a16="http://schemas.microsoft.com/office/drawing/2014/main" id="{889E5698-2F50-317F-614A-AEBC73237928}"/>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779366" y="4506221"/>
                <a:ext cx="1236755" cy="692583"/>
              </a:xfrm>
              <a:prstGeom prst="rect">
                <a:avLst/>
              </a:prstGeom>
            </p:spPr>
          </p:pic>
          <p:pic>
            <p:nvPicPr>
              <p:cNvPr id="48" name="Picture 47">
                <a:extLst>
                  <a:ext uri="{FF2B5EF4-FFF2-40B4-BE49-F238E27FC236}">
                    <a16:creationId xmlns:a16="http://schemas.microsoft.com/office/drawing/2014/main" id="{52F7D817-B584-3E5C-2332-971E87CE39EB}"/>
                  </a:ext>
                </a:extLst>
              </p:cNvPr>
              <p:cNvPicPr>
                <a:picLocks noChangeAspect="1"/>
              </p:cNvPicPr>
              <p:nvPr/>
            </p:nvPicPr>
            <p:blipFill>
              <a:blip r:embed="rId24" cstate="screen">
                <a:extLst>
                  <a:ext uri="{28A0092B-C50C-407E-A947-70E740481C1C}">
                    <a14:useLocalDpi xmlns:a14="http://schemas.microsoft.com/office/drawing/2010/main"/>
                  </a:ext>
                </a:extLst>
              </a:blip>
              <a:srcRect t="31468" b="27022"/>
              <a:stretch/>
            </p:blipFill>
            <p:spPr>
              <a:xfrm>
                <a:off x="520419" y="5229025"/>
                <a:ext cx="1638300" cy="511360"/>
              </a:xfrm>
              <a:prstGeom prst="rect">
                <a:avLst/>
              </a:prstGeom>
            </p:spPr>
          </p:pic>
        </p:grpSp>
        <p:pic>
          <p:nvPicPr>
            <p:cNvPr id="41" name="Picture 40">
              <a:extLst>
                <a:ext uri="{FF2B5EF4-FFF2-40B4-BE49-F238E27FC236}">
                  <a16:creationId xmlns:a16="http://schemas.microsoft.com/office/drawing/2014/main" id="{3AB5B782-42C7-1DB6-7C34-CCA3151C3A3C}"/>
                </a:ext>
              </a:extLst>
            </p:cNvPr>
            <p:cNvPicPr>
              <a:picLocks noChangeAspect="1"/>
            </p:cNvPicPr>
            <p:nvPr/>
          </p:nvPicPr>
          <p:blipFill>
            <a:blip r:embed="rId25" cstate="screen">
              <a:extLst>
                <a:ext uri="{28A0092B-C50C-407E-A947-70E740481C1C}">
                  <a14:useLocalDpi xmlns:a14="http://schemas.microsoft.com/office/drawing/2010/main"/>
                </a:ext>
              </a:extLst>
            </a:blip>
            <a:srcRect t="13151" b="16283"/>
            <a:stretch/>
          </p:blipFill>
          <p:spPr>
            <a:xfrm>
              <a:off x="563374" y="5608517"/>
              <a:ext cx="1293283" cy="507007"/>
            </a:xfrm>
            <a:prstGeom prst="rect">
              <a:avLst/>
            </a:prstGeom>
          </p:spPr>
        </p:pic>
      </p:grpSp>
    </p:spTree>
    <p:extLst>
      <p:ext uri="{BB962C8B-B14F-4D97-AF65-F5344CB8AC3E}">
        <p14:creationId xmlns:p14="http://schemas.microsoft.com/office/powerpoint/2010/main" val="406118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BDB9C1E-0A45-E740-BC31-EB3BC7FC52D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7C510A-7687-CB44-A886-7EC5AB743307}" type="slidenum">
              <a:rPr kumimoji="0" lang="fr-FR" sz="1401" b="0" i="0" u="none" strike="noStrike" kern="1200" cap="none" spc="0" normalizeH="0" baseline="0" noProof="0" smtClean="0">
                <a:ln>
                  <a:noFill/>
                </a:ln>
                <a:solidFill>
                  <a:prstClr val="white"/>
                </a:solidFill>
                <a:effectLst/>
                <a:uLnTx/>
                <a:uFillTx/>
                <a:latin typeface="News Gothic M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401" b="0" i="0" u="none" strike="noStrike" kern="1200" cap="none" spc="0" normalizeH="0" baseline="0" noProof="0">
              <a:ln>
                <a:noFill/>
              </a:ln>
              <a:solidFill>
                <a:prstClr val="white"/>
              </a:solidFill>
              <a:effectLst/>
              <a:uLnTx/>
              <a:uFillTx/>
              <a:latin typeface="News Gothic MT"/>
              <a:ea typeface="+mn-ea"/>
              <a:cs typeface="+mn-cs"/>
            </a:endParaRPr>
          </a:p>
        </p:txBody>
      </p:sp>
      <p:sp>
        <p:nvSpPr>
          <p:cNvPr id="5" name="Rectangle 4">
            <a:extLst>
              <a:ext uri="{FF2B5EF4-FFF2-40B4-BE49-F238E27FC236}">
                <a16:creationId xmlns:a16="http://schemas.microsoft.com/office/drawing/2014/main" id="{51584ECC-00F3-C241-88CE-4AF05D3F8039}"/>
              </a:ext>
            </a:extLst>
          </p:cNvPr>
          <p:cNvSpPr/>
          <p:nvPr/>
        </p:nvSpPr>
        <p:spPr>
          <a:xfrm>
            <a:off x="2435583" y="839683"/>
            <a:ext cx="9782603" cy="1201581"/>
          </a:xfrm>
          <a:prstGeom prst="rect">
            <a:avLst/>
          </a:prstGeom>
        </p:spPr>
        <p:txBody>
          <a:bodyPr wrap="square">
            <a:spAutoFit/>
          </a:bodyPr>
          <a:lstStyle/>
          <a:p>
            <a:pPr marL="0" marR="0" lvl="0" indent="0" algn="just" defTabSz="915314" rtl="0" eaLnBrk="1" fontAlgn="auto" latinLnBrk="0" hangingPunct="1">
              <a:lnSpc>
                <a:spcPct val="100000"/>
              </a:lnSpc>
              <a:spcBef>
                <a:spcPts val="2002"/>
              </a:spcBef>
              <a:spcAft>
                <a:spcPts val="0"/>
              </a:spcAft>
              <a:buClr>
                <a:srgbClr val="244A58">
                  <a:lumMod val="50000"/>
                </a:srgbClr>
              </a:buClr>
              <a:buSzPct val="110000"/>
              <a:buFontTx/>
              <a:buNone/>
              <a:tabLst/>
              <a:defRPr/>
            </a:pP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EAJADE</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(Europe–America–Japan Accelerator Development and Exchange </a:t>
            </a:r>
            <a:r>
              <a:rPr kumimoji="0" lang="en-US" sz="1802" b="0" i="0" u="none" strike="noStrike" kern="1200" cap="none" spc="0" normalizeH="0" baseline="0" noProof="0" dirty="0" err="1">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programme</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focused in Higgs Factories, with participation of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major EU </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(CERN, INFN, CEA, DESY, CNRS, CSIC, UOXF),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Japan</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(KEK, Tokyo Univ., Tohoku Univ.)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USA</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(BNL, FNAL, SLAC, JLAB, LBNL, Cornell Univ.) and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Canada</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(VISPA) labs.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(2023-2027)</a:t>
            </a:r>
          </a:p>
        </p:txBody>
      </p:sp>
      <p:sp>
        <p:nvSpPr>
          <p:cNvPr id="6" name="Rectangle 5">
            <a:extLst>
              <a:ext uri="{FF2B5EF4-FFF2-40B4-BE49-F238E27FC236}">
                <a16:creationId xmlns:a16="http://schemas.microsoft.com/office/drawing/2014/main" id="{71210C68-B3C3-0843-A020-543EFF0CE78C}"/>
              </a:ext>
            </a:extLst>
          </p:cNvPr>
          <p:cNvSpPr/>
          <p:nvPr/>
        </p:nvSpPr>
        <p:spPr>
          <a:xfrm>
            <a:off x="3076394" y="218322"/>
            <a:ext cx="5064674" cy="584743"/>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199" b="1" i="0" u="none" strike="noStrike" kern="1200" cap="none" spc="0" normalizeH="0" baseline="0" noProof="0" dirty="0">
                <a:ln>
                  <a:noFill/>
                </a:ln>
                <a:solidFill>
                  <a:srgbClr val="2C7C9F">
                    <a:lumMod val="75000"/>
                  </a:srgbClr>
                </a:solidFill>
                <a:effectLst/>
                <a:uLnTx/>
                <a:uFillTx/>
                <a:latin typeface="Arial" panose="020B0604020202020204" pitchFamily="34" charset="0"/>
                <a:ea typeface="+mn-ea"/>
                <a:cs typeface="Arial" panose="020B0604020202020204" pitchFamily="34" charset="0"/>
              </a:rPr>
              <a:t>ATF3 in EAJADE project </a:t>
            </a:r>
          </a:p>
        </p:txBody>
      </p:sp>
      <p:pic>
        <p:nvPicPr>
          <p:cNvPr id="12" name="Picture 11">
            <a:extLst>
              <a:ext uri="{FF2B5EF4-FFF2-40B4-BE49-F238E27FC236}">
                <a16:creationId xmlns:a16="http://schemas.microsoft.com/office/drawing/2014/main" id="{E187375C-63D0-6240-CFBB-47F61868E411}"/>
              </a:ext>
            </a:extLst>
          </p:cNvPr>
          <p:cNvPicPr>
            <a:picLocks noChangeAspect="1"/>
          </p:cNvPicPr>
          <p:nvPr/>
        </p:nvPicPr>
        <p:blipFill>
          <a:blip r:embed="rId3"/>
          <a:stretch>
            <a:fillRect/>
          </a:stretch>
        </p:blipFill>
        <p:spPr>
          <a:xfrm>
            <a:off x="203772" y="2464691"/>
            <a:ext cx="4431254" cy="3540711"/>
          </a:xfrm>
          <a:prstGeom prst="rect">
            <a:avLst/>
          </a:prstGeom>
        </p:spPr>
      </p:pic>
      <p:pic>
        <p:nvPicPr>
          <p:cNvPr id="14" name="Picture 13">
            <a:extLst>
              <a:ext uri="{FF2B5EF4-FFF2-40B4-BE49-F238E27FC236}">
                <a16:creationId xmlns:a16="http://schemas.microsoft.com/office/drawing/2014/main" id="{11D746D7-9FB3-A0B8-D115-A602F2950EA1}"/>
              </a:ext>
            </a:extLst>
          </p:cNvPr>
          <p:cNvPicPr>
            <a:picLocks noChangeAspect="1"/>
          </p:cNvPicPr>
          <p:nvPr/>
        </p:nvPicPr>
        <p:blipFill>
          <a:blip r:embed="rId4"/>
          <a:stretch>
            <a:fillRect/>
          </a:stretch>
        </p:blipFill>
        <p:spPr>
          <a:xfrm>
            <a:off x="219955" y="932910"/>
            <a:ext cx="2173965" cy="839074"/>
          </a:xfrm>
          <a:prstGeom prst="rect">
            <a:avLst/>
          </a:prstGeom>
        </p:spPr>
      </p:pic>
      <p:pic>
        <p:nvPicPr>
          <p:cNvPr id="20" name="Picture 19">
            <a:extLst>
              <a:ext uri="{FF2B5EF4-FFF2-40B4-BE49-F238E27FC236}">
                <a16:creationId xmlns:a16="http://schemas.microsoft.com/office/drawing/2014/main" id="{142B373A-C413-3A96-F27A-B656541D084C}"/>
              </a:ext>
            </a:extLst>
          </p:cNvPr>
          <p:cNvPicPr>
            <a:picLocks noChangeAspect="1"/>
          </p:cNvPicPr>
          <p:nvPr/>
        </p:nvPicPr>
        <p:blipFill>
          <a:blip r:embed="rId5"/>
          <a:stretch>
            <a:fillRect/>
          </a:stretch>
        </p:blipFill>
        <p:spPr>
          <a:xfrm>
            <a:off x="5298956" y="2168955"/>
            <a:ext cx="6552385" cy="3631044"/>
          </a:xfrm>
          <a:prstGeom prst="rect">
            <a:avLst/>
          </a:prstGeom>
        </p:spPr>
      </p:pic>
      <p:sp>
        <p:nvSpPr>
          <p:cNvPr id="21" name="Rectangle 20">
            <a:extLst>
              <a:ext uri="{FF2B5EF4-FFF2-40B4-BE49-F238E27FC236}">
                <a16:creationId xmlns:a16="http://schemas.microsoft.com/office/drawing/2014/main" id="{E76938D0-0DC7-23A7-33C7-C46E57EC07E5}"/>
              </a:ext>
            </a:extLst>
          </p:cNvPr>
          <p:cNvSpPr/>
          <p:nvPr/>
        </p:nvSpPr>
        <p:spPr>
          <a:xfrm>
            <a:off x="368648" y="3440905"/>
            <a:ext cx="4133868" cy="336831"/>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2" b="0" i="0" u="none" strike="noStrike" kern="1200" cap="none" spc="0" normalizeH="0" baseline="0" noProof="0" dirty="0">
                <a:ln>
                  <a:noFill/>
                </a:ln>
                <a:solidFill>
                  <a:prstClr val="white"/>
                </a:solidFill>
                <a:effectLst/>
                <a:uLnTx/>
                <a:uFillTx/>
                <a:latin typeface="News Gothic MT"/>
                <a:ea typeface="+mn-ea"/>
                <a:cs typeface="+mn-cs"/>
              </a:rPr>
              <a:t>                      </a:t>
            </a:r>
          </a:p>
        </p:txBody>
      </p:sp>
      <p:cxnSp>
        <p:nvCxnSpPr>
          <p:cNvPr id="23" name="Straight Arrow Connector 22">
            <a:extLst>
              <a:ext uri="{FF2B5EF4-FFF2-40B4-BE49-F238E27FC236}">
                <a16:creationId xmlns:a16="http://schemas.microsoft.com/office/drawing/2014/main" id="{0394B4AC-A187-BF5E-64D9-10FB1357CC7A}"/>
              </a:ext>
            </a:extLst>
          </p:cNvPr>
          <p:cNvCxnSpPr>
            <a:cxnSpLocks/>
          </p:cNvCxnSpPr>
          <p:nvPr/>
        </p:nvCxnSpPr>
        <p:spPr>
          <a:xfrm flipV="1">
            <a:off x="4606255" y="2538934"/>
            <a:ext cx="2406300" cy="806428"/>
          </a:xfrm>
          <a:prstGeom prst="straightConnector1">
            <a:avLst/>
          </a:prstGeom>
          <a:ln w="50800">
            <a:noFill/>
            <a:tailEnd type="triangle"/>
          </a:ln>
        </p:spPr>
        <p:style>
          <a:lnRef idx="2">
            <a:schemeClr val="accent1"/>
          </a:lnRef>
          <a:fillRef idx="0">
            <a:schemeClr val="accent1"/>
          </a:fillRef>
          <a:effectRef idx="1">
            <a:schemeClr val="accent1"/>
          </a:effectRef>
          <a:fontRef idx="minor">
            <a:schemeClr val="tx1"/>
          </a:fontRef>
        </p:style>
      </p:cxnSp>
      <p:sp>
        <p:nvSpPr>
          <p:cNvPr id="25" name="Right Arrow 24">
            <a:extLst>
              <a:ext uri="{FF2B5EF4-FFF2-40B4-BE49-F238E27FC236}">
                <a16:creationId xmlns:a16="http://schemas.microsoft.com/office/drawing/2014/main" id="{75229E0B-5547-E0A5-4A98-A2F38ABBD2EF}"/>
              </a:ext>
            </a:extLst>
          </p:cNvPr>
          <p:cNvSpPr/>
          <p:nvPr/>
        </p:nvSpPr>
        <p:spPr>
          <a:xfrm rot="20161571">
            <a:off x="4735981" y="2850732"/>
            <a:ext cx="979428" cy="2996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2" b="0" i="0" u="none" strike="noStrike" kern="1200" cap="none" spc="0" normalizeH="0" baseline="0" noProof="0">
              <a:ln>
                <a:noFill/>
              </a:ln>
              <a:solidFill>
                <a:prstClr val="white"/>
              </a:solidFill>
              <a:effectLst/>
              <a:uLnTx/>
              <a:uFillTx/>
              <a:latin typeface="News Gothic MT"/>
              <a:ea typeface="+mn-ea"/>
              <a:cs typeface="+mn-cs"/>
            </a:endParaRPr>
          </a:p>
        </p:txBody>
      </p:sp>
      <p:sp>
        <p:nvSpPr>
          <p:cNvPr id="26" name="Rectangle 25">
            <a:extLst>
              <a:ext uri="{FF2B5EF4-FFF2-40B4-BE49-F238E27FC236}">
                <a16:creationId xmlns:a16="http://schemas.microsoft.com/office/drawing/2014/main" id="{C9698460-901A-7FB6-329E-119A8935D704}"/>
              </a:ext>
            </a:extLst>
          </p:cNvPr>
          <p:cNvSpPr/>
          <p:nvPr/>
        </p:nvSpPr>
        <p:spPr>
          <a:xfrm>
            <a:off x="5584877" y="3224500"/>
            <a:ext cx="1427678" cy="507135"/>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2" b="0" i="0" u="none" strike="noStrike" kern="1200" cap="none" spc="0" normalizeH="0" baseline="0" noProof="0" dirty="0">
                <a:ln>
                  <a:noFill/>
                </a:ln>
                <a:solidFill>
                  <a:prstClr val="white"/>
                </a:solidFill>
                <a:effectLst/>
                <a:uLnTx/>
                <a:uFillTx/>
                <a:latin typeface="News Gothic MT"/>
                <a:ea typeface="+mn-ea"/>
                <a:cs typeface="+mn-cs"/>
              </a:rPr>
              <a:t>   </a:t>
            </a:r>
          </a:p>
        </p:txBody>
      </p:sp>
      <p:sp>
        <p:nvSpPr>
          <p:cNvPr id="27" name="Rectangle 26">
            <a:extLst>
              <a:ext uri="{FF2B5EF4-FFF2-40B4-BE49-F238E27FC236}">
                <a16:creationId xmlns:a16="http://schemas.microsoft.com/office/drawing/2014/main" id="{D1228318-B350-973C-BBE0-187639F921BD}"/>
              </a:ext>
            </a:extLst>
          </p:cNvPr>
          <p:cNvSpPr/>
          <p:nvPr/>
        </p:nvSpPr>
        <p:spPr>
          <a:xfrm>
            <a:off x="5584877" y="3777737"/>
            <a:ext cx="1427678" cy="188732"/>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2" b="0" i="0" u="none" strike="noStrike" kern="1200" cap="none" spc="0" normalizeH="0" baseline="0" noProof="0">
              <a:ln>
                <a:noFill/>
              </a:ln>
              <a:solidFill>
                <a:prstClr val="white"/>
              </a:solidFill>
              <a:effectLst/>
              <a:uLnTx/>
              <a:uFillTx/>
              <a:latin typeface="News Gothic MT"/>
              <a:ea typeface="+mn-ea"/>
              <a:cs typeface="+mn-cs"/>
            </a:endParaRPr>
          </a:p>
        </p:txBody>
      </p:sp>
      <p:sp>
        <p:nvSpPr>
          <p:cNvPr id="28" name="Rectangle 27">
            <a:extLst>
              <a:ext uri="{FF2B5EF4-FFF2-40B4-BE49-F238E27FC236}">
                <a16:creationId xmlns:a16="http://schemas.microsoft.com/office/drawing/2014/main" id="{3E774991-41D0-1D62-97A0-E5B48280D90B}"/>
              </a:ext>
            </a:extLst>
          </p:cNvPr>
          <p:cNvSpPr/>
          <p:nvPr/>
        </p:nvSpPr>
        <p:spPr>
          <a:xfrm>
            <a:off x="7198657" y="2195486"/>
            <a:ext cx="3109019" cy="710959"/>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2" b="0" i="0" u="none" strike="noStrike" kern="1200" cap="none" spc="0" normalizeH="0" baseline="0" noProof="0">
              <a:ln>
                <a:noFill/>
              </a:ln>
              <a:solidFill>
                <a:prstClr val="white"/>
              </a:solidFill>
              <a:effectLst/>
              <a:uLnTx/>
              <a:uFillTx/>
              <a:latin typeface="News Gothic MT"/>
              <a:ea typeface="+mn-ea"/>
              <a:cs typeface="+mn-cs"/>
            </a:endParaRPr>
          </a:p>
        </p:txBody>
      </p:sp>
      <p:pic>
        <p:nvPicPr>
          <p:cNvPr id="7" name="Picture 6">
            <a:extLst>
              <a:ext uri="{FF2B5EF4-FFF2-40B4-BE49-F238E27FC236}">
                <a16:creationId xmlns:a16="http://schemas.microsoft.com/office/drawing/2014/main" id="{EF98549D-8FC1-1DD6-9ADF-E1D0D16381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4167" y="4563251"/>
            <a:ext cx="2121848" cy="2294749"/>
          </a:xfrm>
          <a:prstGeom prst="rect">
            <a:avLst/>
          </a:prstGeom>
        </p:spPr>
      </p:pic>
    </p:spTree>
    <p:extLst>
      <p:ext uri="{BB962C8B-B14F-4D97-AF65-F5344CB8AC3E}">
        <p14:creationId xmlns:p14="http://schemas.microsoft.com/office/powerpoint/2010/main" val="1481893004"/>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4" name="Connecteur droit 53">
            <a:extLst>
              <a:ext uri="{FF2B5EF4-FFF2-40B4-BE49-F238E27FC236}">
                <a16:creationId xmlns:a16="http://schemas.microsoft.com/office/drawing/2014/main" id="{1F800343-77A1-EC46-9F14-3699703AF4BC}"/>
              </a:ext>
            </a:extLst>
          </p:cNvPr>
          <p:cNvCxnSpPr>
            <a:cxnSpLocks/>
          </p:cNvCxnSpPr>
          <p:nvPr/>
        </p:nvCxnSpPr>
        <p:spPr bwMode="auto">
          <a:xfrm>
            <a:off x="10220233" y="1806113"/>
            <a:ext cx="0" cy="346779"/>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90" name="Connecteur droit 53">
            <a:extLst>
              <a:ext uri="{FF2B5EF4-FFF2-40B4-BE49-F238E27FC236}">
                <a16:creationId xmlns:a16="http://schemas.microsoft.com/office/drawing/2014/main" id="{304CBDB1-B6C7-C242-A6A0-90CEB8F16052}"/>
              </a:ext>
            </a:extLst>
          </p:cNvPr>
          <p:cNvCxnSpPr>
            <a:cxnSpLocks/>
          </p:cNvCxnSpPr>
          <p:nvPr/>
        </p:nvCxnSpPr>
        <p:spPr bwMode="auto">
          <a:xfrm>
            <a:off x="7613181" y="1806112"/>
            <a:ext cx="0" cy="357815"/>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grpSp>
        <p:nvGrpSpPr>
          <p:cNvPr id="8" name="Groupe 1">
            <a:extLst>
              <a:ext uri="{FF2B5EF4-FFF2-40B4-BE49-F238E27FC236}">
                <a16:creationId xmlns:a16="http://schemas.microsoft.com/office/drawing/2014/main" id="{DDF7E14F-D770-5B4B-92CA-6F43B1099F1F}"/>
              </a:ext>
            </a:extLst>
          </p:cNvPr>
          <p:cNvGrpSpPr/>
          <p:nvPr/>
        </p:nvGrpSpPr>
        <p:grpSpPr>
          <a:xfrm>
            <a:off x="1725570" y="1395825"/>
            <a:ext cx="8494664" cy="701402"/>
            <a:chOff x="923607" y="1319330"/>
            <a:chExt cx="9202236" cy="701890"/>
          </a:xfrm>
        </p:grpSpPr>
        <p:cxnSp>
          <p:nvCxnSpPr>
            <p:cNvPr id="11" name="Connecteur droit 49">
              <a:extLst>
                <a:ext uri="{FF2B5EF4-FFF2-40B4-BE49-F238E27FC236}">
                  <a16:creationId xmlns:a16="http://schemas.microsoft.com/office/drawing/2014/main" id="{AA1E460A-082A-6A49-A5A6-61A849E5E50D}"/>
                </a:ext>
              </a:extLst>
            </p:cNvPr>
            <p:cNvCxnSpPr>
              <a:cxnSpLocks/>
            </p:cNvCxnSpPr>
            <p:nvPr/>
          </p:nvCxnSpPr>
          <p:spPr bwMode="auto">
            <a:xfrm>
              <a:off x="5281420" y="1319330"/>
              <a:ext cx="0" cy="379436"/>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12" name="Connecteur droit 50">
              <a:extLst>
                <a:ext uri="{FF2B5EF4-FFF2-40B4-BE49-F238E27FC236}">
                  <a16:creationId xmlns:a16="http://schemas.microsoft.com/office/drawing/2014/main" id="{5A3F4108-A5FB-1E42-A370-7B7E31ADA6E2}"/>
                </a:ext>
              </a:extLst>
            </p:cNvPr>
            <p:cNvCxnSpPr>
              <a:cxnSpLocks/>
            </p:cNvCxnSpPr>
            <p:nvPr/>
          </p:nvCxnSpPr>
          <p:spPr bwMode="auto">
            <a:xfrm>
              <a:off x="923607" y="1710674"/>
              <a:ext cx="9202236" cy="19229"/>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15" name="Connecteur droit 53">
              <a:extLst>
                <a:ext uri="{FF2B5EF4-FFF2-40B4-BE49-F238E27FC236}">
                  <a16:creationId xmlns:a16="http://schemas.microsoft.com/office/drawing/2014/main" id="{76C70993-942E-2945-8CED-8ED1904F1CB8}"/>
                </a:ext>
              </a:extLst>
            </p:cNvPr>
            <p:cNvCxnSpPr>
              <a:cxnSpLocks/>
            </p:cNvCxnSpPr>
            <p:nvPr/>
          </p:nvCxnSpPr>
          <p:spPr bwMode="auto">
            <a:xfrm>
              <a:off x="3610780" y="1706040"/>
              <a:ext cx="0" cy="268947"/>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16" name="Connecteur droit 54">
              <a:extLst>
                <a:ext uri="{FF2B5EF4-FFF2-40B4-BE49-F238E27FC236}">
                  <a16:creationId xmlns:a16="http://schemas.microsoft.com/office/drawing/2014/main" id="{F01F06B9-626D-964E-BC29-AE286C2ED1D3}"/>
                </a:ext>
              </a:extLst>
            </p:cNvPr>
            <p:cNvCxnSpPr>
              <a:cxnSpLocks/>
            </p:cNvCxnSpPr>
            <p:nvPr/>
          </p:nvCxnSpPr>
          <p:spPr bwMode="auto">
            <a:xfrm>
              <a:off x="948955" y="1729903"/>
              <a:ext cx="1051" cy="291317"/>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grpSp>
      <p:grpSp>
        <p:nvGrpSpPr>
          <p:cNvPr id="67" name="Groupe 70">
            <a:extLst>
              <a:ext uri="{FF2B5EF4-FFF2-40B4-BE49-F238E27FC236}">
                <a16:creationId xmlns:a16="http://schemas.microsoft.com/office/drawing/2014/main" id="{78147958-FE2E-154B-BB1D-042044632E38}"/>
              </a:ext>
            </a:extLst>
          </p:cNvPr>
          <p:cNvGrpSpPr/>
          <p:nvPr/>
        </p:nvGrpSpPr>
        <p:grpSpPr>
          <a:xfrm>
            <a:off x="3143448" y="336835"/>
            <a:ext cx="6105036" cy="1331810"/>
            <a:chOff x="2761906" y="259615"/>
            <a:chExt cx="3330466" cy="995572"/>
          </a:xfrm>
        </p:grpSpPr>
        <p:sp>
          <p:nvSpPr>
            <p:cNvPr id="68" name="Rectangle 67">
              <a:extLst>
                <a:ext uri="{FF2B5EF4-FFF2-40B4-BE49-F238E27FC236}">
                  <a16:creationId xmlns:a16="http://schemas.microsoft.com/office/drawing/2014/main" id="{D435F329-52A2-8E42-9B0D-17C60D1B9E9B}"/>
                </a:ext>
              </a:extLst>
            </p:cNvPr>
            <p:cNvSpPr/>
            <p:nvPr/>
          </p:nvSpPr>
          <p:spPr>
            <a:xfrm>
              <a:off x="2939087" y="325567"/>
              <a:ext cx="3139567" cy="882084"/>
            </a:xfrm>
            <a:prstGeom prst="rect">
              <a:avLst/>
            </a:prstGeom>
            <a:solidFill>
              <a:srgbClr val="FF8B33"/>
            </a:solidFill>
            <a:ln w="57150" cmpd="sng"/>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pPr marL="0" marR="0" lvl="0" indent="0" algn="l" defTabSz="457473" rtl="0" eaLnBrk="1" fontAlgn="auto" latinLnBrk="0" hangingPunct="0">
                <a:lnSpc>
                  <a:spcPct val="100000"/>
                </a:lnSpc>
                <a:spcBef>
                  <a:spcPts val="0"/>
                </a:spcBef>
                <a:spcAft>
                  <a:spcPts val="0"/>
                </a:spcAft>
                <a:buClrTx/>
                <a:buSzTx/>
                <a:buFontTx/>
                <a:buNone/>
                <a:tabLst/>
                <a:defRPr/>
              </a:pPr>
              <a:endParaRPr kumimoji="0" lang="fr-FR" sz="1198" b="0" i="0" u="none" strike="noStrike" kern="0" cap="none" spc="0" normalizeH="0" baseline="0" noProof="0" dirty="0">
                <a:ln>
                  <a:noFill/>
                </a:ln>
                <a:solidFill>
                  <a:prstClr val="white"/>
                </a:solidFill>
                <a:effectLst/>
                <a:highlight>
                  <a:srgbClr val="FF8B33"/>
                </a:highlight>
                <a:uLnTx/>
                <a:uFillTx/>
                <a:latin typeface="News Gothic MT"/>
                <a:ea typeface="+mn-ea"/>
                <a:cs typeface="+mn-cs"/>
                <a:sym typeface="Times New Roman"/>
              </a:endParaRPr>
            </a:p>
          </p:txBody>
        </p:sp>
        <p:sp>
          <p:nvSpPr>
            <p:cNvPr id="69" name="Rectangle 68">
              <a:extLst>
                <a:ext uri="{FF2B5EF4-FFF2-40B4-BE49-F238E27FC236}">
                  <a16:creationId xmlns:a16="http://schemas.microsoft.com/office/drawing/2014/main" id="{4DDFC991-498D-F747-B40A-7B6281F2D00F}"/>
                </a:ext>
              </a:extLst>
            </p:cNvPr>
            <p:cNvSpPr/>
            <p:nvPr/>
          </p:nvSpPr>
          <p:spPr>
            <a:xfrm>
              <a:off x="2761906" y="259615"/>
              <a:ext cx="3330466" cy="995572"/>
            </a:xfrm>
            <a:prstGeom prst="rect">
              <a:avLst/>
            </a:prstGeom>
            <a:noFill/>
            <a:ln w="57150" cmpd="sng"/>
          </p:spPr>
          <p:style>
            <a:lnRef idx="0">
              <a:scrgbClr r="0" g="0" b="0"/>
            </a:lnRef>
            <a:fillRef idx="0">
              <a:scrgbClr r="0" g="0" b="0"/>
            </a:fillRef>
            <a:effectRef idx="0">
              <a:scrgbClr r="0" g="0" b="0"/>
            </a:effectRef>
            <a:fontRef idx="minor">
              <a:schemeClr val="lt1"/>
            </a:fontRef>
          </p:style>
          <p:txBody>
            <a:bodyPr spcFirstLastPara="0" vert="horz" wrap="square" lIns="10154" tIns="10154" rIns="10154" bIns="10154" numCol="1" spcCol="1270" anchor="ctr" anchorCtr="0">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10629" rtl="0" eaLnBrk="1" fontAlgn="auto" latinLnBrk="0" hangingPunct="0">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WP1 </a:t>
              </a:r>
              <a:r>
                <a:rPr kumimoji="0" lang="en-US" sz="24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(112 months):</a:t>
              </a:r>
            </a:p>
            <a:p>
              <a:pPr marL="0" marR="0" lvl="0" indent="0" algn="ctr" defTabSz="710629" rtl="0" eaLnBrk="1" fontAlgn="auto" latinLnBrk="0" hangingPunct="0">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R&amp;D&amp;I at currently operating                   state-of-the-art accelerator facilities </a:t>
              </a:r>
            </a:p>
          </p:txBody>
        </p:sp>
      </p:grpSp>
      <p:sp>
        <p:nvSpPr>
          <p:cNvPr id="81" name="Rectangle 80">
            <a:extLst>
              <a:ext uri="{FF2B5EF4-FFF2-40B4-BE49-F238E27FC236}">
                <a16:creationId xmlns:a16="http://schemas.microsoft.com/office/drawing/2014/main" id="{B9F7E570-36CC-CC4C-B53A-93529EE084AD}"/>
              </a:ext>
            </a:extLst>
          </p:cNvPr>
          <p:cNvSpPr/>
          <p:nvPr/>
        </p:nvSpPr>
        <p:spPr>
          <a:xfrm>
            <a:off x="609929" y="2109551"/>
            <a:ext cx="2664238" cy="924293"/>
          </a:xfrm>
          <a:prstGeom prst="rect">
            <a:avLst/>
          </a:prstGeom>
          <a:solidFill>
            <a:schemeClr val="accent1">
              <a:lumMod val="75000"/>
            </a:schemeClr>
          </a:solidFill>
        </p:spPr>
        <p:txBody>
          <a:bodyPr wrap="square">
            <a:spAutoFit/>
          </a:bodyPr>
          <a:lstStyle/>
          <a:p>
            <a:pPr marL="0" marR="0" lvl="0" indent="0" algn="ctr" defTabSz="755044" rtl="0" eaLnBrk="1" fontAlgn="auto" latinLnBrk="0" hangingPunct="0">
              <a:lnSpc>
                <a:spcPct val="90000"/>
              </a:lnSpc>
              <a:spcBef>
                <a:spcPct val="0"/>
              </a:spcBef>
              <a:spcAft>
                <a:spcPts val="0"/>
              </a:spcAft>
              <a:buClrTx/>
              <a:buSzTx/>
              <a:buFontTx/>
              <a:buNone/>
              <a:tabLst/>
              <a:defRPr/>
            </a:pPr>
            <a:r>
              <a:rPr kumimoji="0" lang="en-US" sz="2002" b="1"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Task 1.1 </a:t>
            </a:r>
            <a:r>
              <a:rPr kumimoji="0" lang="en-US" sz="1802" b="0" i="1"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(57 months)</a:t>
            </a:r>
          </a:p>
          <a:p>
            <a:pPr marL="0" marR="0" lvl="0" indent="0" algn="ctr" defTabSz="755044" rtl="0" eaLnBrk="1" fontAlgn="auto" latinLnBrk="0" hangingPunct="0">
              <a:lnSpc>
                <a:spcPct val="90000"/>
              </a:lnSpc>
              <a:spcBef>
                <a:spcPct val="0"/>
              </a:spcBef>
              <a:spcAft>
                <a:spcPts val="0"/>
              </a:spcAft>
              <a:buClrTx/>
              <a:buSzTx/>
              <a:buFontTx/>
              <a:buNone/>
              <a:tabLst/>
              <a:defRPr/>
            </a:pPr>
            <a:r>
              <a:rPr kumimoji="0" lang="en-US" sz="2002"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Future </a:t>
            </a:r>
            <a:r>
              <a:rPr kumimoji="0" lang="en-US" sz="2002" b="0" i="0" u="none" strike="noStrike" kern="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sym typeface="Times New Roman"/>
              </a:rPr>
              <a:t>e</a:t>
            </a:r>
            <a:r>
              <a:rPr kumimoji="0" lang="en-US" sz="2002" b="0" i="0" u="none" strike="noStrike" kern="0" cap="none" spc="0" normalizeH="0" baseline="30000" noProof="0" dirty="0" err="1">
                <a:ln>
                  <a:noFill/>
                </a:ln>
                <a:solidFill>
                  <a:srgbClr val="FFFFFF"/>
                </a:solidFill>
                <a:effectLst/>
                <a:uLnTx/>
                <a:uFillTx/>
                <a:latin typeface="Arial" panose="020B0604020202020204" pitchFamily="34" charset="0"/>
                <a:ea typeface="+mn-ea"/>
                <a:cs typeface="Arial" panose="020B0604020202020204" pitchFamily="34" charset="0"/>
                <a:sym typeface="Times New Roman"/>
              </a:rPr>
              <a:t>+</a:t>
            </a:r>
            <a:r>
              <a:rPr kumimoji="0" lang="en-US" sz="2002" b="0" i="0" u="none" strike="noStrike" kern="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sym typeface="Times New Roman"/>
              </a:rPr>
              <a:t>e</a:t>
            </a:r>
            <a:r>
              <a:rPr kumimoji="0" lang="en-US" sz="2002" b="0" i="0" u="none" strike="noStrike" kern="0" cap="none" spc="0" normalizeH="0" baseline="3000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a:t>
            </a:r>
            <a:r>
              <a:rPr kumimoji="0" lang="en-US" sz="2002"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 linear collider  studies</a:t>
            </a:r>
          </a:p>
        </p:txBody>
      </p:sp>
      <p:sp>
        <p:nvSpPr>
          <p:cNvPr id="82" name="Rectangle 81">
            <a:extLst>
              <a:ext uri="{FF2B5EF4-FFF2-40B4-BE49-F238E27FC236}">
                <a16:creationId xmlns:a16="http://schemas.microsoft.com/office/drawing/2014/main" id="{A04F0604-8AAD-054D-AACC-1FAFD63416E9}"/>
              </a:ext>
            </a:extLst>
          </p:cNvPr>
          <p:cNvSpPr/>
          <p:nvPr/>
        </p:nvSpPr>
        <p:spPr>
          <a:xfrm>
            <a:off x="573350" y="3156268"/>
            <a:ext cx="2664238" cy="930454"/>
          </a:xfrm>
          <a:prstGeom prst="rect">
            <a:avLst/>
          </a:prstGeom>
          <a:solidFill>
            <a:schemeClr val="accent5">
              <a:lumMod val="50000"/>
            </a:schemeClr>
          </a:solidFill>
        </p:spPr>
        <p:txBody>
          <a:bodyPr wrap="square">
            <a:spAutoFit/>
          </a:bodyPr>
          <a:lstStyle/>
          <a:p>
            <a:pPr marL="0" marR="0" lvl="0" indent="0" algn="l" defTabSz="755044" rtl="0" eaLnBrk="1" fontAlgn="auto" latinLnBrk="0" hangingPunct="0">
              <a:lnSpc>
                <a:spcPct val="90000"/>
              </a:lnSpc>
              <a:spcBef>
                <a:spcPct val="0"/>
              </a:spcBef>
              <a:spcAft>
                <a:spcPct val="35000"/>
              </a:spcAft>
              <a:buClrTx/>
              <a:buSzTx/>
              <a:buFontTx/>
              <a:buNone/>
              <a:tabLst/>
              <a:defRPr/>
            </a:pPr>
            <a:r>
              <a:rPr kumimoji="0" lang="fr-FR"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ATF3 (</a:t>
            </a: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KEK)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46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LCLSII (SLAC)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5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IOTA (FNAL)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6 months</a:t>
            </a:r>
          </a:p>
        </p:txBody>
      </p:sp>
      <p:sp>
        <p:nvSpPr>
          <p:cNvPr id="6" name="Rectangle 5">
            <a:extLst>
              <a:ext uri="{FF2B5EF4-FFF2-40B4-BE49-F238E27FC236}">
                <a16:creationId xmlns:a16="http://schemas.microsoft.com/office/drawing/2014/main" id="{FAA87FEB-849D-E24D-0F99-C8D87AD43080}"/>
              </a:ext>
            </a:extLst>
          </p:cNvPr>
          <p:cNvSpPr/>
          <p:nvPr/>
        </p:nvSpPr>
        <p:spPr>
          <a:xfrm>
            <a:off x="3403387" y="2109551"/>
            <a:ext cx="2621250" cy="924293"/>
          </a:xfrm>
          <a:prstGeom prst="rect">
            <a:avLst/>
          </a:prstGeom>
          <a:solidFill>
            <a:schemeClr val="accent1">
              <a:lumMod val="75000"/>
            </a:schemeClr>
          </a:solidFill>
        </p:spPr>
        <p:txBody>
          <a:bodyPr wrap="square">
            <a:spAutoFit/>
          </a:bodyPr>
          <a:lstStyle/>
          <a:p>
            <a:pPr marL="0" marR="0" lvl="0" indent="0" algn="ctr" defTabSz="755044" rtl="0" eaLnBrk="1" fontAlgn="auto" latinLnBrk="0" hangingPunct="0">
              <a:lnSpc>
                <a:spcPct val="90000"/>
              </a:lnSpc>
              <a:spcBef>
                <a:spcPct val="0"/>
              </a:spcBef>
              <a:spcAft>
                <a:spcPts val="0"/>
              </a:spcAft>
              <a:buClrTx/>
              <a:buSzTx/>
              <a:buFontTx/>
              <a:buNone/>
              <a:tabLst/>
              <a:defRPr/>
            </a:pPr>
            <a:r>
              <a:rPr kumimoji="0" lang="en-US" sz="2002" b="1"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Task 1.2 </a:t>
            </a:r>
            <a:r>
              <a:rPr kumimoji="0" lang="en-US" sz="1802" b="0" i="1"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(30 months)</a:t>
            </a:r>
          </a:p>
          <a:p>
            <a:pPr marL="0" marR="0" lvl="0" indent="0" algn="ctr" defTabSz="755044" rtl="0" eaLnBrk="1" fontAlgn="auto" latinLnBrk="0" hangingPunct="0">
              <a:lnSpc>
                <a:spcPct val="90000"/>
              </a:lnSpc>
              <a:spcBef>
                <a:spcPct val="0"/>
              </a:spcBef>
              <a:spcAft>
                <a:spcPts val="0"/>
              </a:spcAft>
              <a:buClrTx/>
              <a:buSzTx/>
              <a:buFontTx/>
              <a:buNone/>
              <a:tabLst/>
              <a:defRPr/>
            </a:pPr>
            <a:r>
              <a:rPr kumimoji="0" lang="en-US" sz="2002"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Future </a:t>
            </a:r>
            <a:r>
              <a:rPr kumimoji="0" lang="en-US" sz="2002" b="0" i="0" u="none" strike="noStrike" kern="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sym typeface="Times New Roman"/>
              </a:rPr>
              <a:t>e</a:t>
            </a:r>
            <a:r>
              <a:rPr kumimoji="0" lang="en-US" sz="2002" b="0" i="0" u="none" strike="noStrike" kern="0" cap="none" spc="0" normalizeH="0" baseline="30000" noProof="0" dirty="0" err="1">
                <a:ln>
                  <a:noFill/>
                </a:ln>
                <a:solidFill>
                  <a:srgbClr val="FFFFFF"/>
                </a:solidFill>
                <a:effectLst/>
                <a:uLnTx/>
                <a:uFillTx/>
                <a:latin typeface="Arial" panose="020B0604020202020204" pitchFamily="34" charset="0"/>
                <a:ea typeface="+mn-ea"/>
                <a:cs typeface="Arial" panose="020B0604020202020204" pitchFamily="34" charset="0"/>
                <a:sym typeface="Times New Roman"/>
              </a:rPr>
              <a:t>+</a:t>
            </a:r>
            <a:r>
              <a:rPr kumimoji="0" lang="en-US" sz="2002" b="0" i="0" u="none" strike="noStrike" kern="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sym typeface="Times New Roman"/>
              </a:rPr>
              <a:t>e</a:t>
            </a:r>
            <a:r>
              <a:rPr kumimoji="0" lang="en-US" sz="2002" b="0" i="0" u="none" strike="noStrike" kern="0" cap="none" spc="0" normalizeH="0" baseline="3000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a:t>
            </a:r>
            <a:r>
              <a:rPr kumimoji="0" lang="en-US" sz="2002"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 circular collider studies</a:t>
            </a:r>
          </a:p>
        </p:txBody>
      </p:sp>
      <p:sp>
        <p:nvSpPr>
          <p:cNvPr id="21" name="Rectangle 20">
            <a:extLst>
              <a:ext uri="{FF2B5EF4-FFF2-40B4-BE49-F238E27FC236}">
                <a16:creationId xmlns:a16="http://schemas.microsoft.com/office/drawing/2014/main" id="{7C909A99-22ED-C481-245F-3E542E0FAE56}"/>
              </a:ext>
            </a:extLst>
          </p:cNvPr>
          <p:cNvSpPr/>
          <p:nvPr/>
        </p:nvSpPr>
        <p:spPr>
          <a:xfrm>
            <a:off x="6217461" y="2109551"/>
            <a:ext cx="2621249" cy="924293"/>
          </a:xfrm>
          <a:prstGeom prst="rect">
            <a:avLst/>
          </a:prstGeom>
          <a:solidFill>
            <a:schemeClr val="accent1">
              <a:lumMod val="75000"/>
            </a:schemeClr>
          </a:solidFill>
        </p:spPr>
        <p:txBody>
          <a:bodyPr wrap="square">
            <a:spAutoFit/>
          </a:bodyPr>
          <a:lstStyle/>
          <a:p>
            <a:pPr marL="0" marR="0" lvl="0" indent="0" algn="ctr" defTabSz="755044" rtl="0" eaLnBrk="1" fontAlgn="auto" latinLnBrk="0" hangingPunct="0">
              <a:lnSpc>
                <a:spcPct val="90000"/>
              </a:lnSpc>
              <a:spcBef>
                <a:spcPct val="0"/>
              </a:spcBef>
              <a:spcAft>
                <a:spcPts val="0"/>
              </a:spcAft>
              <a:buClrTx/>
              <a:buSzTx/>
              <a:buFontTx/>
              <a:buNone/>
              <a:tabLst/>
              <a:defRPr/>
            </a:pPr>
            <a:r>
              <a:rPr kumimoji="0" lang="en-US" sz="2002" b="1"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Task 1.3 </a:t>
            </a:r>
            <a:r>
              <a:rPr kumimoji="0" lang="en-US" sz="1802" b="0" i="1"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(19 months) </a:t>
            </a:r>
          </a:p>
          <a:p>
            <a:pPr marL="0" marR="0" lvl="0" indent="0" algn="ctr" defTabSz="755044" rtl="0" eaLnBrk="1" fontAlgn="auto" latinLnBrk="0" hangingPunct="0">
              <a:lnSpc>
                <a:spcPct val="90000"/>
              </a:lnSpc>
              <a:spcBef>
                <a:spcPct val="0"/>
              </a:spcBef>
              <a:spcAft>
                <a:spcPts val="0"/>
              </a:spcAft>
              <a:buClrTx/>
              <a:buSzTx/>
              <a:buFontTx/>
              <a:buNone/>
              <a:tabLst/>
              <a:defRPr/>
            </a:pPr>
            <a:r>
              <a:rPr kumimoji="0" lang="en-US" sz="2002"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e</a:t>
            </a:r>
            <a:r>
              <a:rPr kumimoji="0" lang="en-US" sz="2002" b="0" i="0" u="none" strike="noStrike" kern="0" cap="none" spc="0" normalizeH="0" baseline="3000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a:t>
            </a:r>
            <a:r>
              <a:rPr kumimoji="0" lang="en-US" sz="2002"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 production for </a:t>
            </a:r>
            <a:r>
              <a:rPr kumimoji="0" lang="en-US" sz="2002" b="0" i="0" u="none" strike="noStrike" kern="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sym typeface="Times New Roman"/>
              </a:rPr>
              <a:t>e</a:t>
            </a:r>
            <a:r>
              <a:rPr kumimoji="0" lang="en-US" sz="2002" b="0" i="0" u="none" strike="noStrike" kern="0" cap="none" spc="0" normalizeH="0" baseline="30000" noProof="0" dirty="0" err="1">
                <a:ln>
                  <a:noFill/>
                </a:ln>
                <a:solidFill>
                  <a:srgbClr val="FFFFFF"/>
                </a:solidFill>
                <a:effectLst/>
                <a:uLnTx/>
                <a:uFillTx/>
                <a:latin typeface="Arial" panose="020B0604020202020204" pitchFamily="34" charset="0"/>
                <a:ea typeface="+mn-ea"/>
                <a:cs typeface="Arial" panose="020B0604020202020204" pitchFamily="34" charset="0"/>
                <a:sym typeface="Times New Roman"/>
              </a:rPr>
              <a:t>+</a:t>
            </a:r>
            <a:r>
              <a:rPr kumimoji="0" lang="en-US" sz="2002" b="0" i="0" u="none" strike="noStrike" kern="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sym typeface="Times New Roman"/>
              </a:rPr>
              <a:t>e</a:t>
            </a:r>
            <a:r>
              <a:rPr kumimoji="0" lang="en-US" sz="2002" b="0" i="0" u="none" strike="noStrike" kern="0" cap="none" spc="0" normalizeH="0" baseline="3000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 </a:t>
            </a:r>
            <a:r>
              <a:rPr kumimoji="0" lang="en-US" sz="2002"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colliders</a:t>
            </a:r>
          </a:p>
        </p:txBody>
      </p:sp>
      <p:sp>
        <p:nvSpPr>
          <p:cNvPr id="24" name="Rectangle 23">
            <a:extLst>
              <a:ext uri="{FF2B5EF4-FFF2-40B4-BE49-F238E27FC236}">
                <a16:creationId xmlns:a16="http://schemas.microsoft.com/office/drawing/2014/main" id="{30AE9639-E012-FE23-35E1-F1A26C149BFF}"/>
              </a:ext>
            </a:extLst>
          </p:cNvPr>
          <p:cNvSpPr/>
          <p:nvPr/>
        </p:nvSpPr>
        <p:spPr>
          <a:xfrm>
            <a:off x="9022412" y="2096926"/>
            <a:ext cx="2550539" cy="924293"/>
          </a:xfrm>
          <a:prstGeom prst="rect">
            <a:avLst/>
          </a:prstGeom>
          <a:solidFill>
            <a:schemeClr val="accent1">
              <a:lumMod val="75000"/>
            </a:schemeClr>
          </a:solidFill>
        </p:spPr>
        <p:txBody>
          <a:bodyPr wrap="square">
            <a:spAutoFit/>
          </a:bodyPr>
          <a:lstStyle/>
          <a:p>
            <a:pPr marL="0" marR="0" lvl="0" indent="0" algn="ctr" defTabSz="755044" rtl="0" eaLnBrk="1" fontAlgn="auto" latinLnBrk="0" hangingPunct="0">
              <a:lnSpc>
                <a:spcPct val="90000"/>
              </a:lnSpc>
              <a:spcBef>
                <a:spcPct val="0"/>
              </a:spcBef>
              <a:spcAft>
                <a:spcPts val="0"/>
              </a:spcAft>
              <a:buClrTx/>
              <a:buSzTx/>
              <a:buFontTx/>
              <a:buNone/>
              <a:tabLst/>
              <a:defRPr/>
            </a:pPr>
            <a:r>
              <a:rPr kumimoji="0" lang="en-US" sz="2002" b="1"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Task 1.4 </a:t>
            </a:r>
            <a:r>
              <a:rPr kumimoji="0" lang="en-US" sz="1802" b="0" i="1"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(6 months)</a:t>
            </a:r>
            <a:r>
              <a:rPr kumimoji="0" lang="en-US" sz="2002" b="1"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 </a:t>
            </a:r>
          </a:p>
          <a:p>
            <a:pPr marL="0" marR="0" lvl="0" indent="0" algn="ctr" defTabSz="755044" rtl="0" eaLnBrk="1" fontAlgn="auto" latinLnBrk="0" hangingPunct="0">
              <a:lnSpc>
                <a:spcPct val="90000"/>
              </a:lnSpc>
              <a:spcBef>
                <a:spcPct val="0"/>
              </a:spcBef>
              <a:spcAft>
                <a:spcPts val="0"/>
              </a:spcAft>
              <a:buClrTx/>
              <a:buSzTx/>
              <a:buFontTx/>
              <a:buNone/>
              <a:tabLst/>
              <a:defRPr/>
            </a:pPr>
            <a:r>
              <a:rPr kumimoji="0" lang="en-US" sz="2002"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rPr>
              <a:t>R&amp;D on ERLs</a:t>
            </a:r>
          </a:p>
          <a:p>
            <a:pPr marL="0" marR="0" lvl="0" indent="0" algn="ctr" defTabSz="755044" rtl="0" eaLnBrk="1" fontAlgn="auto" latinLnBrk="0" hangingPunct="0">
              <a:lnSpc>
                <a:spcPct val="90000"/>
              </a:lnSpc>
              <a:spcBef>
                <a:spcPct val="0"/>
              </a:spcBef>
              <a:spcAft>
                <a:spcPts val="0"/>
              </a:spcAft>
              <a:buClrTx/>
              <a:buSzTx/>
              <a:buFontTx/>
              <a:buNone/>
              <a:tabLst/>
              <a:defRPr/>
            </a:pPr>
            <a:endParaRPr kumimoji="0" lang="fr-FR" sz="2002"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sym typeface="Times New Roman"/>
            </a:endParaRPr>
          </a:p>
        </p:txBody>
      </p:sp>
      <p:pic>
        <p:nvPicPr>
          <p:cNvPr id="28" name="Image 77830">
            <a:extLst>
              <a:ext uri="{FF2B5EF4-FFF2-40B4-BE49-F238E27FC236}">
                <a16:creationId xmlns:a16="http://schemas.microsoft.com/office/drawing/2014/main" id="{8F6B4CAF-0398-A33D-C1E9-4E74B92AB7EC}"/>
              </a:ext>
            </a:extLst>
          </p:cNvPr>
          <p:cNvPicPr>
            <a:picLocks noChangeAspect="1"/>
          </p:cNvPicPr>
          <p:nvPr/>
        </p:nvPicPr>
        <p:blipFill>
          <a:blip r:embed="rId3"/>
          <a:stretch>
            <a:fillRect/>
          </a:stretch>
        </p:blipFill>
        <p:spPr>
          <a:xfrm>
            <a:off x="913138" y="6101076"/>
            <a:ext cx="1819764" cy="700065"/>
          </a:xfrm>
          <a:prstGeom prst="rect">
            <a:avLst/>
          </a:prstGeom>
        </p:spPr>
      </p:pic>
      <p:pic>
        <p:nvPicPr>
          <p:cNvPr id="29" name="Picture 28">
            <a:extLst>
              <a:ext uri="{FF2B5EF4-FFF2-40B4-BE49-F238E27FC236}">
                <a16:creationId xmlns:a16="http://schemas.microsoft.com/office/drawing/2014/main" id="{22F5C259-2189-AB9E-BC8F-6C6256D84818}"/>
              </a:ext>
            </a:extLst>
          </p:cNvPr>
          <p:cNvPicPr>
            <a:picLocks noChangeAspect="1"/>
          </p:cNvPicPr>
          <p:nvPr/>
        </p:nvPicPr>
        <p:blipFill>
          <a:blip r:embed="rId4"/>
          <a:stretch>
            <a:fillRect/>
          </a:stretch>
        </p:blipFill>
        <p:spPr>
          <a:xfrm>
            <a:off x="3478827" y="5085889"/>
            <a:ext cx="1560110" cy="1180787"/>
          </a:xfrm>
          <a:prstGeom prst="rect">
            <a:avLst/>
          </a:prstGeom>
        </p:spPr>
      </p:pic>
      <p:pic>
        <p:nvPicPr>
          <p:cNvPr id="31" name="Picture 30">
            <a:extLst>
              <a:ext uri="{FF2B5EF4-FFF2-40B4-BE49-F238E27FC236}">
                <a16:creationId xmlns:a16="http://schemas.microsoft.com/office/drawing/2014/main" id="{ADD3B651-D249-E3DA-7902-00E160B26DE8}"/>
              </a:ext>
            </a:extLst>
          </p:cNvPr>
          <p:cNvPicPr>
            <a:picLocks noChangeAspect="1"/>
          </p:cNvPicPr>
          <p:nvPr/>
        </p:nvPicPr>
        <p:blipFill rotWithShape="1">
          <a:blip r:embed="rId5"/>
          <a:srcRect t="31023"/>
          <a:stretch/>
        </p:blipFill>
        <p:spPr>
          <a:xfrm>
            <a:off x="6748523" y="5038404"/>
            <a:ext cx="2265794" cy="819741"/>
          </a:xfrm>
          <a:prstGeom prst="rect">
            <a:avLst/>
          </a:prstGeom>
        </p:spPr>
      </p:pic>
      <p:pic>
        <p:nvPicPr>
          <p:cNvPr id="35" name="Picture 34">
            <a:extLst>
              <a:ext uri="{FF2B5EF4-FFF2-40B4-BE49-F238E27FC236}">
                <a16:creationId xmlns:a16="http://schemas.microsoft.com/office/drawing/2014/main" id="{B2EC8567-AFA4-DE89-54BE-36F70606FC6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82503" y="4485897"/>
            <a:ext cx="2092157" cy="1176838"/>
          </a:xfrm>
          <a:prstGeom prst="rect">
            <a:avLst/>
          </a:prstGeom>
        </p:spPr>
      </p:pic>
      <p:pic>
        <p:nvPicPr>
          <p:cNvPr id="37" name="Picture 36">
            <a:extLst>
              <a:ext uri="{FF2B5EF4-FFF2-40B4-BE49-F238E27FC236}">
                <a16:creationId xmlns:a16="http://schemas.microsoft.com/office/drawing/2014/main" id="{14BC343C-81B6-F521-9058-8F2B19A7618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62680" y="5301054"/>
            <a:ext cx="1828007" cy="1243045"/>
          </a:xfrm>
          <a:prstGeom prst="rect">
            <a:avLst/>
          </a:prstGeom>
        </p:spPr>
      </p:pic>
      <p:sp>
        <p:nvSpPr>
          <p:cNvPr id="38" name="Rectangle 37">
            <a:extLst>
              <a:ext uri="{FF2B5EF4-FFF2-40B4-BE49-F238E27FC236}">
                <a16:creationId xmlns:a16="http://schemas.microsoft.com/office/drawing/2014/main" id="{754FEEA0-73AF-ACF9-96D2-766464D2B29F}"/>
              </a:ext>
            </a:extLst>
          </p:cNvPr>
          <p:cNvSpPr/>
          <p:nvPr/>
        </p:nvSpPr>
        <p:spPr>
          <a:xfrm>
            <a:off x="6174472" y="3156268"/>
            <a:ext cx="2664238" cy="930454"/>
          </a:xfrm>
          <a:prstGeom prst="rect">
            <a:avLst/>
          </a:prstGeom>
          <a:solidFill>
            <a:schemeClr val="accent5">
              <a:lumMod val="50000"/>
            </a:schemeClr>
          </a:solidFill>
        </p:spPr>
        <p:txBody>
          <a:bodyPr wrap="square">
            <a:spAutoFit/>
          </a:bodyPr>
          <a:lstStyle/>
          <a:p>
            <a:pPr marL="0" marR="0" lvl="0" indent="0" algn="l" defTabSz="755044" rtl="0" eaLnBrk="1" fontAlgn="auto" latinLnBrk="0" hangingPunct="0">
              <a:lnSpc>
                <a:spcPct val="90000"/>
              </a:lnSpc>
              <a:spcBef>
                <a:spcPct val="0"/>
              </a:spcBef>
              <a:spcAft>
                <a:spcPct val="35000"/>
              </a:spcAft>
              <a:buClrTx/>
              <a:buSzTx/>
              <a:buFontTx/>
              <a:buNone/>
              <a:tabLst/>
              <a:defRPr/>
            </a:pPr>
            <a:r>
              <a:rPr kumimoji="0" lang="fr-FR" sz="1602" b="0" i="0" u="none" strike="noStrike" kern="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sym typeface="Times New Roman"/>
              </a:rPr>
              <a:t>SuperKEKB</a:t>
            </a:r>
            <a:r>
              <a:rPr kumimoji="0" lang="fr-FR"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 </a:t>
            </a: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17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FACETII (SLAC)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1 month</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CEBAF (JLAB)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1 month</a:t>
            </a:r>
          </a:p>
        </p:txBody>
      </p:sp>
      <p:sp>
        <p:nvSpPr>
          <p:cNvPr id="39" name="Rectangle 38">
            <a:extLst>
              <a:ext uri="{FF2B5EF4-FFF2-40B4-BE49-F238E27FC236}">
                <a16:creationId xmlns:a16="http://schemas.microsoft.com/office/drawing/2014/main" id="{92E4C047-2809-68ED-7929-62AA0FA79EA7}"/>
              </a:ext>
            </a:extLst>
          </p:cNvPr>
          <p:cNvSpPr/>
          <p:nvPr/>
        </p:nvSpPr>
        <p:spPr>
          <a:xfrm>
            <a:off x="3403818" y="3656076"/>
            <a:ext cx="2569083" cy="1238552"/>
          </a:xfrm>
          <a:prstGeom prst="rect">
            <a:avLst/>
          </a:prstGeom>
          <a:solidFill>
            <a:srgbClr val="C00000"/>
          </a:solidFill>
        </p:spPr>
        <p:txBody>
          <a:bodyPr wrap="square">
            <a:spAutoFit/>
          </a:bodyPr>
          <a:lstStyle/>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CERN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7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CEA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2 months </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CNRS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16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INFN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5 months</a:t>
            </a:r>
          </a:p>
        </p:txBody>
      </p:sp>
      <p:sp>
        <p:nvSpPr>
          <p:cNvPr id="40" name="Rectangle 39">
            <a:extLst>
              <a:ext uri="{FF2B5EF4-FFF2-40B4-BE49-F238E27FC236}">
                <a16:creationId xmlns:a16="http://schemas.microsoft.com/office/drawing/2014/main" id="{24645AF9-5EA5-41AF-E982-B1BD9EDFE8C0}"/>
              </a:ext>
            </a:extLst>
          </p:cNvPr>
          <p:cNvSpPr/>
          <p:nvPr/>
        </p:nvSpPr>
        <p:spPr>
          <a:xfrm>
            <a:off x="6195966" y="4196999"/>
            <a:ext cx="2664238" cy="622357"/>
          </a:xfrm>
          <a:prstGeom prst="rect">
            <a:avLst/>
          </a:prstGeom>
          <a:solidFill>
            <a:srgbClr val="C00000"/>
          </a:solidFill>
        </p:spPr>
        <p:txBody>
          <a:bodyPr wrap="square">
            <a:spAutoFit/>
          </a:bodyPr>
          <a:lstStyle/>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CERN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4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CNRS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15 months</a:t>
            </a:r>
          </a:p>
        </p:txBody>
      </p:sp>
      <p:sp>
        <p:nvSpPr>
          <p:cNvPr id="47" name="Rectangle 46">
            <a:extLst>
              <a:ext uri="{FF2B5EF4-FFF2-40B4-BE49-F238E27FC236}">
                <a16:creationId xmlns:a16="http://schemas.microsoft.com/office/drawing/2014/main" id="{CF4E494D-06FC-9EB6-81B9-1ED54DAB3B7F}"/>
              </a:ext>
            </a:extLst>
          </p:cNvPr>
          <p:cNvSpPr/>
          <p:nvPr/>
        </p:nvSpPr>
        <p:spPr>
          <a:xfrm>
            <a:off x="3429471" y="3172251"/>
            <a:ext cx="2569083" cy="314259"/>
          </a:xfrm>
          <a:prstGeom prst="rect">
            <a:avLst/>
          </a:prstGeom>
          <a:solidFill>
            <a:schemeClr val="accent5">
              <a:lumMod val="50000"/>
            </a:schemeClr>
          </a:solidFill>
        </p:spPr>
        <p:txBody>
          <a:bodyPr wrap="square">
            <a:spAutoFit/>
          </a:bodyPr>
          <a:lstStyle/>
          <a:p>
            <a:pPr marL="0" marR="0" lvl="0" indent="0" algn="l" defTabSz="755044" rtl="0" eaLnBrk="1" fontAlgn="auto" latinLnBrk="0" hangingPunct="0">
              <a:lnSpc>
                <a:spcPct val="90000"/>
              </a:lnSpc>
              <a:spcBef>
                <a:spcPct val="0"/>
              </a:spcBef>
              <a:spcAft>
                <a:spcPct val="35000"/>
              </a:spcAft>
              <a:buClrTx/>
              <a:buSzTx/>
              <a:buFontTx/>
              <a:buNone/>
              <a:tabLst/>
              <a:defRPr/>
            </a:pPr>
            <a:r>
              <a:rPr kumimoji="0" lang="fr-FR" sz="1602" b="0" i="0" u="none" strike="noStrike" kern="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sym typeface="Times New Roman"/>
              </a:rPr>
              <a:t>SuperKEKB</a:t>
            </a:r>
            <a:r>
              <a:rPr kumimoji="0" lang="fr-FR"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 </a:t>
            </a: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30 months</a:t>
            </a:r>
          </a:p>
        </p:txBody>
      </p:sp>
      <p:sp>
        <p:nvSpPr>
          <p:cNvPr id="50" name="Rectangle 49">
            <a:extLst>
              <a:ext uri="{FF2B5EF4-FFF2-40B4-BE49-F238E27FC236}">
                <a16:creationId xmlns:a16="http://schemas.microsoft.com/office/drawing/2014/main" id="{646575B2-A702-6636-B775-BF1C85871E1A}"/>
              </a:ext>
            </a:extLst>
          </p:cNvPr>
          <p:cNvSpPr/>
          <p:nvPr/>
        </p:nvSpPr>
        <p:spPr>
          <a:xfrm>
            <a:off x="9014629" y="3175331"/>
            <a:ext cx="2664238" cy="622357"/>
          </a:xfrm>
          <a:prstGeom prst="rect">
            <a:avLst/>
          </a:prstGeom>
          <a:solidFill>
            <a:schemeClr val="accent5">
              <a:lumMod val="50000"/>
            </a:schemeClr>
          </a:solidFill>
        </p:spPr>
        <p:txBody>
          <a:bodyPr wrap="square">
            <a:spAutoFit/>
          </a:bodyPr>
          <a:lstStyle/>
          <a:p>
            <a:pPr marL="0" marR="0" lvl="0" indent="0" algn="l" defTabSz="755044" rtl="0" eaLnBrk="1" fontAlgn="auto" latinLnBrk="0" hangingPunct="0">
              <a:lnSpc>
                <a:spcPct val="90000"/>
              </a:lnSpc>
              <a:spcBef>
                <a:spcPct val="0"/>
              </a:spcBef>
              <a:spcAft>
                <a:spcPct val="35000"/>
              </a:spcAft>
              <a:buClrTx/>
              <a:buSzTx/>
              <a:buFontTx/>
              <a:buNone/>
              <a:tabLst/>
              <a:defRPr/>
            </a:pPr>
            <a:r>
              <a:rPr kumimoji="0" lang="fr-FR"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CBETA</a:t>
            </a: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 (JLAB)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3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CERL (KEK)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3 months</a:t>
            </a:r>
          </a:p>
        </p:txBody>
      </p:sp>
      <p:sp>
        <p:nvSpPr>
          <p:cNvPr id="85" name="Rectangle 84">
            <a:extLst>
              <a:ext uri="{FF2B5EF4-FFF2-40B4-BE49-F238E27FC236}">
                <a16:creationId xmlns:a16="http://schemas.microsoft.com/office/drawing/2014/main" id="{FF9A98CA-7B9D-550C-E884-D10CDDBC9873}"/>
              </a:ext>
            </a:extLst>
          </p:cNvPr>
          <p:cNvSpPr/>
          <p:nvPr/>
        </p:nvSpPr>
        <p:spPr>
          <a:xfrm>
            <a:off x="9014628" y="3922421"/>
            <a:ext cx="2664238" cy="314259"/>
          </a:xfrm>
          <a:prstGeom prst="rect">
            <a:avLst/>
          </a:prstGeom>
          <a:solidFill>
            <a:srgbClr val="C00000"/>
          </a:solidFill>
        </p:spPr>
        <p:txBody>
          <a:bodyPr wrap="square">
            <a:spAutoFit/>
          </a:bodyPr>
          <a:lstStyle/>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CNRS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6 months</a:t>
            </a:r>
          </a:p>
        </p:txBody>
      </p:sp>
      <p:pic>
        <p:nvPicPr>
          <p:cNvPr id="95" name="Picture 94">
            <a:extLst>
              <a:ext uri="{FF2B5EF4-FFF2-40B4-BE49-F238E27FC236}">
                <a16:creationId xmlns:a16="http://schemas.microsoft.com/office/drawing/2014/main" id="{E8220EAB-5FA7-5A93-6521-E446469931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52265" y="5393112"/>
            <a:ext cx="1148374" cy="863506"/>
          </a:xfrm>
          <a:prstGeom prst="rect">
            <a:avLst/>
          </a:prstGeom>
        </p:spPr>
      </p:pic>
      <p:pic>
        <p:nvPicPr>
          <p:cNvPr id="92" name="Picture 91">
            <a:extLst>
              <a:ext uri="{FF2B5EF4-FFF2-40B4-BE49-F238E27FC236}">
                <a16:creationId xmlns:a16="http://schemas.microsoft.com/office/drawing/2014/main" id="{9304C249-C442-5A40-2A6F-25E2D8FBD8E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27935" y="6077874"/>
            <a:ext cx="992580" cy="654528"/>
          </a:xfrm>
          <a:prstGeom prst="rect">
            <a:avLst/>
          </a:prstGeom>
        </p:spPr>
      </p:pic>
      <p:pic>
        <p:nvPicPr>
          <p:cNvPr id="96" name="Picture 95">
            <a:extLst>
              <a:ext uri="{FF2B5EF4-FFF2-40B4-BE49-F238E27FC236}">
                <a16:creationId xmlns:a16="http://schemas.microsoft.com/office/drawing/2014/main" id="{0019B4A9-77CF-5F79-4C4E-9D2D34E159E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3713" y="5894924"/>
            <a:ext cx="1189024" cy="891159"/>
          </a:xfrm>
          <a:prstGeom prst="rect">
            <a:avLst/>
          </a:prstGeom>
        </p:spPr>
      </p:pic>
      <p:pic>
        <p:nvPicPr>
          <p:cNvPr id="27" name="Image 77831">
            <a:extLst>
              <a:ext uri="{FF2B5EF4-FFF2-40B4-BE49-F238E27FC236}">
                <a16:creationId xmlns:a16="http://schemas.microsoft.com/office/drawing/2014/main" id="{1D2543F5-B130-6351-6A6E-286F3FAD5CEF}"/>
              </a:ext>
            </a:extLst>
          </p:cNvPr>
          <p:cNvPicPr>
            <a:picLocks noChangeAspect="1"/>
          </p:cNvPicPr>
          <p:nvPr/>
        </p:nvPicPr>
        <p:blipFill>
          <a:blip r:embed="rId11"/>
          <a:stretch>
            <a:fillRect/>
          </a:stretch>
        </p:blipFill>
        <p:spPr>
          <a:xfrm>
            <a:off x="2357337" y="5826513"/>
            <a:ext cx="907429" cy="959571"/>
          </a:xfrm>
          <a:prstGeom prst="rect">
            <a:avLst/>
          </a:prstGeom>
        </p:spPr>
      </p:pic>
      <p:sp>
        <p:nvSpPr>
          <p:cNvPr id="83" name="Rectangle 82">
            <a:extLst>
              <a:ext uri="{FF2B5EF4-FFF2-40B4-BE49-F238E27FC236}">
                <a16:creationId xmlns:a16="http://schemas.microsoft.com/office/drawing/2014/main" id="{41651140-285F-F247-9EEB-A2625005E9DE}"/>
              </a:ext>
            </a:extLst>
          </p:cNvPr>
          <p:cNvSpPr/>
          <p:nvPr/>
        </p:nvSpPr>
        <p:spPr>
          <a:xfrm>
            <a:off x="577838" y="4180253"/>
            <a:ext cx="2664238" cy="1854747"/>
          </a:xfrm>
          <a:prstGeom prst="rect">
            <a:avLst/>
          </a:prstGeom>
          <a:solidFill>
            <a:srgbClr val="C00000"/>
          </a:solidFill>
        </p:spPr>
        <p:txBody>
          <a:bodyPr wrap="square">
            <a:spAutoFit/>
          </a:bodyPr>
          <a:lstStyle/>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CERN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18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CEA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2 months </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CNRS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16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CSIC-IFIC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17 months</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DESY - </a:t>
            </a: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4 months </a:t>
            </a:r>
          </a:p>
          <a:p>
            <a:pPr marL="0" marR="0" lvl="0" indent="0" algn="l" defTabSz="755044" rtl="0" eaLnBrk="1" fontAlgn="auto" latinLnBrk="0" hangingPunct="0">
              <a:lnSpc>
                <a:spcPct val="90000"/>
              </a:lnSpc>
              <a:spcBef>
                <a:spcPct val="0"/>
              </a:spcBef>
              <a:spcAft>
                <a:spcPct val="35000"/>
              </a:spcAft>
              <a:buClrTx/>
              <a:buSzTx/>
              <a:buFontTx/>
              <a:buNone/>
              <a:tabLst/>
              <a:defRPr/>
            </a:pPr>
            <a:r>
              <a:rPr kumimoji="0" lang="en-US" sz="1602" b="0"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Times New Roman"/>
              </a:rPr>
              <a:t>UOXF – (34 months)</a:t>
            </a:r>
          </a:p>
        </p:txBody>
      </p:sp>
      <p:sp>
        <p:nvSpPr>
          <p:cNvPr id="2" name="Slide Number Placeholder 1">
            <a:extLst>
              <a:ext uri="{FF2B5EF4-FFF2-40B4-BE49-F238E27FC236}">
                <a16:creationId xmlns:a16="http://schemas.microsoft.com/office/drawing/2014/main" id="{9DA4122E-7BA9-5623-C41B-86961ADFB3E7}"/>
              </a:ext>
            </a:extLst>
          </p:cNvPr>
          <p:cNvSpPr>
            <a:spLocks noGrp="1"/>
          </p:cNvSpPr>
          <p:nvPr>
            <p:ph type="sldNum" sz="quarter" idx="2"/>
          </p:nvPr>
        </p:nvSpPr>
        <p:spPr/>
        <p:txBody>
          <a:bodyPr/>
          <a:lstStyle/>
          <a:p>
            <a:pPr marL="0" marR="0" lvl="0" indent="0" algn="r" defTabSz="457657" rtl="0" eaLnBrk="1" fontAlgn="auto" latinLnBrk="0" hangingPunct="0">
              <a:lnSpc>
                <a:spcPct val="100000"/>
              </a:lnSpc>
              <a:spcBef>
                <a:spcPts val="0"/>
              </a:spcBef>
              <a:spcAft>
                <a:spcPts val="0"/>
              </a:spcAft>
              <a:buClrTx/>
              <a:buSzTx/>
              <a:buFontTx/>
              <a:buNone/>
              <a:tabLst/>
              <a:defRPr/>
            </a:pPr>
            <a:fld id="{86CB4B4D-7CA3-9044-876B-883B54F8677D}" type="slidenum">
              <a:rPr kumimoji="0" lang="en-FR" sz="2002" b="0" i="0" u="none" strike="noStrike" kern="0" cap="none" spc="0" normalizeH="0" baseline="0" noProof="0">
                <a:ln>
                  <a:noFill/>
                </a:ln>
                <a:solidFill>
                  <a:prstClr val="white"/>
                </a:solidFill>
                <a:effectLst/>
                <a:uLnTx/>
                <a:uFillTx/>
                <a:latin typeface="Times New Roman"/>
                <a:ea typeface="+mn-ea"/>
                <a:cs typeface="Times New Roman"/>
                <a:sym typeface="Times New Roman"/>
              </a:rPr>
              <a:pPr marL="0" marR="0" lvl="0" indent="0" algn="r" defTabSz="457657" rtl="0" eaLnBrk="1" fontAlgn="auto" latinLnBrk="0" hangingPunct="0">
                <a:lnSpc>
                  <a:spcPct val="100000"/>
                </a:lnSpc>
                <a:spcBef>
                  <a:spcPts val="0"/>
                </a:spcBef>
                <a:spcAft>
                  <a:spcPts val="0"/>
                </a:spcAft>
                <a:buClrTx/>
                <a:buSzTx/>
                <a:buFontTx/>
                <a:buNone/>
                <a:tabLst/>
                <a:defRPr/>
              </a:pPr>
              <a:t>9</a:t>
            </a:fld>
            <a:endParaRPr kumimoji="0" lang="en-FR" sz="2002" b="0" i="0" u="none" strike="noStrike" kern="0" cap="none" spc="0" normalizeH="0" baseline="0" noProof="0">
              <a:ln>
                <a:noFill/>
              </a:ln>
              <a:solidFill>
                <a:prstClr val="white"/>
              </a:solidFill>
              <a:effectLst/>
              <a:uLnTx/>
              <a:uFillTx/>
              <a:latin typeface="Times New Roman"/>
              <a:ea typeface="+mn-ea"/>
              <a:cs typeface="Times New Roman"/>
              <a:sym typeface="Times New Roman"/>
            </a:endParaRPr>
          </a:p>
        </p:txBody>
      </p:sp>
      <p:sp>
        <p:nvSpPr>
          <p:cNvPr id="3" name="Rectangle 2">
            <a:extLst>
              <a:ext uri="{FF2B5EF4-FFF2-40B4-BE49-F238E27FC236}">
                <a16:creationId xmlns:a16="http://schemas.microsoft.com/office/drawing/2014/main" id="{833BEDD8-0D60-E64A-3CA4-F4FCD695AB2C}"/>
              </a:ext>
            </a:extLst>
          </p:cNvPr>
          <p:cNvSpPr/>
          <p:nvPr/>
        </p:nvSpPr>
        <p:spPr>
          <a:xfrm>
            <a:off x="589312" y="2116442"/>
            <a:ext cx="2664238" cy="1312557"/>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News Gothic MT"/>
              <a:ea typeface="+mn-ea"/>
              <a:cs typeface="+mn-cs"/>
            </a:endParaRPr>
          </a:p>
        </p:txBody>
      </p:sp>
      <p:sp>
        <p:nvSpPr>
          <p:cNvPr id="5" name="TextBox 4">
            <a:extLst>
              <a:ext uri="{FF2B5EF4-FFF2-40B4-BE49-F238E27FC236}">
                <a16:creationId xmlns:a16="http://schemas.microsoft.com/office/drawing/2014/main" id="{A9FD8253-9B53-6A53-3A44-A7E1248B6C43}"/>
              </a:ext>
            </a:extLst>
          </p:cNvPr>
          <p:cNvSpPr txBox="1"/>
          <p:nvPr/>
        </p:nvSpPr>
        <p:spPr>
          <a:xfrm>
            <a:off x="4601384" y="31019"/>
            <a:ext cx="575510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2C7C9F">
                    <a:lumMod val="75000"/>
                  </a:srgbClr>
                </a:solidFill>
                <a:effectLst/>
                <a:uLnTx/>
                <a:uFillTx/>
                <a:latin typeface="Arial" panose="020B0604020202020204" pitchFamily="34" charset="0"/>
                <a:ea typeface="+mn-ea"/>
                <a:cs typeface="Arial" panose="020B0604020202020204" pitchFamily="34" charset="0"/>
              </a:rPr>
              <a:t>ATF3 in EAJADE project </a:t>
            </a:r>
          </a:p>
        </p:txBody>
      </p:sp>
      <p:sp>
        <p:nvSpPr>
          <p:cNvPr id="7" name="TextBox 6">
            <a:extLst>
              <a:ext uri="{FF2B5EF4-FFF2-40B4-BE49-F238E27FC236}">
                <a16:creationId xmlns:a16="http://schemas.microsoft.com/office/drawing/2014/main" id="{112DD4D8-06D3-6B19-A8F1-0D5371DF18D0}"/>
              </a:ext>
            </a:extLst>
          </p:cNvPr>
          <p:cNvSpPr txBox="1"/>
          <p:nvPr/>
        </p:nvSpPr>
        <p:spPr>
          <a:xfrm>
            <a:off x="10240698" y="79410"/>
            <a:ext cx="1759317" cy="523220"/>
          </a:xfrm>
          <a:prstGeom prst="rect">
            <a:avLst/>
          </a:prstGeom>
          <a:noFill/>
        </p:spPr>
        <p:txBody>
          <a:bodyPr wrap="square" rtlCol="0">
            <a:spAutoFit/>
          </a:bodyPr>
          <a:lstStyle/>
          <a:p>
            <a:r>
              <a:rPr lang="en-GB" sz="1400" dirty="0"/>
              <a:t>Next 6 slides from Angeles Faus-Golfe</a:t>
            </a:r>
          </a:p>
        </p:txBody>
      </p:sp>
    </p:spTree>
    <p:extLst>
      <p:ext uri="{BB962C8B-B14F-4D97-AF65-F5344CB8AC3E}">
        <p14:creationId xmlns:p14="http://schemas.microsoft.com/office/powerpoint/2010/main" val="44987096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heme/_rels/theme8.xml.rels><?xml version="1.0" encoding="UTF-8" standalone="yes"?>
<Relationships xmlns="http://schemas.openxmlformats.org/package/2006/relationships"><Relationship Id="rId1" Type="http://schemas.openxmlformats.org/officeDocument/2006/relationships/image" Target="../media/image11.jpe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7B92BBB4-6628-0942-95AC-354ED2170241}"/>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3.xml><?xml version="1.0" encoding="utf-8"?>
<a:theme xmlns:a="http://schemas.openxmlformats.org/drawingml/2006/main" name="3_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4.xml><?xml version="1.0" encoding="utf-8"?>
<a:theme xmlns:a="http://schemas.openxmlformats.org/drawingml/2006/main" name="1_CERN-logo-badge">
  <a:themeElements>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1_Brise">
  <a:themeElements>
    <a:clrScheme name="Bris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is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MyA4">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yA4" id="{A0ABF2B4-A629-4B8B-A564-37F0AD32D637}" vid="{981DB640-DC10-421A-A683-069F0553500E}"/>
    </a:ext>
  </a:extLst>
</a:theme>
</file>

<file path=ppt/theme/themeOverride1.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clic</Template>
  <TotalTime>27155</TotalTime>
  <Words>2212</Words>
  <Application>Microsoft Macintosh PowerPoint</Application>
  <PresentationFormat>Widescreen</PresentationFormat>
  <Paragraphs>319</Paragraphs>
  <Slides>19</Slides>
  <Notes>16</Notes>
  <HiddenSlides>1</HiddenSlides>
  <MMClips>0</MMClips>
  <ScaleCrop>false</ScaleCrop>
  <HeadingPairs>
    <vt:vector size="6" baseType="variant">
      <vt:variant>
        <vt:lpstr>Fonts Used</vt:lpstr>
      </vt:variant>
      <vt:variant>
        <vt:i4>18</vt:i4>
      </vt:variant>
      <vt:variant>
        <vt:lpstr>Theme</vt:lpstr>
      </vt:variant>
      <vt:variant>
        <vt:i4>9</vt:i4>
      </vt:variant>
      <vt:variant>
        <vt:lpstr>Slide Titles</vt:lpstr>
      </vt:variant>
      <vt:variant>
        <vt:i4>19</vt:i4>
      </vt:variant>
    </vt:vector>
  </HeadingPairs>
  <TitlesOfParts>
    <vt:vector size="46" baseType="lpstr">
      <vt:lpstr>ＭＳ Ｐゴシック</vt:lpstr>
      <vt:lpstr>游ゴシック</vt:lpstr>
      <vt:lpstr>游ゴシック Light</vt:lpstr>
      <vt:lpstr>Aptos</vt:lpstr>
      <vt:lpstr>Aptos Display</vt:lpstr>
      <vt:lpstr>Arial</vt:lpstr>
      <vt:lpstr>Avenir</vt:lpstr>
      <vt:lpstr>Avenir Book</vt:lpstr>
      <vt:lpstr>Calibri</vt:lpstr>
      <vt:lpstr>Calibri Light</vt:lpstr>
      <vt:lpstr>Cambria Math</vt:lpstr>
      <vt:lpstr>DesySans Office</vt:lpstr>
      <vt:lpstr>Lucida Sans Unicode</vt:lpstr>
      <vt:lpstr>News Gothic MT</vt:lpstr>
      <vt:lpstr>Symbol</vt:lpstr>
      <vt:lpstr>Times New Roman</vt:lpstr>
      <vt:lpstr>Wingdings</vt:lpstr>
      <vt:lpstr>Wingdings 2</vt:lpstr>
      <vt:lpstr>1_Office Theme</vt:lpstr>
      <vt:lpstr>2_Office Theme</vt:lpstr>
      <vt:lpstr>3_Office Theme</vt:lpstr>
      <vt:lpstr>1_CERN-logo-badge</vt:lpstr>
      <vt:lpstr>4_Office Theme</vt:lpstr>
      <vt:lpstr>Office テーマ</vt:lpstr>
      <vt:lpstr>Office Theme</vt:lpstr>
      <vt:lpstr>1_Brise</vt:lpstr>
      <vt:lpstr>MyA4</vt:lpstr>
      <vt:lpstr>CERN-KEK Collaborative Activities for  Linear Colliders </vt:lpstr>
      <vt:lpstr>The ILC IDT organization – initiated at the ICFA meeting at SLAC February 2020</vt:lpstr>
      <vt:lpstr>PowerPoint Presentation</vt:lpstr>
      <vt:lpstr>ITN in Europe</vt:lpstr>
      <vt:lpstr>ITN: European Contributions</vt:lpstr>
      <vt:lpstr>PowerPoint Presentation</vt:lpstr>
      <vt:lpstr>The EAJADE Work Packages</vt:lpstr>
      <vt:lpstr>PowerPoint Presentation</vt:lpstr>
      <vt:lpstr>PowerPoint Presentation</vt:lpstr>
      <vt:lpstr>Task 1.1:  Future e+e- linear collider studies (CERN, CEA, CNRS, CSIC/IFIC DESY, UOX, 57 (34)  person-months)</vt:lpstr>
      <vt:lpstr>ATF3 operational plan FY2024 </vt:lpstr>
      <vt:lpstr>PowerPoint Presentation</vt:lpstr>
      <vt:lpstr>ATF2-3 recent experimental studies </vt:lpstr>
      <vt:lpstr>Secondment Task 1.1</vt:lpstr>
      <vt:lpstr>EAJADE WP5 </vt:lpstr>
      <vt:lpstr>High-power test of the 2nd DAA (Dielectric-Assist Accelerating) test cavity at Nextef2 conducted by Daisuke Satoh (AIST)  supported by “MEXT Development of Key Element Technologies to Improve the Performance of Future Accelerators Program” (Japan Grant Number JPMXP1423812204)</vt:lpstr>
      <vt:lpstr>High-power test of the new standing-wave DDA (Dielectric-Disk Accelerating) test cavity at Nextef2 conducted by Sarah Weatherly (Illinois Institute of Technology) </vt:lpstr>
      <vt:lpstr>Concluding words</vt:lpstr>
      <vt:lpstr>Agreement on SCRF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CLIC accelerator studies</dc:title>
  <dc:creator>Steinar Stapnes</dc:creator>
  <cp:lastModifiedBy>Steinar Stapnes</cp:lastModifiedBy>
  <cp:revision>325</cp:revision>
  <dcterms:created xsi:type="dcterms:W3CDTF">2018-04-10T10:06:17Z</dcterms:created>
  <dcterms:modified xsi:type="dcterms:W3CDTF">2024-11-26T11:18:50Z</dcterms:modified>
</cp:coreProperties>
</file>